
<file path=[Content_Types].xml><?xml version="1.0" encoding="utf-8"?>
<Types xmlns="http://schemas.openxmlformats.org/package/2006/content-types">
  <Default ContentType="image/x-emf" Extension="emf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3" Target="docProps/app.xml" Type="http://schemas.openxmlformats.org/officeDocument/2006/relationships/extended-properties"/><Relationship Id="rId4" Target="docProps/thumbnail.jpeg" Type="http://schemas.openxmlformats.org/package/2006/relationships/metadata/thumbnail"/></Relationships>
</file>

<file path=ppt/presentation.xml><?xml version="1.0" encoding="utf-8"?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"/>
  </p:notesMasterIdLst>
  <p:sldIdLst>
    <p:sldId id="257" r:id="rId4"/>
    <p:sldId id="295" r:id="rId5"/>
    <p:sldId id="258" r:id="rId6"/>
    <p:sldId id="289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90" r:id="rId15"/>
    <p:sldId id="291" r:id="rId16"/>
    <p:sldId id="292" r:id="rId17"/>
    <p:sldId id="293" r:id="rId18"/>
    <p:sldId id="294" r:id="rId19"/>
    <p:sldId id="274" r:id="rId20"/>
    <p:sldId id="273" r:id="rId21"/>
    <p:sldId id="268" r:id="rId22"/>
    <p:sldId id="275" r:id="rId23"/>
    <p:sldId id="269" r:id="rId24"/>
    <p:sldId id="270" r:id="rId25"/>
    <p:sldId id="271" r:id="rId26"/>
    <p:sldId id="276" r:id="rId27"/>
    <p:sldId id="272" r:id="rId28"/>
    <p:sldId id="277" r:id="rId29"/>
    <p:sldId id="278" r:id="rId30"/>
    <p:sldId id="279" r:id="rId31"/>
    <p:sldId id="284" r:id="rId32"/>
    <p:sldId id="285" r:id="rId33"/>
    <p:sldId id="287" r:id="rId34"/>
    <p:sldId id="288" r:id="rId35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14" autoAdjust="0"/>
  </p:normalViewPr>
  <p:slideViewPr>
    <p:cSldViewPr snapToGrid="0" showGuides="1">
      <p:cViewPr varScale="1">
        <p:scale>
          <a:sx n="106" d="100"/>
          <a:sy n="106" d="100"/>
        </p:scale>
        <p:origin x="1434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7.xml" Type="http://schemas.openxmlformats.org/officeDocument/2006/relationships/slide"/><Relationship Id="rId11" Target="slides/slide8.xml" Type="http://schemas.openxmlformats.org/officeDocument/2006/relationships/slide"/><Relationship Id="rId12" Target="slides/slide9.xml" Type="http://schemas.openxmlformats.org/officeDocument/2006/relationships/slide"/><Relationship Id="rId13" Target="slides/slide10.xml" Type="http://schemas.openxmlformats.org/officeDocument/2006/relationships/slide"/><Relationship Id="rId14" Target="slides/slide11.xml" Type="http://schemas.openxmlformats.org/officeDocument/2006/relationships/slide"/><Relationship Id="rId15" Target="slides/slide12.xml" Type="http://schemas.openxmlformats.org/officeDocument/2006/relationships/slide"/><Relationship Id="rId16" Target="slides/slide13.xml" Type="http://schemas.openxmlformats.org/officeDocument/2006/relationships/slide"/><Relationship Id="rId17" Target="slides/slide14.xml" Type="http://schemas.openxmlformats.org/officeDocument/2006/relationships/slide"/><Relationship Id="rId18" Target="slides/slide15.xml" Type="http://schemas.openxmlformats.org/officeDocument/2006/relationships/slide"/><Relationship Id="rId19" Target="slides/slide16.xml" Type="http://schemas.openxmlformats.org/officeDocument/2006/relationships/slide"/><Relationship Id="rId2" Target="slideMasters/slideMaster2.xml" Type="http://schemas.openxmlformats.org/officeDocument/2006/relationships/slideMaster"/><Relationship Id="rId20" Target="slides/slide17.xml" Type="http://schemas.openxmlformats.org/officeDocument/2006/relationships/slide"/><Relationship Id="rId21" Target="slides/slide18.xml" Type="http://schemas.openxmlformats.org/officeDocument/2006/relationships/slide"/><Relationship Id="rId22" Target="slides/slide19.xml" Type="http://schemas.openxmlformats.org/officeDocument/2006/relationships/slide"/><Relationship Id="rId23" Target="slides/slide20.xml" Type="http://schemas.openxmlformats.org/officeDocument/2006/relationships/slide"/><Relationship Id="rId24" Target="slides/slide21.xml" Type="http://schemas.openxmlformats.org/officeDocument/2006/relationships/slide"/><Relationship Id="rId25" Target="slides/slide22.xml" Type="http://schemas.openxmlformats.org/officeDocument/2006/relationships/slide"/><Relationship Id="rId26" Target="slides/slide23.xml" Type="http://schemas.openxmlformats.org/officeDocument/2006/relationships/slide"/><Relationship Id="rId27" Target="slides/slide24.xml" Type="http://schemas.openxmlformats.org/officeDocument/2006/relationships/slide"/><Relationship Id="rId28" Target="slides/slide25.xml" Type="http://schemas.openxmlformats.org/officeDocument/2006/relationships/slide"/><Relationship Id="rId29" Target="slides/slide26.xml" Type="http://schemas.openxmlformats.org/officeDocument/2006/relationships/slide"/><Relationship Id="rId3" Target="notesMasters/notesMaster1.xml" Type="http://schemas.openxmlformats.org/officeDocument/2006/relationships/notesMaster"/><Relationship Id="rId30" Target="slides/slide27.xml" Type="http://schemas.openxmlformats.org/officeDocument/2006/relationships/slide"/><Relationship Id="rId31" Target="slides/slide28.xml" Type="http://schemas.openxmlformats.org/officeDocument/2006/relationships/slide"/><Relationship Id="rId32" Target="slides/slide29.xml" Type="http://schemas.openxmlformats.org/officeDocument/2006/relationships/slide"/><Relationship Id="rId33" Target="slides/slide30.xml" Type="http://schemas.openxmlformats.org/officeDocument/2006/relationships/slide"/><Relationship Id="rId34" Target="slides/slide31.xml" Type="http://schemas.openxmlformats.org/officeDocument/2006/relationships/slide"/><Relationship Id="rId35" Target="slides/slide32.xml" Type="http://schemas.openxmlformats.org/officeDocument/2006/relationships/slide"/><Relationship Id="rId36" Target="tags/tag1.xml" Type="http://schemas.openxmlformats.org/officeDocument/2006/relationships/tags"/><Relationship Id="rId37" Target="presProps.xml" Type="http://schemas.openxmlformats.org/officeDocument/2006/relationships/presProps"/><Relationship Id="rId38" Target="viewProps.xml" Type="http://schemas.openxmlformats.org/officeDocument/2006/relationships/viewProps"/><Relationship Id="rId39" Target="theme/theme1.xml" Type="http://schemas.openxmlformats.org/officeDocument/2006/relationships/theme"/><Relationship Id="rId4" Target="slides/slide1.xml" Type="http://schemas.openxmlformats.org/officeDocument/2006/relationships/slide"/><Relationship Id="rId40" Target="tableStyles.xml" Type="http://schemas.openxmlformats.org/officeDocument/2006/relationships/tableStyles"/><Relationship Id="rId5" Target="slides/slide2.xml" Type="http://schemas.openxmlformats.org/officeDocument/2006/relationships/slide"/><Relationship Id="rId6" Target="slides/slide3.xml" Type="http://schemas.openxmlformats.org/officeDocument/2006/relationships/slide"/><Relationship Id="rId7" Target="slides/slide4.xml" Type="http://schemas.openxmlformats.org/officeDocument/2006/relationships/slide"/><Relationship Id="rId8" Target="slides/slide5.xml" Type="http://schemas.openxmlformats.org/officeDocument/2006/relationships/slide"/><Relationship Id="rId9" Target="slides/slide6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3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EECA7-0DB9-49D5-82A9-B1B55F4E1B5B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9F25-38F1-4A33-A8F6-F589B04BFE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56675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slides/slide1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0.xml.rels><?xml version="1.0" encoding="UTF-8" standalone="yes"?><Relationships xmlns="http://schemas.openxmlformats.org/package/2006/relationships"><Relationship Id="rId1" Target="../slides/slide10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1.xml.rels><?xml version="1.0" encoding="UTF-8" standalone="yes"?><Relationships xmlns="http://schemas.openxmlformats.org/package/2006/relationships"><Relationship Id="rId1" Target="../slides/slide11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2.xml.rels><?xml version="1.0" encoding="UTF-8" standalone="yes"?><Relationships xmlns="http://schemas.openxmlformats.org/package/2006/relationships"><Relationship Id="rId1" Target="../slides/slide12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3.xml.rels><?xml version="1.0" encoding="UTF-8" standalone="yes"?><Relationships xmlns="http://schemas.openxmlformats.org/package/2006/relationships"><Relationship Id="rId1" Target="../slides/slide13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4.xml.rels><?xml version="1.0" encoding="UTF-8" standalone="yes"?><Relationships xmlns="http://schemas.openxmlformats.org/package/2006/relationships"><Relationship Id="rId1" Target="../slides/slide14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5.xml.rels><?xml version="1.0" encoding="UTF-8" standalone="yes"?><Relationships xmlns="http://schemas.openxmlformats.org/package/2006/relationships"><Relationship Id="rId1" Target="../slides/slide15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6.xml.rels><?xml version="1.0" encoding="UTF-8" standalone="yes"?><Relationships xmlns="http://schemas.openxmlformats.org/package/2006/relationships"><Relationship Id="rId1" Target="../slides/slide16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7.xml.rels><?xml version="1.0" encoding="UTF-8" standalone="yes"?><Relationships xmlns="http://schemas.openxmlformats.org/package/2006/relationships"><Relationship Id="rId1" Target="../slides/slide17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8.xml.rels><?xml version="1.0" encoding="UTF-8" standalone="yes"?><Relationships xmlns="http://schemas.openxmlformats.org/package/2006/relationships"><Relationship Id="rId1" Target="../slides/slide18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19.xml.rels><?xml version="1.0" encoding="UTF-8" standalone="yes"?><Relationships xmlns="http://schemas.openxmlformats.org/package/2006/relationships"><Relationship Id="rId1" Target="../slides/slide19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.xml.rels><?xml version="1.0" encoding="UTF-8" standalone="yes"?><Relationships xmlns="http://schemas.openxmlformats.org/package/2006/relationships"><Relationship Id="rId1" Target="../slides/slide2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0.xml.rels><?xml version="1.0" encoding="UTF-8" standalone="yes"?><Relationships xmlns="http://schemas.openxmlformats.org/package/2006/relationships"><Relationship Id="rId1" Target="../slides/slide20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1.xml.rels><?xml version="1.0" encoding="UTF-8" standalone="yes"?><Relationships xmlns="http://schemas.openxmlformats.org/package/2006/relationships"><Relationship Id="rId1" Target="../slides/slide21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2.xml.rels><?xml version="1.0" encoding="UTF-8" standalone="yes"?><Relationships xmlns="http://schemas.openxmlformats.org/package/2006/relationships"><Relationship Id="rId1" Target="../slides/slide22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3.xml.rels><?xml version="1.0" encoding="UTF-8" standalone="yes"?><Relationships xmlns="http://schemas.openxmlformats.org/package/2006/relationships"><Relationship Id="rId1" Target="../slides/slide23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4.xml.rels><?xml version="1.0" encoding="UTF-8" standalone="yes"?><Relationships xmlns="http://schemas.openxmlformats.org/package/2006/relationships"><Relationship Id="rId1" Target="../slides/slide24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5.xml.rels><?xml version="1.0" encoding="UTF-8" standalone="yes"?><Relationships xmlns="http://schemas.openxmlformats.org/package/2006/relationships"><Relationship Id="rId1" Target="../slides/slide25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6.xml.rels><?xml version="1.0" encoding="UTF-8" standalone="yes"?><Relationships xmlns="http://schemas.openxmlformats.org/package/2006/relationships"><Relationship Id="rId1" Target="../slides/slide26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7.xml.rels><?xml version="1.0" encoding="UTF-8" standalone="yes"?><Relationships xmlns="http://schemas.openxmlformats.org/package/2006/relationships"><Relationship Id="rId1" Target="../slides/slide27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8.xml.rels><?xml version="1.0" encoding="UTF-8" standalone="yes"?><Relationships xmlns="http://schemas.openxmlformats.org/package/2006/relationships"><Relationship Id="rId1" Target="../slides/slide28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29.xml.rels><?xml version="1.0" encoding="UTF-8" standalone="yes"?><Relationships xmlns="http://schemas.openxmlformats.org/package/2006/relationships"><Relationship Id="rId1" Target="../slides/slide29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3.xml.rels><?xml version="1.0" encoding="UTF-8" standalone="yes"?><Relationships xmlns="http://schemas.openxmlformats.org/package/2006/relationships"><Relationship Id="rId1" Target="../slides/slide3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30.xml.rels><?xml version="1.0" encoding="UTF-8" standalone="yes"?><Relationships xmlns="http://schemas.openxmlformats.org/package/2006/relationships"><Relationship Id="rId1" Target="../slides/slide30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31.xml.rels><?xml version="1.0" encoding="UTF-8" standalone="yes"?><Relationships xmlns="http://schemas.openxmlformats.org/package/2006/relationships"><Relationship Id="rId1" Target="../slides/slide31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32.xml.rels><?xml version="1.0" encoding="UTF-8" standalone="yes"?><Relationships xmlns="http://schemas.openxmlformats.org/package/2006/relationships"><Relationship Id="rId1" Target="../slides/slide32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4.xml.rels><?xml version="1.0" encoding="UTF-8" standalone="yes"?><Relationships xmlns="http://schemas.openxmlformats.org/package/2006/relationships"><Relationship Id="rId1" Target="../slides/slide4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5.xml.rels><?xml version="1.0" encoding="UTF-8" standalone="yes"?><Relationships xmlns="http://schemas.openxmlformats.org/package/2006/relationships"><Relationship Id="rId1" Target="../slides/slide5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6.xml.rels><?xml version="1.0" encoding="UTF-8" standalone="yes"?><Relationships xmlns="http://schemas.openxmlformats.org/package/2006/relationships"><Relationship Id="rId1" Target="../slides/slide6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7.xml.rels><?xml version="1.0" encoding="UTF-8" standalone="yes"?><Relationships xmlns="http://schemas.openxmlformats.org/package/2006/relationships"><Relationship Id="rId1" Target="../slides/slide7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8.xml.rels><?xml version="1.0" encoding="UTF-8" standalone="yes"?><Relationships xmlns="http://schemas.openxmlformats.org/package/2006/relationships"><Relationship Id="rId1" Target="../slides/slide8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_rels/notesSlide9.xml.rels><?xml version="1.0" encoding="UTF-8" standalone="yes"?><Relationships xmlns="http://schemas.openxmlformats.org/package/2006/relationships"><Relationship Id="rId1" Target="../slides/slide9.xml" Type="http://schemas.openxmlformats.org/officeDocument/2006/relationships/slide"/><Relationship Id="rId2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80877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284155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618035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20050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222225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515202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832822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287106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642476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2807722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79279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2336473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819117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393835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320138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939920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555244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506669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3786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352305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834501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93145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66501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177042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664834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910719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625118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50766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659131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289560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32954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val="1504898610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4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3649826100"/>
      </p:ext>
    </p:extLst>
  </p:cSld>
  <p:clrMapOvr>
    <a:masterClrMapping/>
  </p:clrMapOvr>
  <p:transition>
    <p:fade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1824376277"/>
      </p:ext>
    </p:extLst>
  </p:cSld>
  <p:clrMapOvr>
    <a:masterClrMapping/>
  </p:clrMapOvr>
  <p:transition>
    <p:fade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1369378226"/>
      </p:ext>
    </p:extLst>
  </p:cSld>
  <p:clrMapOvr>
    <a:masterClrMapping/>
  </p:clrMapOvr>
  <p:transition>
    <p:fade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890254762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3163450601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3586310667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1283257731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952345372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3299413188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2490584775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177641563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818598170"/>
      </p:ext>
    </p:extLst>
  </p:cSld>
  <p:clrMapOvr>
    <a:masterClrMapping/>
  </p:clrMapOvr>
  <p:transition>
    <p:fade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3971436512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3003700038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373115898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3031677118"/>
      </p:ext>
    </p:extLst>
  </p:cSld>
  <p:clrMapOvr>
    <a:masterClrMapping/>
  </p:clrMapOvr>
  <p:transition>
    <p:fade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1052564923"/>
      </p:ext>
    </p:extLst>
  </p:cSld>
  <p:clrMapOvr>
    <a:masterClrMapping/>
  </p:clrMapOvr>
  <p:transition>
    <p:fade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2381555968"/>
      </p:ext>
    </p:extLst>
  </p:cSld>
  <p:clrMapOvr>
    <a:masterClrMapping/>
  </p:clrMapOvr>
  <p:transition>
    <p:fade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3456993319"/>
      </p:ext>
    </p:extLst>
  </p:cSld>
  <p:clrMapOvr>
    <a:masterClrMapping/>
  </p:clrMapOvr>
  <p:transition>
    <p:fade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4274176094"/>
      </p:ext>
    </p:extLst>
  </p:cSld>
  <p:clrMapOvr>
    <a:masterClrMapping/>
  </p:clrMapOvr>
  <p:transition>
    <p:fade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1794363643"/>
      </p:ext>
    </p:extLst>
  </p:cSld>
  <p:clrMapOvr>
    <a:masterClrMapping/>
  </p:clrMapOvr>
  <p:transition>
    <p:fade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1357255764"/>
      </p:ext>
    </p:extLst>
  </p:cSld>
  <p:clrMapOvr>
    <a:masterClrMapping/>
  </p:clrMapOvr>
  <p:transition>
    <p:fade/>
  </p:transition>
  <p:timing/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media/image1.jpeg" Type="http://schemas.openxmlformats.org/officeDocument/2006/relationships/image"/><Relationship Id="rId13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_rels/slideMaster2.xml.rels><?xml version="1.0" encoding="UTF-8" standalone="yes"?><Relationships xmlns="http://schemas.openxmlformats.org/package/2006/relationships"><Relationship Id="rId1" Target="../slideLayouts/slideLayout12.xml" Type="http://schemas.openxmlformats.org/officeDocument/2006/relationships/slideLayout"/><Relationship Id="rId10" Target="../slideLayouts/slideLayout21.xml" Type="http://schemas.openxmlformats.org/officeDocument/2006/relationships/slideLayout"/><Relationship Id="rId11" Target="../slideLayouts/slideLayout22.xml" Type="http://schemas.openxmlformats.org/officeDocument/2006/relationships/slideLayout"/><Relationship Id="rId12" Target="../theme/theme2.xml" Type="http://schemas.openxmlformats.org/officeDocument/2006/relationships/theme"/><Relationship Id="rId2" Target="../slideLayouts/slideLayout13.xml" Type="http://schemas.openxmlformats.org/officeDocument/2006/relationships/slideLayout"/><Relationship Id="rId3" Target="../slideLayouts/slideLayout14.xml" Type="http://schemas.openxmlformats.org/officeDocument/2006/relationships/slideLayout"/><Relationship Id="rId4" Target="../slideLayouts/slideLayout15.xml" Type="http://schemas.openxmlformats.org/officeDocument/2006/relationships/slideLayout"/><Relationship Id="rId5" Target="../slideLayouts/slideLayout16.xml" Type="http://schemas.openxmlformats.org/officeDocument/2006/relationships/slideLayout"/><Relationship Id="rId6" Target="../slideLayouts/slideLayout17.xml" Type="http://schemas.openxmlformats.org/officeDocument/2006/relationships/slideLayout"/><Relationship Id="rId7" Target="../slideLayouts/slideLayout18.xml" Type="http://schemas.openxmlformats.org/officeDocument/2006/relationships/slideLayout"/><Relationship Id="rId8" Target="../slideLayouts/slideLayout19.xml" Type="http://schemas.openxmlformats.org/officeDocument/2006/relationships/slideLayout"/><Relationship Id="rId9" Target="../slideLayouts/slideLayout20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2">
            <a:alphaModFix amt="98000"/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518F7-91C8-4342-969B-B1DEB4A807BC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B884C-2E6E-4A1A-8F4A-2FAC92353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val="163986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val="142182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26.png" Type="http://schemas.openxmlformats.org/officeDocument/2006/relationships/image"/><Relationship Id="rId4" Target="../media/image53.png" Type="http://schemas.openxmlformats.org/officeDocument/2006/relationships/image"/><Relationship Id="rId5" Target="../media/image54.png" Type="http://schemas.openxmlformats.org/officeDocument/2006/relationships/image"/><Relationship Id="rId6" Target="../media/image5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33.png" Type="http://schemas.openxmlformats.org/officeDocument/2006/relationships/image"/><Relationship Id="rId4" Target="../media/image56.png" Type="http://schemas.openxmlformats.org/officeDocument/2006/relationships/image"/><Relationship Id="rId5" Target="../media/image5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58.jpeg" Type="http://schemas.openxmlformats.org/officeDocument/2006/relationships/image"/><Relationship Id="rId4" Target="../media/image59.jpeg" Type="http://schemas.openxmlformats.org/officeDocument/2006/relationships/image"/><Relationship Id="rId5" Target="../media/image6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64.png" Type="http://schemas.openxmlformats.org/officeDocument/2006/relationships/image"/><Relationship Id="rId4" Target="../media/image61.png" Type="http://schemas.openxmlformats.org/officeDocument/2006/relationships/image"/><Relationship Id="rId5" Target="../media/image6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64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65.jpe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66.jpeg" Type="http://schemas.openxmlformats.org/officeDocument/2006/relationships/image"/><Relationship Id="rId4" Target="../media/image67.jpeg" Type="http://schemas.openxmlformats.org/officeDocument/2006/relationships/image"/><Relationship Id="rId5" Target="../media/image6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69.jpeg" Type="http://schemas.openxmlformats.org/officeDocument/2006/relationships/image"/><Relationship Id="rId4" Target="../media/image70.jpeg" Type="http://schemas.openxmlformats.org/officeDocument/2006/relationships/image"/><Relationship Id="rId5" Target="../media/image7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72.jpeg" Type="http://schemas.openxmlformats.org/officeDocument/2006/relationships/image"/><Relationship Id="rId4" Target="../media/image41.jpeg" Type="http://schemas.openxmlformats.org/officeDocument/2006/relationships/image"/><Relationship Id="rId5" Target="../media/image7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74.jpeg" Type="http://schemas.openxmlformats.org/officeDocument/2006/relationships/image"/><Relationship Id="rId4" Target="../media/image67.jpeg" Type="http://schemas.openxmlformats.org/officeDocument/2006/relationships/image"/><Relationship Id="rId5" Target="../media/image7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76.jpeg" Type="http://schemas.openxmlformats.org/officeDocument/2006/relationships/image"/><Relationship Id="rId4" Target="../media/image77.jpeg" Type="http://schemas.openxmlformats.org/officeDocument/2006/relationships/image"/><Relationship Id="rId5" Target="../media/image6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78.jpeg" Type="http://schemas.openxmlformats.org/officeDocument/2006/relationships/image"/><Relationship Id="rId4" Target="../media/image70.jpeg" Type="http://schemas.openxmlformats.org/officeDocument/2006/relationships/image"/><Relationship Id="rId5" Target="../media/image71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79.jpeg" Type="http://schemas.openxmlformats.org/officeDocument/2006/relationships/image"/><Relationship Id="rId4" Target="../media/image41.jpeg" Type="http://schemas.openxmlformats.org/officeDocument/2006/relationships/image"/><Relationship Id="rId5" Target="../media/image7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80.emf" Type="http://schemas.openxmlformats.org/officeDocument/2006/relationships/image"/><Relationship Id="rId4" Target="../media/image81.jpeg" Type="http://schemas.openxmlformats.org/officeDocument/2006/relationships/image"/><Relationship Id="rId5" Target="../media/image7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80.emf" Type="http://schemas.openxmlformats.org/officeDocument/2006/relationships/image"/><Relationship Id="rId4" Target="../media/image67.jpeg" Type="http://schemas.openxmlformats.org/officeDocument/2006/relationships/image"/><Relationship Id="rId5" Target="../media/image6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8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83.jpeg" Type="http://schemas.openxmlformats.org/officeDocument/2006/relationships/image"/><Relationship Id="rId4" Target="../media/image84.jpeg" Type="http://schemas.openxmlformats.org/officeDocument/2006/relationships/image"/><Relationship Id="rId5" Target="../media/image5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25.png" Type="http://schemas.openxmlformats.org/officeDocument/2006/relationships/image"/><Relationship Id="rId13" Target="../media/image26.png" Type="http://schemas.openxmlformats.org/officeDocument/2006/relationships/image"/><Relationship Id="rId14" Target="../media/image27.pn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Relationship Id="rId8" Target="../media/image23.jpe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0.xml" Type="http://schemas.openxmlformats.org/officeDocument/2006/relationships/notesSlide"/><Relationship Id="rId3" Target="../media/image85.jpeg" Type="http://schemas.openxmlformats.org/officeDocument/2006/relationships/image"/><Relationship Id="rId4" Target="../media/image86.jpeg" Type="http://schemas.openxmlformats.org/officeDocument/2006/relationships/image"/><Relationship Id="rId5" Target="../media/image87.png" Type="http://schemas.openxmlformats.org/officeDocument/2006/relationships/image"/><Relationship Id="rId6" Target="../media/image8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1.xml" Type="http://schemas.openxmlformats.org/officeDocument/2006/relationships/notesSlide"/><Relationship Id="rId3" Target="../media/image89.jpeg" Type="http://schemas.openxmlformats.org/officeDocument/2006/relationships/image"/><Relationship Id="rId4" Target="../media/image90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2.xml" Type="http://schemas.openxmlformats.org/officeDocument/2006/relationships/notesSlide"/><Relationship Id="rId3" Target="../media/image91.png" Type="http://schemas.openxmlformats.org/officeDocument/2006/relationships/image"/><Relationship Id="rId4" Target="../media/image9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jpeg" Type="http://schemas.openxmlformats.org/officeDocument/2006/relationships/image"/><Relationship Id="rId8" Target="../media/image3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jpe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6.png" Type="http://schemas.openxmlformats.org/officeDocument/2006/relationships/image"/><Relationship Id="rId4" Target="../media/image41.jpeg" Type="http://schemas.openxmlformats.org/officeDocument/2006/relationships/image"/><Relationship Id="rId5" Target="../media/image42.png" Type="http://schemas.openxmlformats.org/officeDocument/2006/relationships/image"/><Relationship Id="rId6" Target="../media/image16.png" Type="http://schemas.openxmlformats.org/officeDocument/2006/relationships/image"/><Relationship Id="rId7" Target="../media/image4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44.jpeg" Type="http://schemas.openxmlformats.org/officeDocument/2006/relationships/image"/><Relationship Id="rId4" Target="../media/image16.png" Type="http://schemas.openxmlformats.org/officeDocument/2006/relationships/image"/><Relationship Id="rId5" Target="../media/image45.jpe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47.jpeg" Type="http://schemas.openxmlformats.org/officeDocument/2006/relationships/image"/><Relationship Id="rId4" Target="../media/image16.png" Type="http://schemas.openxmlformats.org/officeDocument/2006/relationships/image"/><Relationship Id="rId5" Target="../media/image4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34.png" Type="http://schemas.openxmlformats.org/officeDocument/2006/relationships/image"/><Relationship Id="rId7" Target="../media/image52.png" Type="http://schemas.openxmlformats.org/officeDocument/2006/relationships/image"/></Relationships>
</file>

<file path=ppt/slides/slide1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54892" l="22224" r="52802" t="19702"/>
          <a:stretch>
            <a:fillRect/>
          </a:stretch>
        </p:blipFill>
        <p:spPr>
          <a:xfrm rot="5400000">
            <a:off x="8625991" y="3801304"/>
            <a:ext cx="3435159" cy="34946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rcRect b="36604" l="913" r="72463" t="37990"/>
          <a:stretch>
            <a:fillRect/>
          </a:stretch>
        </p:blipFill>
        <p:spPr>
          <a:xfrm rot="12413873">
            <a:off x="6131465" y="4357745"/>
            <a:ext cx="2556741" cy="24397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rcRect b="34196" l="38618" r="39706" t="44438"/>
          <a:stretch>
            <a:fillRect/>
          </a:stretch>
        </p:blipFill>
        <p:spPr>
          <a:xfrm rot="12413873">
            <a:off x="2632563" y="3807045"/>
            <a:ext cx="2748650" cy="27093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9258016" y="3029807"/>
            <a:ext cx="2947799" cy="35856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5633605" y="4173400"/>
            <a:ext cx="3197058" cy="2090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2733707" y="4173400"/>
            <a:ext cx="2564801" cy="2213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-18406" y="-338764"/>
            <a:ext cx="3272090" cy="4897116"/>
          </a:xfrm>
          <a:prstGeom prst="rect">
            <a:avLst/>
          </a:prstGeom>
          <a:effectLst>
            <a:outerShdw algn="l" blurRad="50800" dist="381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097979" y="215877"/>
            <a:ext cx="8623711" cy="118872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2400">
                <a:solidFill>
                  <a:schemeClr val="bg1"/>
                </a:solidFill>
                <a:latin charset="0" panose="00000400000000000000" pitchFamily="2" typeface="Satisfaction"/>
              </a:rPr>
              <a:t>DESIGNED BY PPT MIAO </a:t>
            </a:r>
          </a:p>
          <a:p>
            <a:pPr algn="ctr">
              <a:lnSpc>
                <a:spcPct val="150000"/>
              </a:lnSpc>
            </a:pPr>
            <a:r>
              <a:rPr altLang="zh-CN" lang="en-US" spc="300" sz="2400">
                <a:solidFill>
                  <a:schemeClr val="bg1"/>
                </a:solidFill>
                <a:latin charset="0" panose="00000400000000000000" pitchFamily="2" typeface="Satisfaction"/>
              </a:rPr>
              <a:t>FROM B&amp;W STUDIO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43525" y="1638211"/>
            <a:ext cx="5377218" cy="210312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西餐厅轮播</a:t>
            </a:r>
          </a:p>
          <a:p>
            <a:pPr algn="ctr"/>
            <a:r>
              <a:rPr altLang="en-US" lang="zh-CN" sz="66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宣传视频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9235609" y="2784215"/>
            <a:ext cx="819150" cy="7810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734324" y="2700040"/>
            <a:ext cx="666750" cy="962025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>
            <a:off x="2931135" y="933739"/>
            <a:ext cx="1547995" cy="2849122"/>
          </a:xfrm>
          <a:custGeom>
            <a:gdLst>
              <a:gd fmla="*/ 392636 w 1547995" name="connsiteX0"/>
              <a:gd fmla="*/ 2709347 h 2849122" name="connsiteY0"/>
              <a:gd fmla="*/ 726465 w 1547995" name="connsiteX1"/>
              <a:gd fmla="*/ 1911061 h 2849122" name="connsiteY1"/>
              <a:gd fmla="*/ 958694 w 1547995" name="connsiteX2"/>
              <a:gd fmla="*/ 1243404 h 2849122" name="connsiteY2"/>
              <a:gd fmla="*/ 1045779 w 1547995" name="connsiteX3"/>
              <a:gd fmla="*/ 996661 h 2849122" name="connsiteY3"/>
              <a:gd fmla="*/ 1234465 w 1547995" name="connsiteX4"/>
              <a:gd fmla="*/ 807975 h 2849122" name="connsiteY4"/>
              <a:gd fmla="*/ 1495722 w 1547995" name="connsiteX5"/>
              <a:gd fmla="*/ 358032 h 2849122" name="connsiteY5"/>
              <a:gd fmla="*/ 1539265 w 1547995" name="connsiteX6"/>
              <a:gd fmla="*/ 183861 h 2849122" name="connsiteY6"/>
              <a:gd fmla="*/ 1379608 w 1547995" name="connsiteX7"/>
              <a:gd fmla="*/ 38718 h 2849122" name="connsiteY7"/>
              <a:gd fmla="*/ 1118351 w 1547995" name="connsiteX8"/>
              <a:gd fmla="*/ 53232 h 2849122" name="connsiteY8"/>
              <a:gd fmla="*/ 697436 w 1547995" name="connsiteX9"/>
              <a:gd fmla="*/ 619290 h 2849122" name="connsiteY9"/>
              <a:gd fmla="*/ 697436 w 1547995" name="connsiteX10"/>
              <a:gd fmla="*/ 938604 h 2849122" name="connsiteY10"/>
              <a:gd fmla="*/ 305551 w 1547995" name="connsiteX11"/>
              <a:gd fmla="*/ 1823975 h 2849122" name="connsiteY11"/>
              <a:gd fmla="*/ 44294 w 1547995" name="connsiteX12"/>
              <a:gd fmla="*/ 2506147 h 2849122" name="connsiteY12"/>
              <a:gd fmla="*/ 15265 w 1547995" name="connsiteX13"/>
              <a:gd fmla="*/ 2825461 h 2849122" name="connsiteY13"/>
              <a:gd fmla="*/ 203951 w 1547995" name="connsiteX14"/>
              <a:gd fmla="*/ 2810947 h 2849122" name="connsiteY14"/>
              <a:gd fmla="*/ 392636 w 1547995" name="connsiteX15"/>
              <a:gd fmla="*/ 2709347 h 2849122" name="connsiteY1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b="b" l="l" r="r" t="t"/>
            <a:pathLst>
              <a:path h="2849122" w="1547995">
                <a:moveTo>
                  <a:pt x="392636" y="2709347"/>
                </a:moveTo>
                <a:cubicBezTo>
                  <a:pt x="479722" y="2559366"/>
                  <a:pt x="632122" y="2155385"/>
                  <a:pt x="726465" y="1911061"/>
                </a:cubicBezTo>
                <a:cubicBezTo>
                  <a:pt x="820808" y="1666737"/>
                  <a:pt x="905475" y="1395804"/>
                  <a:pt x="958694" y="1243404"/>
                </a:cubicBezTo>
                <a:cubicBezTo>
                  <a:pt x="1011913" y="1091004"/>
                  <a:pt x="999817" y="1069232"/>
                  <a:pt x="1045779" y="996661"/>
                </a:cubicBezTo>
                <a:cubicBezTo>
                  <a:pt x="1091741" y="924090"/>
                  <a:pt x="1159474" y="914413"/>
                  <a:pt x="1234465" y="807975"/>
                </a:cubicBezTo>
                <a:cubicBezTo>
                  <a:pt x="1309456" y="701537"/>
                  <a:pt x="1444922" y="462051"/>
                  <a:pt x="1495722" y="358032"/>
                </a:cubicBezTo>
                <a:cubicBezTo>
                  <a:pt x="1546522" y="254013"/>
                  <a:pt x="1558617" y="237080"/>
                  <a:pt x="1539265" y="183861"/>
                </a:cubicBezTo>
                <a:cubicBezTo>
                  <a:pt x="1519913" y="130642"/>
                  <a:pt x="1449760" y="60489"/>
                  <a:pt x="1379608" y="38718"/>
                </a:cubicBezTo>
                <a:cubicBezTo>
                  <a:pt x="1309456" y="16946"/>
                  <a:pt x="1232046" y="-43530"/>
                  <a:pt x="1118351" y="53232"/>
                </a:cubicBezTo>
                <a:cubicBezTo>
                  <a:pt x="1004656" y="149994"/>
                  <a:pt x="767589" y="471728"/>
                  <a:pt x="697436" y="619290"/>
                </a:cubicBezTo>
                <a:cubicBezTo>
                  <a:pt x="627284" y="766852"/>
                  <a:pt x="762750" y="737823"/>
                  <a:pt x="697436" y="938604"/>
                </a:cubicBezTo>
                <a:cubicBezTo>
                  <a:pt x="632122" y="1139385"/>
                  <a:pt x="414408" y="1562718"/>
                  <a:pt x="305551" y="1823975"/>
                </a:cubicBezTo>
                <a:cubicBezTo>
                  <a:pt x="196694" y="2085232"/>
                  <a:pt x="92675" y="2339233"/>
                  <a:pt x="44294" y="2506147"/>
                </a:cubicBezTo>
                <a:cubicBezTo>
                  <a:pt x="-4087" y="2673061"/>
                  <a:pt x="-11344" y="2774661"/>
                  <a:pt x="15265" y="2825461"/>
                </a:cubicBezTo>
                <a:cubicBezTo>
                  <a:pt x="41874" y="2876261"/>
                  <a:pt x="145894" y="2832718"/>
                  <a:pt x="203951" y="2810947"/>
                </a:cubicBezTo>
                <a:cubicBezTo>
                  <a:pt x="262008" y="2789176"/>
                  <a:pt x="305550" y="2859328"/>
                  <a:pt x="392636" y="2709347"/>
                </a:cubicBezTo>
                <a:close/>
              </a:path>
            </a:pathLst>
          </a:custGeom>
          <a:noFill/>
          <a:ln w="254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19" name="任意多边形 18"/>
          <p:cNvSpPr/>
          <p:nvPr/>
        </p:nvSpPr>
        <p:spPr>
          <a:xfrm>
            <a:off x="10348761" y="833584"/>
            <a:ext cx="1466336" cy="3042736"/>
          </a:xfrm>
          <a:custGeom>
            <a:gdLst>
              <a:gd fmla="*/ 28953 w 1466336" name="connsiteX0"/>
              <a:gd fmla="*/ 225959 h 3042736" name="connsiteY0"/>
              <a:gd fmla="*/ 493410 w 1466336" name="connsiteX1"/>
              <a:gd fmla="*/ 1459673 h 3042736" name="connsiteY1"/>
              <a:gd fmla="*/ 899810 w 1466336" name="connsiteX2"/>
              <a:gd fmla="*/ 2519216 h 3042736" name="connsiteY2"/>
              <a:gd fmla="*/ 1132039 w 1466336" name="connsiteX3"/>
              <a:gd fmla="*/ 2867559 h 3042736" name="connsiteY3"/>
              <a:gd fmla="*/ 1277182 w 1466336" name="connsiteX4"/>
              <a:gd fmla="*/ 3041730 h 3042736" name="connsiteY4"/>
              <a:gd fmla="*/ 1465868 w 1466336" name="connsiteX5"/>
              <a:gd fmla="*/ 2794987 h 3042736" name="connsiteY5"/>
              <a:gd fmla="*/ 1219125 w 1466336" name="connsiteX6"/>
              <a:gd fmla="*/ 2199902 h 3042736" name="connsiteY6"/>
              <a:gd fmla="*/ 1015925 w 1466336" name="connsiteX7"/>
              <a:gd fmla="*/ 1590302 h 3042736" name="connsiteY7"/>
              <a:gd fmla="*/ 1030439 w 1466336" name="connsiteX8"/>
              <a:gd fmla="*/ 1358073 h 3042736" name="connsiteY8"/>
              <a:gd fmla="*/ 943353 w 1466336" name="connsiteX9"/>
              <a:gd fmla="*/ 1053273 h 3042736" name="connsiteY9"/>
              <a:gd fmla="*/ 478896 w 1466336" name="connsiteX10"/>
              <a:gd fmla="*/ 124359 h 3042736" name="connsiteY10"/>
              <a:gd fmla="*/ 159582 w 1466336" name="connsiteX11"/>
              <a:gd fmla="*/ 8245 h 3042736" name="connsiteY11"/>
              <a:gd fmla="*/ 57982 w 1466336" name="connsiteX12"/>
              <a:gd fmla="*/ 109845 h 3042736" name="connsiteY12"/>
              <a:gd fmla="*/ 28953 w 1466336" name="connsiteX13"/>
              <a:gd fmla="*/ 225959 h 3042736" name="connsiteY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b="b" l="l" r="r" t="t"/>
            <a:pathLst>
              <a:path h="3042736" w="1466336">
                <a:moveTo>
                  <a:pt x="28953" y="225959"/>
                </a:moveTo>
                <a:cubicBezTo>
                  <a:pt x="101524" y="450930"/>
                  <a:pt x="348267" y="1077464"/>
                  <a:pt x="493410" y="1459673"/>
                </a:cubicBezTo>
                <a:cubicBezTo>
                  <a:pt x="638553" y="1841883"/>
                  <a:pt x="793372" y="2284568"/>
                  <a:pt x="899810" y="2519216"/>
                </a:cubicBezTo>
                <a:cubicBezTo>
                  <a:pt x="1006248" y="2753864"/>
                  <a:pt x="1069144" y="2780473"/>
                  <a:pt x="1132039" y="2867559"/>
                </a:cubicBezTo>
                <a:cubicBezTo>
                  <a:pt x="1194934" y="2954645"/>
                  <a:pt x="1221544" y="3053825"/>
                  <a:pt x="1277182" y="3041730"/>
                </a:cubicBezTo>
                <a:cubicBezTo>
                  <a:pt x="1332820" y="3029635"/>
                  <a:pt x="1475544" y="2935292"/>
                  <a:pt x="1465868" y="2794987"/>
                </a:cubicBezTo>
                <a:cubicBezTo>
                  <a:pt x="1456192" y="2654682"/>
                  <a:pt x="1294115" y="2400683"/>
                  <a:pt x="1219125" y="2199902"/>
                </a:cubicBezTo>
                <a:cubicBezTo>
                  <a:pt x="1144135" y="1999121"/>
                  <a:pt x="1047373" y="1730607"/>
                  <a:pt x="1015925" y="1590302"/>
                </a:cubicBezTo>
                <a:cubicBezTo>
                  <a:pt x="984477" y="1449997"/>
                  <a:pt x="1042534" y="1447578"/>
                  <a:pt x="1030439" y="1358073"/>
                </a:cubicBezTo>
                <a:cubicBezTo>
                  <a:pt x="1018344" y="1268568"/>
                  <a:pt x="1035277" y="1258892"/>
                  <a:pt x="943353" y="1053273"/>
                </a:cubicBezTo>
                <a:cubicBezTo>
                  <a:pt x="851429" y="847654"/>
                  <a:pt x="609525" y="298530"/>
                  <a:pt x="478896" y="124359"/>
                </a:cubicBezTo>
                <a:cubicBezTo>
                  <a:pt x="348268" y="-49812"/>
                  <a:pt x="229734" y="10664"/>
                  <a:pt x="159582" y="8245"/>
                </a:cubicBezTo>
                <a:cubicBezTo>
                  <a:pt x="89430" y="5826"/>
                  <a:pt x="74915" y="78398"/>
                  <a:pt x="57982" y="109845"/>
                </a:cubicBezTo>
                <a:cubicBezTo>
                  <a:pt x="41049" y="141292"/>
                  <a:pt x="-43618" y="988"/>
                  <a:pt x="28953" y="225959"/>
                </a:cubicBezTo>
                <a:close/>
              </a:path>
            </a:pathLst>
          </a:custGeom>
          <a:noFill/>
          <a:ln w="254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val="0"/>
              </a:ext>
            </a:extLst>
          </a:blip>
          <a:srcRect t="56712"/>
          <a:stretch>
            <a:fillRect/>
          </a:stretch>
        </p:blipFill>
        <p:spPr>
          <a:xfrm rot="8595855">
            <a:off x="5669073" y="2262774"/>
            <a:ext cx="2878480" cy="1042879"/>
          </a:xfrm>
          <a:custGeom>
            <a:gdLst>
              <a:gd fmla="*/ 0 w 2878480" name="connsiteX0"/>
              <a:gd fmla="*/ 174345 h 1042879" name="connsiteY0"/>
              <a:gd fmla="*/ 191401 w 2878480" name="connsiteX1"/>
              <a:gd fmla="*/ 0 h 1042879" name="connsiteY1"/>
              <a:gd fmla="*/ 1488536 w 2878480" name="connsiteX2"/>
              <a:gd fmla="*/ 328590 h 1042879" name="connsiteY2"/>
              <a:gd fmla="*/ 2356428 w 2878480" name="connsiteX3"/>
              <a:gd fmla="*/ 520176 h 1042879" name="connsiteY3"/>
              <a:gd fmla="*/ 2878480 w 2878480" name="connsiteX4"/>
              <a:gd fmla="*/ 697715 h 1042879" name="connsiteY4"/>
              <a:gd fmla="*/ 2878480 w 2878480" name="connsiteX5"/>
              <a:gd fmla="*/ 1042879 h 1042879" name="connsiteY5"/>
              <a:gd fmla="*/ 928625 w 2878480" name="connsiteX6"/>
              <a:gd fmla="*/ 1042879 h 1042879" name="connsiteY6"/>
              <a:gd fmla="*/ 605304 w 2878480" name="connsiteX7"/>
              <a:gd fmla="*/ 984367 h 1042879" name="connsiteY7"/>
              <a:gd fmla="*/ 44890 w 2878480" name="connsiteX8"/>
              <a:gd fmla="*/ 710440 h 1042879" name="connsiteY8"/>
              <a:gd fmla="*/ 0 w 2878480" name="connsiteX9"/>
              <a:gd fmla="*/ 645712 h 1042879" name="connsiteY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b="b" l="l" r="r" t="t"/>
            <a:pathLst>
              <a:path h="1042879" w="2878480">
                <a:moveTo>
                  <a:pt x="0" y="174345"/>
                </a:moveTo>
                <a:lnTo>
                  <a:pt x="191401" y="0"/>
                </a:lnTo>
                <a:lnTo>
                  <a:pt x="1488536" y="328590"/>
                </a:lnTo>
                <a:lnTo>
                  <a:pt x="2356428" y="520176"/>
                </a:lnTo>
                <a:lnTo>
                  <a:pt x="2878480" y="697715"/>
                </a:lnTo>
                <a:lnTo>
                  <a:pt x="2878480" y="1042879"/>
                </a:lnTo>
                <a:lnTo>
                  <a:pt x="928625" y="1042879"/>
                </a:lnTo>
                <a:lnTo>
                  <a:pt x="605304" y="984367"/>
                </a:lnTo>
                <a:lnTo>
                  <a:pt x="44890" y="710440"/>
                </a:lnTo>
                <a:lnTo>
                  <a:pt x="0" y="645712"/>
                </a:lnTo>
                <a:close/>
              </a:path>
            </a:pathLst>
          </a:custGeo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val="0"/>
              </a:ext>
            </a:extLst>
          </a:blip>
          <a:srcRect b="17055" r="687" t="34509"/>
          <a:stretch>
            <a:fillRect/>
          </a:stretch>
        </p:blipFill>
        <p:spPr>
          <a:xfrm rot="875293">
            <a:off x="5926252" y="2148065"/>
            <a:ext cx="3048528" cy="1244388"/>
          </a:xfrm>
          <a:custGeom>
            <a:gdLst>
              <a:gd fmla="*/ 319502 w 7389042" name="connsiteX0"/>
              <a:gd fmla="*/ 0 h 3016155" name="connsiteY0"/>
              <a:gd fmla="*/ 3922510 w 7389042" name="connsiteX1"/>
              <a:gd fmla="*/ 941695 h 3016155" name="connsiteY1"/>
              <a:gd fmla="*/ 7375394 w 7389042" name="connsiteX2"/>
              <a:gd fmla="*/ 1910686 h 3016155" name="connsiteY2"/>
              <a:gd fmla="*/ 7389042 w 7389042" name="connsiteX3"/>
              <a:gd fmla="*/ 3016155 h 3016155" name="connsiteY3"/>
              <a:gd fmla="*/ 6761245 w 7389042" name="connsiteX4"/>
              <a:gd fmla="*/ 2743200 h 3016155" name="connsiteY4"/>
              <a:gd fmla="*/ 2421257 w 7389042" name="connsiteX5"/>
              <a:gd fmla="*/ 1624084 h 3016155" name="connsiteY5"/>
              <a:gd fmla="*/ 0 w 7389042" name="connsiteX6"/>
              <a:gd fmla="*/ 984970 h 3016155" name="connsiteY6"/>
              <a:gd fmla="*/ 0 w 7389042" name="connsiteX7"/>
              <a:gd fmla="*/ 497829 h 3016155" name="connsiteY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b="b" l="l" r="r" t="t"/>
            <a:pathLst>
              <a:path h="3016155" w="7389041">
                <a:moveTo>
                  <a:pt x="319502" y="0"/>
                </a:moveTo>
                <a:lnTo>
                  <a:pt x="3922510" y="941695"/>
                </a:lnTo>
                <a:lnTo>
                  <a:pt x="7375394" y="1910686"/>
                </a:lnTo>
                <a:lnTo>
                  <a:pt x="7389042" y="3016155"/>
                </a:lnTo>
                <a:lnTo>
                  <a:pt x="6761245" y="2743200"/>
                </a:lnTo>
                <a:lnTo>
                  <a:pt x="2421257" y="1624084"/>
                </a:lnTo>
                <a:lnTo>
                  <a:pt x="0" y="984970"/>
                </a:lnTo>
                <a:lnTo>
                  <a:pt x="0" y="497829"/>
                </a:lnTo>
                <a:close/>
              </a:path>
            </a:pathLst>
          </a:custGeo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val="851179528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mph" presetID="32" presetSubtype="0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75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150" fill="hold" id="7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150" fill="hold" id="8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150" fill="hold" id="9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150" fill="hold" id="1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11" nodeType="withEffect" presetClass="emph" presetID="32" presetSubtype="0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75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150" fill="hold" id="13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150" fill="hold" id="14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150" fill="hold" id="15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150" fill="hold" id="16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accel="50000" decel="50000" fill="hold" id="17" nodeType="withEffect" presetClass="path" presetID="63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8007 -0.061216 E" pathEditMode="relative" ptsTypes="">
                                      <p:cBhvr>
                                        <p:cTn dur="2000" fill="hold" id="18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id="19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220000" from="0" to="2236826">
                                      <p:cBhvr>
                                        <p:cTn dur="2000" fill="hold" id="20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accel="50000" decel="50000" fill="hold" id="21" nodeType="withEffect" presetClass="path" presetID="63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7513 -0.063251 E" pathEditMode="relative" ptsTypes="">
                                      <p:cBhvr>
                                        <p:cTn dur="2000" fill="hold" id="2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id="23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460000" from="0" to="-2472295">
                                      <p:cBhvr>
                                        <p:cTn dur="2000" fill="hold" id="24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5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26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8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1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32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4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5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decel="100000" fill="hold" id="36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4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id="42" nodeType="with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4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5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6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47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8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fill="hold" id="49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2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53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 id="55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250" fill="hold" id="5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1125" fill="hold" id="5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125" fill="hold" id="58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59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 id="6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250" fill="hold" id="6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1125" fill="hold" id="63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125" fill="hold" id="64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65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 id="6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250" fill="hold" id="6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1125" fill="hold" id="6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125" fill="hold" id="70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71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3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74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6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77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9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  <p:bldP grpId="0" spid="6"/>
    </p:bldLst>
  </p:timing>
</p:sld>
</file>

<file path=ppt/slides/slide10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 rot="20781164">
            <a:off x="260785" y="1629791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accent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我们的承诺</a:t>
            </a:r>
          </a:p>
        </p:txBody>
      </p:sp>
      <p:sp>
        <p:nvSpPr>
          <p:cNvPr id="3" name="文本框 2"/>
          <p:cNvSpPr txBox="1"/>
          <p:nvPr/>
        </p:nvSpPr>
        <p:spPr>
          <a:xfrm rot="19541716">
            <a:off x="-2582444" y="614971"/>
            <a:ext cx="8623711" cy="118872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4800">
                <a:solidFill>
                  <a:schemeClr val="bg1"/>
                </a:solidFill>
                <a:latin charset="0" panose="00000400000000000000" pitchFamily="2" typeface="Satisfaction"/>
              </a:rPr>
              <a:t>Promise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07752" y="603846"/>
            <a:ext cx="5146048" cy="640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lang="zh-CN" sz="3600">
                <a:solidFill>
                  <a:schemeClr val="accent2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等待时长不超过10分钟</a:t>
            </a:r>
          </a:p>
        </p:txBody>
      </p:sp>
      <p:sp>
        <p:nvSpPr>
          <p:cNvPr id="5" name="任意多边形 4"/>
          <p:cNvSpPr/>
          <p:nvPr/>
        </p:nvSpPr>
        <p:spPr>
          <a:xfrm>
            <a:off x="6369534" y="1366915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6" name="矩形 5"/>
          <p:cNvSpPr/>
          <p:nvPr/>
        </p:nvSpPr>
        <p:spPr>
          <a:xfrm>
            <a:off x="6207752" y="1860151"/>
            <a:ext cx="3904343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0233588" y="1845692"/>
            <a:ext cx="781050" cy="762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3542" y="3313988"/>
            <a:ext cx="5146048" cy="640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lang="zh-CN" sz="3600">
                <a:solidFill>
                  <a:schemeClr val="accent2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主原料全部进口</a:t>
            </a:r>
          </a:p>
        </p:txBody>
      </p:sp>
      <p:sp>
        <p:nvSpPr>
          <p:cNvPr id="9" name="任意多边形 8"/>
          <p:cNvSpPr/>
          <p:nvPr/>
        </p:nvSpPr>
        <p:spPr>
          <a:xfrm>
            <a:off x="905324" y="4077057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10" name="矩形 9"/>
          <p:cNvSpPr/>
          <p:nvPr/>
        </p:nvSpPr>
        <p:spPr>
          <a:xfrm>
            <a:off x="743542" y="4570293"/>
            <a:ext cx="3904343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975525" y="4831248"/>
            <a:ext cx="1314450" cy="1047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val="0"/>
              </a:ext>
            </a:extLst>
          </a:blip>
          <a:srcRect b="82445" r="82445"/>
          <a:stretch>
            <a:fillRect/>
          </a:stretch>
        </p:blipFill>
        <p:spPr>
          <a:xfrm>
            <a:off x="3207521" y="246254"/>
            <a:ext cx="1212079" cy="12039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1254400">
            <a:off x="7527487" y="3434362"/>
            <a:ext cx="3971697" cy="29787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val="738243179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5" nodeType="click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id="11" nodeType="with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16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8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6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29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2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4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5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36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8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9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4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4"/>
      <p:bldP grpId="0" spid="5"/>
      <p:bldP grpId="0" spid="6"/>
      <p:bldP grpId="0" spid="8"/>
      <p:bldP grpId="0" spid="9"/>
      <p:bldP grpId="0" spid="10"/>
    </p:bldLst>
  </p:timing>
</p:sld>
</file>

<file path=ppt/slides/slide11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5045904" y="1312623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bg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我们的特色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45904" y="389293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characteristic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9357759" y="1312623"/>
            <a:ext cx="752475" cy="904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5045904" y="2781974"/>
            <a:ext cx="552450" cy="561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5045904" y="3705304"/>
            <a:ext cx="552450" cy="561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5045904" y="4685863"/>
            <a:ext cx="552450" cy="561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5045904" y="5666422"/>
            <a:ext cx="552450" cy="5619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69804" y="2739796"/>
            <a:ext cx="6096000" cy="9144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altLang="en-US" lang="zh-CN">
                <a:solidFill>
                  <a:schemeClr val="bg1"/>
                </a:solidFill>
              </a:rPr>
              <a:t>Lorem ipsum dolor sit amet, consectetur adipisicing elit, sed do eiusmod tempor incididunt ut labore et dolore magna aliqua.</a:t>
            </a:r>
          </a:p>
        </p:txBody>
      </p:sp>
      <p:sp>
        <p:nvSpPr>
          <p:cNvPr id="10" name="矩形 9"/>
          <p:cNvSpPr/>
          <p:nvPr/>
        </p:nvSpPr>
        <p:spPr>
          <a:xfrm>
            <a:off x="5769804" y="3620948"/>
            <a:ext cx="6096000" cy="9144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altLang="en-US" lang="zh-CN">
                <a:solidFill>
                  <a:schemeClr val="bg1"/>
                </a:solidFill>
              </a:rPr>
              <a:t>Lorem ipsum dolor sit amet, consectetur adipisicing elit, sed do eiusmod tempor incididunt ut labore et dolore magna aliqua.</a:t>
            </a:r>
          </a:p>
        </p:txBody>
      </p:sp>
      <p:sp>
        <p:nvSpPr>
          <p:cNvPr id="11" name="矩形 10"/>
          <p:cNvSpPr/>
          <p:nvPr/>
        </p:nvSpPr>
        <p:spPr>
          <a:xfrm>
            <a:off x="5769804" y="4601508"/>
            <a:ext cx="6096000" cy="9144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altLang="en-US" lang="zh-CN">
                <a:solidFill>
                  <a:schemeClr val="bg1"/>
                </a:solidFill>
              </a:rPr>
              <a:t>Lorem ipsum dolor sit amet, consectetur adipisicing elit, sed do eiusmod tempor incididunt ut labore et dolore magna aliqua.</a:t>
            </a:r>
          </a:p>
        </p:txBody>
      </p:sp>
      <p:sp>
        <p:nvSpPr>
          <p:cNvPr id="12" name="矩形 11"/>
          <p:cNvSpPr/>
          <p:nvPr/>
        </p:nvSpPr>
        <p:spPr>
          <a:xfrm>
            <a:off x="5769804" y="5624244"/>
            <a:ext cx="6096000" cy="9144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altLang="en-US" lang="zh-CN">
                <a:solidFill>
                  <a:schemeClr val="bg1"/>
                </a:solidFill>
              </a:rPr>
              <a:t>Lorem ipsum dolor sit amet, consectetur adipisicing elit, sed do eiusmod tempor incididunt ut labore et dolore magna aliqua.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0" y="1771759"/>
            <a:ext cx="4500133" cy="33678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val="2726224447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0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6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8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decel="100000" fill="hold" id="20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25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decel="100000" fill="hold" id="27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32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34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6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7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decel="100000" fill="hold" id="38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2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43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4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4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8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decel="100000" fill="hold" id="49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5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2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3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54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fill="hold" grpId="0" id="56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58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9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decel="100000" fill="hold" id="60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6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4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6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6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fill="hold" grpId="0" id="67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69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  <p:bldP grpId="0" spid="3"/>
      <p:bldP grpId="0" spid="9"/>
      <p:bldP grpId="0" spid="10"/>
      <p:bldP grpId="0" spid="11"/>
      <p:bldP grpId="0" spid="12"/>
    </p:bldLst>
  </p:timing>
</p:sld>
</file>

<file path=ppt/slides/slide12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任意多边形 26"/>
          <p:cNvSpPr/>
          <p:nvPr/>
        </p:nvSpPr>
        <p:spPr>
          <a:xfrm>
            <a:off x="0" y="1489449"/>
            <a:ext cx="13150275" cy="2168851"/>
          </a:xfrm>
          <a:custGeom>
            <a:gdLst>
              <a:gd fmla="*/ 0 w 12973050" name="connsiteX0"/>
              <a:gd fmla="*/ 2198284 h 2198284" name="connsiteY0"/>
              <a:gd fmla="*/ 2305050 w 12973050" name="connsiteX1"/>
              <a:gd fmla="*/ 26584 h 2198284" name="connsiteY1"/>
              <a:gd fmla="*/ 4286250 w 12973050" name="connsiteX2"/>
              <a:gd fmla="*/ 960034 h 2198284" name="connsiteY2"/>
              <a:gd fmla="*/ 5695950 w 12973050" name="connsiteX3"/>
              <a:gd fmla="*/ 502834 h 2198284" name="connsiteY3"/>
              <a:gd fmla="*/ 7810500 w 12973050" name="connsiteX4"/>
              <a:gd fmla="*/ 1112434 h 2198284" name="connsiteY4"/>
              <a:gd fmla="*/ 9486900 w 12973050" name="connsiteX5"/>
              <a:gd fmla="*/ 312334 h 2198284" name="connsiteY5"/>
              <a:gd fmla="*/ 11068050 w 12973050" name="connsiteX6"/>
              <a:gd fmla="*/ 217084 h 2198284" name="connsiteY6"/>
              <a:gd fmla="*/ 12420600 w 12973050" name="connsiteX7"/>
              <a:gd fmla="*/ 1207684 h 2198284" name="connsiteY7"/>
              <a:gd fmla="*/ 12973050 w 12973050" name="connsiteX8"/>
              <a:gd fmla="*/ 1379134 h 2198284" name="connsiteY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b="b" l="l" r="r" t="t"/>
            <a:pathLst>
              <a:path h="2198284" w="12973050">
                <a:moveTo>
                  <a:pt x="0" y="2198284"/>
                </a:moveTo>
                <a:cubicBezTo>
                  <a:pt x="795337" y="1215621"/>
                  <a:pt x="1590675" y="232959"/>
                  <a:pt x="2305050" y="26584"/>
                </a:cubicBezTo>
                <a:cubicBezTo>
                  <a:pt x="3019425" y="-179791"/>
                  <a:pt x="3721100" y="880659"/>
                  <a:pt x="4286250" y="960034"/>
                </a:cubicBezTo>
                <a:cubicBezTo>
                  <a:pt x="4851400" y="1039409"/>
                  <a:pt x="5108575" y="477434"/>
                  <a:pt x="5695950" y="502834"/>
                </a:cubicBezTo>
                <a:cubicBezTo>
                  <a:pt x="6283325" y="528234"/>
                  <a:pt x="7178675" y="1144184"/>
                  <a:pt x="7810500" y="1112434"/>
                </a:cubicBezTo>
                <a:cubicBezTo>
                  <a:pt x="8442325" y="1080684"/>
                  <a:pt x="8943975" y="461559"/>
                  <a:pt x="9486900" y="312334"/>
                </a:cubicBezTo>
                <a:cubicBezTo>
                  <a:pt x="10029825" y="163109"/>
                  <a:pt x="10579100" y="67859"/>
                  <a:pt x="11068050" y="217084"/>
                </a:cubicBezTo>
                <a:cubicBezTo>
                  <a:pt x="11557000" y="366309"/>
                  <a:pt x="12103100" y="1014009"/>
                  <a:pt x="12420600" y="1207684"/>
                </a:cubicBezTo>
                <a:cubicBezTo>
                  <a:pt x="12738100" y="1401359"/>
                  <a:pt x="12855575" y="1390246"/>
                  <a:pt x="12973050" y="137913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2" name="椭圆 1"/>
          <p:cNvSpPr/>
          <p:nvPr/>
        </p:nvSpPr>
        <p:spPr>
          <a:xfrm>
            <a:off x="1236578" y="2250425"/>
            <a:ext cx="2307968" cy="230796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algn="ctr" cap="flat" cmpd="sng" w="38100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 rtlCol="0"/>
          <a:lstStyle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altLang="en-US" b="0" baseline="0" cap="none" i="0" kern="0" kumimoji="0" lang="zh-CN" noProof="0" normalizeH="0" spc="0" strike="noStrike" sz="1800" u="none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细黑"/>
              <a:ea typeface="华文细黑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96352" y="4768821"/>
            <a:ext cx="2182669" cy="1933513"/>
            <a:chOff x="1596352" y="4044921"/>
            <a:chExt cx="2182669" cy="1933513"/>
          </a:xfrm>
        </p:grpSpPr>
        <p:sp>
          <p:nvSpPr>
            <p:cNvPr id="4" name="文本框 3"/>
            <p:cNvSpPr txBox="1"/>
            <p:nvPr/>
          </p:nvSpPr>
          <p:spPr>
            <a:xfrm>
              <a:off x="1603291" y="4044921"/>
              <a:ext cx="2155373" cy="39624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0" baseline="0" cap="none" i="0" kern="0" kumimoji="0" lang="zh-CN" noProof="0" normalizeH="0" spc="0" strike="noStrike" sz="2000" u="none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请输入小标题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623648" y="4377996"/>
              <a:ext cx="2155373" cy="33528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0" kumimoji="0" lang="en-US" noProof="0" normalizeH="0" spc="0" strike="noStrike" sz="1600" u="none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SMALL TITLE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1596352" y="4778105"/>
              <a:ext cx="1948194" cy="1554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0" baseline="0" cap="none" i="0" kern="0" kumimoji="0" lang="zh-CN" noProof="0" normalizeH="0" spc="0" strike="noStrike" sz="2400" u="none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Lorem ipsum dolor sit amet, onsectetur</a:t>
              </a:r>
            </a:p>
          </p:txBody>
        </p:sp>
      </p:grpSp>
      <p:sp>
        <p:nvSpPr>
          <p:cNvPr id="8" name="椭圆 7"/>
          <p:cNvSpPr/>
          <p:nvPr/>
        </p:nvSpPr>
        <p:spPr>
          <a:xfrm>
            <a:off x="4821944" y="2247900"/>
            <a:ext cx="2307968" cy="230796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algn="ctr" cap="flat" cmpd="sng" w="38100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 rtlCol="0"/>
          <a:lstStyle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altLang="en-US" b="0" baseline="0" cap="none" i="0" kern="0" kumimoji="0" lang="zh-CN" noProof="0" normalizeH="0" spc="0" strike="noStrike" sz="1800" u="none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细黑"/>
              <a:ea typeface="华文细黑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412979" y="2247900"/>
            <a:ext cx="2307968" cy="230796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algn="ctr" cap="flat" cmpd="sng" w="38100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 rtlCol="0"/>
          <a:lstStyle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altLang="en-US" b="0" baseline="0" cap="none" i="0" kern="0" kumimoji="0" lang="zh-CN" noProof="0" normalizeH="0" spc="0" strike="noStrike" sz="1800" u="none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细黑"/>
              <a:ea typeface="华文细黑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181718" y="4766296"/>
            <a:ext cx="2182669" cy="1933513"/>
            <a:chOff x="5181718" y="4042396"/>
            <a:chExt cx="2182669" cy="1933513"/>
          </a:xfrm>
        </p:grpSpPr>
        <p:sp>
          <p:nvSpPr>
            <p:cNvPr id="11" name="文本框 10"/>
            <p:cNvSpPr txBox="1"/>
            <p:nvPr/>
          </p:nvSpPr>
          <p:spPr>
            <a:xfrm>
              <a:off x="5188657" y="4042396"/>
              <a:ext cx="2155373" cy="39624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0" baseline="0" cap="none" i="0" kern="0" kumimoji="0" lang="zh-CN" noProof="0" normalizeH="0" spc="0" strike="noStrike" sz="2000" u="none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请输入小标题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09014" y="4375470"/>
              <a:ext cx="2155373" cy="33528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0" kumimoji="0" lang="en-US" noProof="0" normalizeH="0" spc="0" strike="noStrike" sz="1600" u="none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SMALL TITLE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5181718" y="4775580"/>
              <a:ext cx="1948194" cy="1554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altLang="en-US" kern="0" lang="zh-CN" sz="240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Lorem ipsum dolor sit amet, onsectetur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72753" y="4766296"/>
            <a:ext cx="2182669" cy="1933513"/>
            <a:chOff x="8772753" y="4042396"/>
            <a:chExt cx="2182669" cy="1933513"/>
          </a:xfrm>
        </p:grpSpPr>
        <p:sp>
          <p:nvSpPr>
            <p:cNvPr id="17" name="文本框 16"/>
            <p:cNvSpPr txBox="1"/>
            <p:nvPr/>
          </p:nvSpPr>
          <p:spPr>
            <a:xfrm>
              <a:off x="8779692" y="4042396"/>
              <a:ext cx="2155373" cy="39624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0" baseline="0" cap="none" i="0" kern="0" kumimoji="0" lang="zh-CN" noProof="0" normalizeH="0" spc="0" strike="noStrike" sz="2000" u="none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请输入小标题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800049" y="4375470"/>
              <a:ext cx="2155373" cy="33528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0" kumimoji="0" lang="en-US" noProof="0" normalizeH="0" spc="0" strike="noStrike" sz="1600" u="none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SMALL TITLE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8772752" y="4775580"/>
              <a:ext cx="1948194" cy="1554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altLang="en-US" kern="0" lang="zh-CN" sz="240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Lorem ipsum dolor sit amet, onsectetur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951671" y="923330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用餐环境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526564" y="0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SHOP</a:t>
            </a:r>
          </a:p>
        </p:txBody>
      </p:sp>
    </p:spTree>
    <p:extLst>
      <p:ext uri="{BB962C8B-B14F-4D97-AF65-F5344CB8AC3E}">
        <p14:creationId val="538024309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50" fill="hold" id="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5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50" fill="hold" id="1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50" fill="hold" id="1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50" fill="hold" id="1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50" fill="hold" id="1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fill="hold" id="18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450" id="2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fill="hold" id="22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450" id="2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5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fill="hold" id="26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450" id="28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  <p:bldP grpId="0" spid="8"/>
      <p:bldP grpId="0" spid="9"/>
    </p:bldLst>
  </p:timing>
</p:sld>
</file>

<file path=ppt/slides/slide13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3301374"/>
            <a:ext cx="12192000" cy="3555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r="162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743450"/>
            <a:ext cx="12192000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2621532" y="3494289"/>
            <a:ext cx="4238679" cy="31699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3848401" y="3693550"/>
            <a:ext cx="4238679" cy="277144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738930" y="3301374"/>
            <a:ext cx="4722126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zh-CN" lang="en-US" spc="600" sz="5400">
                <a:solidFill>
                  <a:prstClr val="black"/>
                </a:solidFill>
                <a:latin typeface="Helvetica"/>
              </a:rPr>
              <a:t>FOOD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750548" y="4224702"/>
            <a:ext cx="4722126" cy="259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zh-CN" lang="en-US" spc="600" sz="1100">
                <a:latin typeface="Helvetica"/>
              </a:rPr>
              <a:t>FLOWERS&amp;PLANTS</a:t>
            </a:r>
          </a:p>
        </p:txBody>
      </p:sp>
      <p:sp>
        <p:nvSpPr>
          <p:cNvPr id="35" name="矩形 34"/>
          <p:cNvSpPr/>
          <p:nvPr/>
        </p:nvSpPr>
        <p:spPr>
          <a:xfrm>
            <a:off x="5341181" y="6062722"/>
            <a:ext cx="1509637" cy="317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altLang="zh-CN" lang="en-US" sz="1400">
                <a:solidFill>
                  <a:prstClr val="white"/>
                </a:solidFill>
                <a:latin typeface="+mj-lt"/>
              </a:rPr>
              <a:t>key word</a:t>
            </a:r>
          </a:p>
        </p:txBody>
      </p:sp>
      <p:sp>
        <p:nvSpPr>
          <p:cNvPr id="36" name="任意多边形 35"/>
          <p:cNvSpPr/>
          <p:nvPr/>
        </p:nvSpPr>
        <p:spPr>
          <a:xfrm rot="5400000">
            <a:off x="6570717" y="6114681"/>
            <a:ext cx="91440" cy="213360"/>
          </a:xfrm>
          <a:custGeom>
            <a:gdLst>
              <a:gd fmla="*/ 0 w 91440" name="connsiteX0"/>
              <a:gd fmla="*/ 0 h 213360" name="connsiteY0"/>
              <a:gd fmla="*/ 91440 w 91440" name="connsiteX1"/>
              <a:gd fmla="*/ 99060 h 213360" name="connsiteY1"/>
              <a:gd fmla="*/ 0 w 91440" name="connsiteX2"/>
              <a:gd fmla="*/ 213360 h 213360" name="connsiteY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b="b" l="l" r="r" t="t"/>
            <a:pathLst>
              <a:path h="213360" w="91440">
                <a:moveTo>
                  <a:pt x="0" y="0"/>
                </a:moveTo>
                <a:lnTo>
                  <a:pt x="91440" y="99060"/>
                </a:lnTo>
                <a:lnTo>
                  <a:pt x="0" y="213360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>
              <a:solidFill>
                <a:prstClr val="white"/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51671" y="923330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推荐菜品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26564" y="0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SHOP</a:t>
            </a:r>
          </a:p>
        </p:txBody>
      </p:sp>
    </p:spTree>
    <p:extLst>
      <p:ext uri="{BB962C8B-B14F-4D97-AF65-F5344CB8AC3E}">
        <p14:creationId val="4097424150"/>
      </p:ext>
    </p:extLst>
  </p:cSld>
  <p:clrMapOvr>
    <a:masterClrMapping/>
  </p:clrMapOvr>
  <mc:AlternateContent>
    <mc:Choice Requires="p14">
      <p:transition p14:dur="16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5" nodeType="withEffect" presetClass="path" presetID="63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56192 -0.028859 E" pathEditMode="relative" ptsTypes="">
                                      <p:cBhvr>
                                        <p:cTn dur="2000" fill="hold" id="6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id="7" nodeType="withEffect" presetClass="path" presetID="63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10206 0 E" pathEditMode="relative" ptsTypes="">
                                      <p:cBhvr>
                                        <p:cTn dur="2000" fill="hold" id="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3301374"/>
            <a:ext cx="12192000" cy="3555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r="162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0" y="4743450"/>
            <a:ext cx="12192000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2450556" y="3518742"/>
            <a:ext cx="4238679" cy="312105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3962701" y="3494290"/>
            <a:ext cx="4238679" cy="316996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738930" y="3301374"/>
            <a:ext cx="4722126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zh-CN" lang="en-US" spc="600" sz="5400">
                <a:solidFill>
                  <a:prstClr val="black"/>
                </a:solidFill>
                <a:latin typeface="Helvetica"/>
              </a:rPr>
              <a:t>FOOD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750548" y="4224702"/>
            <a:ext cx="4722126" cy="259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zh-CN" lang="en-US" spc="600" sz="1100">
                <a:latin typeface="Helvetica"/>
              </a:rPr>
              <a:t>FLOWERS&amp;PLANTS</a:t>
            </a:r>
          </a:p>
        </p:txBody>
      </p:sp>
      <p:sp>
        <p:nvSpPr>
          <p:cNvPr id="35" name="矩形 34"/>
          <p:cNvSpPr/>
          <p:nvPr/>
        </p:nvSpPr>
        <p:spPr>
          <a:xfrm>
            <a:off x="5341181" y="6062722"/>
            <a:ext cx="1509637" cy="317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altLang="zh-CN" lang="en-US" sz="1400">
                <a:solidFill>
                  <a:prstClr val="white"/>
                </a:solidFill>
                <a:latin typeface="+mj-lt"/>
              </a:rPr>
              <a:t>key word</a:t>
            </a:r>
          </a:p>
        </p:txBody>
      </p:sp>
      <p:sp>
        <p:nvSpPr>
          <p:cNvPr id="36" name="任意多边形 35"/>
          <p:cNvSpPr/>
          <p:nvPr/>
        </p:nvSpPr>
        <p:spPr>
          <a:xfrm rot="5400000">
            <a:off x="6570717" y="6114681"/>
            <a:ext cx="91440" cy="213360"/>
          </a:xfrm>
          <a:custGeom>
            <a:gdLst>
              <a:gd fmla="*/ 0 w 91440" name="connsiteX0"/>
              <a:gd fmla="*/ 0 h 213360" name="connsiteY0"/>
              <a:gd fmla="*/ 91440 w 91440" name="connsiteX1"/>
              <a:gd fmla="*/ 99060 h 213360" name="connsiteY1"/>
              <a:gd fmla="*/ 0 w 91440" name="connsiteX2"/>
              <a:gd fmla="*/ 213360 h 213360" name="connsiteY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b="b" l="l" r="r" t="t"/>
            <a:pathLst>
              <a:path h="213360" w="91440">
                <a:moveTo>
                  <a:pt x="0" y="0"/>
                </a:moveTo>
                <a:lnTo>
                  <a:pt x="91440" y="99060"/>
                </a:lnTo>
                <a:lnTo>
                  <a:pt x="0" y="213360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>
              <a:solidFill>
                <a:prstClr val="white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951671" y="923330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推荐菜品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4526564" y="0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SHOP</a:t>
            </a:r>
          </a:p>
        </p:txBody>
      </p:sp>
    </p:spTree>
    <p:extLst>
      <p:ext uri="{BB962C8B-B14F-4D97-AF65-F5344CB8AC3E}">
        <p14:creationId val="3793381873"/>
      </p:ext>
    </p:extLst>
  </p:cSld>
  <p:clrMapOvr>
    <a:masterClrMapping/>
  </p:clrMapOvr>
  <mc:AlternateContent>
    <mc:Choice Requires="p14">
      <p:transition p14:dur="0"/>
    </mc:Choice>
    <mc:Fallback>
      <p:transition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5" nodeType="withEffect" presetClass="path" presetID="63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43663 0 E" pathEditMode="relative" ptsTypes="">
                                      <p:cBhvr>
                                        <p:cTn dur="2000" fill="hold" id="6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id="7" nodeType="withEffect" presetClass="path" presetID="63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96182 0 E" pathEditMode="relative" ptsTypes="">
                                      <p:cBhvr>
                                        <p:cTn dur="2000" fill="hold" id="8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3301374"/>
            <a:ext cx="12192000" cy="3555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r="162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4743450"/>
            <a:ext cx="12192000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3962701" y="3518742"/>
            <a:ext cx="4238679" cy="3121058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738930" y="3301374"/>
            <a:ext cx="4722126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zh-CN" lang="en-US" spc="600" sz="5400">
                <a:solidFill>
                  <a:prstClr val="black"/>
                </a:solidFill>
                <a:latin typeface="Helvetica"/>
              </a:rPr>
              <a:t>FOOD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750548" y="4224702"/>
            <a:ext cx="4722126" cy="259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zh-CN" lang="en-US" spc="600" sz="1100">
                <a:latin typeface="Helvetica"/>
              </a:rPr>
              <a:t>FLOWERS&amp;PLANTS</a:t>
            </a:r>
          </a:p>
        </p:txBody>
      </p:sp>
      <p:sp>
        <p:nvSpPr>
          <p:cNvPr id="35" name="矩形 34"/>
          <p:cNvSpPr/>
          <p:nvPr/>
        </p:nvSpPr>
        <p:spPr>
          <a:xfrm>
            <a:off x="5341181" y="6062722"/>
            <a:ext cx="1509637" cy="317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altLang="zh-CN" lang="en-US" sz="1400">
                <a:solidFill>
                  <a:prstClr val="white"/>
                </a:solidFill>
                <a:latin typeface="+mj-lt"/>
              </a:rPr>
              <a:t>key word</a:t>
            </a:r>
          </a:p>
        </p:txBody>
      </p:sp>
      <p:sp>
        <p:nvSpPr>
          <p:cNvPr id="36" name="任意多边形 35"/>
          <p:cNvSpPr/>
          <p:nvPr/>
        </p:nvSpPr>
        <p:spPr>
          <a:xfrm rot="5400000">
            <a:off x="6570717" y="6114681"/>
            <a:ext cx="91440" cy="213360"/>
          </a:xfrm>
          <a:custGeom>
            <a:gdLst>
              <a:gd fmla="*/ 0 w 91440" name="connsiteX0"/>
              <a:gd fmla="*/ 0 h 213360" name="connsiteY0"/>
              <a:gd fmla="*/ 91440 w 91440" name="connsiteX1"/>
              <a:gd fmla="*/ 99060 h 213360" name="connsiteY1"/>
              <a:gd fmla="*/ 0 w 91440" name="connsiteX2"/>
              <a:gd fmla="*/ 213360 h 213360" name="connsiteY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b="b" l="l" r="r" t="t"/>
            <a:pathLst>
              <a:path h="213360" w="91440">
                <a:moveTo>
                  <a:pt x="0" y="0"/>
                </a:moveTo>
                <a:lnTo>
                  <a:pt x="91440" y="99060"/>
                </a:lnTo>
                <a:lnTo>
                  <a:pt x="0" y="213360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>
              <a:solidFill>
                <a:prstClr val="white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rcRect l="72844" t="72844"/>
          <a:stretch>
            <a:fillRect/>
          </a:stretch>
        </p:blipFill>
        <p:spPr>
          <a:xfrm>
            <a:off x="4969888" y="1380379"/>
            <a:ext cx="2224304" cy="22093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951671" y="923330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推荐菜品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4526564" y="0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SHOP</a:t>
            </a:r>
          </a:p>
        </p:txBody>
      </p:sp>
    </p:spTree>
    <p:extLst>
      <p:ext uri="{BB962C8B-B14F-4D97-AF65-F5344CB8AC3E}">
        <p14:creationId val="1660093744"/>
      </p:ext>
    </p:extLst>
  </p:cSld>
  <p:clrMapOvr>
    <a:masterClrMapping/>
  </p:clrMapOvr>
  <mc:AlternateContent>
    <mc:Choice Requires="p14">
      <p:transition p14:dur="0"/>
    </mc:Choice>
    <mc:Fallback>
      <p:transition/>
    </mc:Fallback>
  </mc:AlternateContent>
  <p:timing/>
</p:sld>
</file>

<file path=ppt/slides/slide16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600200" y="276089"/>
            <a:ext cx="9029700" cy="41977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41460" y="4655465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bg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菜品种类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4038" y="5559827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Material source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5300556" y="3764371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7" name="矩形 6"/>
          <p:cNvSpPr/>
          <p:nvPr/>
        </p:nvSpPr>
        <p:spPr>
          <a:xfrm>
            <a:off x="4859757" y="4821163"/>
            <a:ext cx="6983891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Ut enim ad minim veniam, quis nostrud exercitation ullamco laboris nisi ut aliquip ex ea commodo consequat.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214989" y="0"/>
            <a:ext cx="914400" cy="723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flipH="1">
            <a:off x="10051723" y="0"/>
            <a:ext cx="914400" cy="723900"/>
          </a:xfrm>
          <a:prstGeom prst="rect">
            <a:avLst/>
          </a:prstGeom>
        </p:spPr>
      </p:pic>
    </p:spTree>
    <p:extLst>
      <p:ext uri="{BB962C8B-B14F-4D97-AF65-F5344CB8AC3E}">
        <p14:creationId val="2656147601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3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5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  <p:bldP grpId="0" spid="4"/>
      <p:bldP grpId="0" spid="7"/>
    </p:bldLst>
  </p:timing>
</p:sld>
</file>

<file path=ppt/slides/slide17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3" t="7813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735899" y="806997"/>
            <a:ext cx="2720195" cy="2400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头盘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2282912967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18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3" t="7813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365933" y="1256050"/>
            <a:ext cx="2892118" cy="19365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汤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1232697949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19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3" t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672013" y="1624892"/>
            <a:ext cx="2547938" cy="15677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副菜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3036323595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2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 rot="20781164">
            <a:off x="72099" y="823939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accent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餐厅简介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595929">
            <a:off x="1490201" y="2579663"/>
            <a:ext cx="2506427" cy="3759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1207500">
            <a:off x="3997932" y="1952413"/>
            <a:ext cx="2977792" cy="33370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rcRect b="50846" l="2901" r="70830" t="29651"/>
          <a:stretch>
            <a:fillRect/>
          </a:stretch>
        </p:blipFill>
        <p:spPr>
          <a:xfrm>
            <a:off x="4523290" y="342941"/>
            <a:ext cx="1297089" cy="9629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0321170">
            <a:off x="1161630" y="2175964"/>
            <a:ext cx="914400" cy="723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4165515">
            <a:off x="6196267" y="1062227"/>
            <a:ext cx="914400" cy="723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19541716">
            <a:off x="-2887243" y="324685"/>
            <a:ext cx="8623711" cy="118872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4800">
                <a:solidFill>
                  <a:schemeClr val="bg1"/>
                </a:solidFill>
                <a:latin charset="0" panose="00000400000000000000" pitchFamily="2" typeface="Satisfaction"/>
              </a:rPr>
              <a:t>about us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val="0"/>
              </a:ext>
            </a:extLst>
          </a:blip>
          <a:srcRect b="71487" l="86029" t="13949"/>
          <a:stretch>
            <a:fillRect/>
          </a:stretch>
        </p:blipFill>
        <p:spPr>
          <a:xfrm>
            <a:off x="6259210" y="5742789"/>
            <a:ext cx="952836" cy="998806"/>
          </a:xfrm>
          <a:custGeom>
            <a:gdLst>
              <a:gd fmla="*/ 745588 w 952836" name="connsiteX0"/>
              <a:gd fmla="*/ 0 h 998806" name="connsiteY0"/>
              <a:gd fmla="*/ 952836 w 952836" name="connsiteX1"/>
              <a:gd fmla="*/ 117140 h 998806" name="connsiteY1"/>
              <a:gd fmla="*/ 952836 w 952836" name="connsiteX2"/>
              <a:gd fmla="*/ 612328 h 998806" name="connsiteY2"/>
              <a:gd fmla="*/ 886265 w 952836" name="connsiteX3"/>
              <a:gd fmla="*/ 858129 h 998806" name="connsiteY3"/>
              <a:gd fmla="*/ 478301 w 952836" name="connsiteX4"/>
              <a:gd fmla="*/ 998806 h 998806" name="connsiteY4"/>
              <a:gd fmla="*/ 239151 w 952836" name="connsiteX5"/>
              <a:gd fmla="*/ 844062 h 998806" name="connsiteY5"/>
              <a:gd fmla="*/ 0 w 952836" name="connsiteX6"/>
              <a:gd fmla="*/ 576775 h 998806" name="connsiteY6"/>
              <a:gd fmla="*/ 337625 w 952836" name="connsiteX7"/>
              <a:gd fmla="*/ 140677 h 998806" name="connsiteY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b="b" l="l" r="r" t="t"/>
            <a:pathLst>
              <a:path h="998806" w="952836">
                <a:moveTo>
                  <a:pt x="745588" y="0"/>
                </a:moveTo>
                <a:lnTo>
                  <a:pt x="952836" y="117140"/>
                </a:lnTo>
                <a:lnTo>
                  <a:pt x="952836" y="612328"/>
                </a:lnTo>
                <a:lnTo>
                  <a:pt x="886265" y="858129"/>
                </a:lnTo>
                <a:lnTo>
                  <a:pt x="478301" y="998806"/>
                </a:lnTo>
                <a:lnTo>
                  <a:pt x="239151" y="844062"/>
                </a:lnTo>
                <a:lnTo>
                  <a:pt x="0" y="576775"/>
                </a:lnTo>
                <a:lnTo>
                  <a:pt x="337625" y="140677"/>
                </a:lnTo>
                <a:close/>
              </a:path>
            </a:pathLst>
          </a:custGeom>
        </p:spPr>
      </p:pic>
      <p:sp>
        <p:nvSpPr>
          <p:cNvPr id="12" name="文本框 11"/>
          <p:cNvSpPr txBox="1"/>
          <p:nvPr/>
        </p:nvSpPr>
        <p:spPr>
          <a:xfrm>
            <a:off x="7636503" y="1054620"/>
            <a:ext cx="3191155" cy="640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lang="zh-CN" sz="3600">
                <a:solidFill>
                  <a:schemeClr val="accent2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我们的服务</a:t>
            </a:r>
          </a:p>
        </p:txBody>
      </p:sp>
      <p:sp>
        <p:nvSpPr>
          <p:cNvPr id="13" name="任意多边形 12"/>
          <p:cNvSpPr/>
          <p:nvPr/>
        </p:nvSpPr>
        <p:spPr>
          <a:xfrm>
            <a:off x="7872104" y="1731622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14" name="矩形 13"/>
          <p:cNvSpPr/>
          <p:nvPr/>
        </p:nvSpPr>
        <p:spPr>
          <a:xfrm>
            <a:off x="7779656" y="2441125"/>
            <a:ext cx="3904343" cy="448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  <a:p>
            <a:endParaRPr altLang="en-US" lang="zh-CN" sz="2400">
              <a:solidFill>
                <a:schemeClr val="bg1"/>
              </a:solidFill>
              <a:latin charset="-122" panose="02010800040101010101" pitchFamily="2" typeface="华文行楷"/>
              <a:ea charset="-122" panose="02010800040101010101" pitchFamily="2" typeface="华文行楷"/>
            </a:endParaRP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Ut enim ad minim veniam, quis nostrud exercitation ullamco laboris nisi ut aliquip ex ea commodo consequat. </a:t>
            </a:r>
          </a:p>
        </p:txBody>
      </p:sp>
    </p:spTree>
    <p:extLst>
      <p:ext uri="{BB962C8B-B14F-4D97-AF65-F5344CB8AC3E}">
        <p14:creationId val="4269843566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6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8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4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6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1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32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5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36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8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9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40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4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  <p:bldP grpId="0" spid="8"/>
      <p:bldP grpId="0" spid="12"/>
      <p:bldP grpId="0" spid="13"/>
      <p:bldP grpId="0" spid="14"/>
    </p:bldLst>
  </p:timing>
</p:sld>
</file>

<file path=ppt/slides/slide20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3" t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3752848" y="655993"/>
            <a:ext cx="4686300" cy="3124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主菜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1473990471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21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8" t="7818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735899" y="806997"/>
            <a:ext cx="2720195" cy="2400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蔬菜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2813172996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22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8" t="7818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365933" y="1256050"/>
            <a:ext cx="2892118" cy="19365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小食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1327951168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23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3" t="7813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672013" y="1624892"/>
            <a:ext cx="2547938" cy="15677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甜品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2464506888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24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49" t="7849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3752848" y="655993"/>
            <a:ext cx="4686300" cy="3124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咖啡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2577527790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25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rcRect b="7816" t="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735899" y="806997"/>
            <a:ext cx="2720195" cy="2400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4144" y="17037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en-US" lang="zh-CN" spc="300" sz="6600">
                <a:latin charset="0" panose="00000400000000000000" pitchFamily="2" typeface="Satisfaction"/>
              </a:rPr>
              <a:t>红酒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84143" y="2732443"/>
            <a:ext cx="8623711" cy="16002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600">
                <a:solidFill>
                  <a:schemeClr val="bg1"/>
                </a:solidFill>
                <a:latin charset="0" panose="00000400000000000000" pitchFamily="2" typeface="Satisfaction"/>
              </a:rPr>
              <a:t>PPT MIAO</a:t>
            </a:r>
          </a:p>
        </p:txBody>
      </p:sp>
    </p:spTree>
    <p:extLst>
      <p:ext uri="{BB962C8B-B14F-4D97-AF65-F5344CB8AC3E}">
        <p14:creationId val="2825227894"/>
      </p:ext>
    </p:extLst>
  </p:cSld>
  <p:clrMapOvr>
    <a:masterClrMapping/>
  </p:clrMapOvr>
  <mc:AlternateContent>
    <mc:Choice Requires="p14">
      <p:transition p14:dur="1750" spd="slow">
        <p14:ripple/>
      </p:transition>
    </mc:Choice>
    <mc:Fallback>
      <p:transition spd="slow">
        <p:fade/>
      </p:transition>
    </mc:Fallback>
  </mc:AlternateContent>
  <p:timing/>
</p:sld>
</file>

<file path=ppt/slides/slide26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val="0"/>
              </a:ext>
            </a:extLst>
          </a:blip>
          <a:srcRect b="70555" l="57725" r="15512"/>
          <a:stretch>
            <a:fillRect/>
          </a:stretch>
        </p:blipFill>
        <p:spPr>
          <a:xfrm>
            <a:off x="3951671" y="1477328"/>
            <a:ext cx="4865643" cy="531709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51671" y="923330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我们的团队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526564" y="0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Our team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91946" y="2390726"/>
            <a:ext cx="3580831" cy="1107995"/>
            <a:chOff x="7793725" y="2561491"/>
            <a:chExt cx="3580831" cy="1107995"/>
          </a:xfrm>
        </p:grpSpPr>
        <p:sp>
          <p:nvSpPr>
            <p:cNvPr id="6" name="文本框 5"/>
            <p:cNvSpPr txBox="1"/>
            <p:nvPr/>
          </p:nvSpPr>
          <p:spPr>
            <a:xfrm>
              <a:off x="8399344" y="2561491"/>
              <a:ext cx="2975212" cy="51816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r"/>
              <a:r>
                <a:rPr altLang="en-US" lang="zh-CN" spc="600" sz="2800">
                  <a:solidFill>
                    <a:schemeClr val="bg1"/>
                  </a:solidFill>
                  <a:latin typeface="+mj-ea"/>
                  <a:ea typeface="+mj-ea"/>
                </a:rPr>
                <a:t>您的标题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793725" y="3084711"/>
              <a:ext cx="3580831" cy="5791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r"/>
              <a:r>
                <a:rPr altLang="zh-CN" lang="en-US" spc="600" sz="1600">
                  <a:solidFill>
                    <a:schemeClr val="bg1"/>
                  </a:solidFill>
                  <a:latin typeface="+mj-ea"/>
                  <a:ea typeface="+mj-ea"/>
                </a:rPr>
                <a:t>Lorem ipsum dolor sit amet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69122" y="3867297"/>
            <a:ext cx="3620637" cy="1107995"/>
            <a:chOff x="7753919" y="2561491"/>
            <a:chExt cx="3620637" cy="1107995"/>
          </a:xfrm>
        </p:grpSpPr>
        <p:sp>
          <p:nvSpPr>
            <p:cNvPr id="9" name="文本框 8"/>
            <p:cNvSpPr txBox="1"/>
            <p:nvPr/>
          </p:nvSpPr>
          <p:spPr>
            <a:xfrm>
              <a:off x="7753920" y="2561491"/>
              <a:ext cx="2975212" cy="51816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altLang="en-US" lang="zh-CN" spc="600" sz="2800">
                  <a:solidFill>
                    <a:schemeClr val="bg1"/>
                  </a:solidFill>
                  <a:latin typeface="+mj-ea"/>
                  <a:ea typeface="+mj-ea"/>
                </a:rPr>
                <a:t>您的标题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793726" y="3084711"/>
              <a:ext cx="3580831" cy="5791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altLang="zh-CN" lang="en-US" spc="600" sz="1600">
                  <a:solidFill>
                    <a:schemeClr val="bg1"/>
                  </a:solidFill>
                  <a:latin typeface="+mj-ea"/>
                  <a:ea typeface="+mj-ea"/>
                </a:rPr>
                <a:t>Lorem ipsum dolor sit amet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421522" y="2129116"/>
            <a:ext cx="3620637" cy="1107995"/>
            <a:chOff x="7753919" y="2561491"/>
            <a:chExt cx="3620637" cy="1107995"/>
          </a:xfrm>
        </p:grpSpPr>
        <p:sp>
          <p:nvSpPr>
            <p:cNvPr id="12" name="文本框 11"/>
            <p:cNvSpPr txBox="1"/>
            <p:nvPr/>
          </p:nvSpPr>
          <p:spPr>
            <a:xfrm>
              <a:off x="7753920" y="2561491"/>
              <a:ext cx="2975212" cy="51816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altLang="en-US" lang="zh-CN" spc="600" sz="2800">
                  <a:solidFill>
                    <a:schemeClr val="bg1"/>
                  </a:solidFill>
                  <a:latin typeface="+mj-ea"/>
                  <a:ea typeface="+mj-ea"/>
                </a:rPr>
                <a:t>您的标题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793726" y="3084711"/>
              <a:ext cx="3580831" cy="5791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altLang="zh-CN" lang="en-US" spc="600" sz="1600">
                  <a:solidFill>
                    <a:schemeClr val="bg1"/>
                  </a:solidFill>
                  <a:latin typeface="+mj-ea"/>
                  <a:ea typeface="+mj-ea"/>
                </a:rPr>
                <a:t>Lorem ipsum dolor sit amet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7121" y="4128907"/>
            <a:ext cx="3580831" cy="1107995"/>
            <a:chOff x="7793725" y="2561491"/>
            <a:chExt cx="3580831" cy="1107995"/>
          </a:xfrm>
        </p:grpSpPr>
        <p:sp>
          <p:nvSpPr>
            <p:cNvPr id="15" name="文本框 14"/>
            <p:cNvSpPr txBox="1"/>
            <p:nvPr/>
          </p:nvSpPr>
          <p:spPr>
            <a:xfrm>
              <a:off x="8399344" y="2561490"/>
              <a:ext cx="2975212" cy="51816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r"/>
              <a:r>
                <a:rPr altLang="en-US" lang="zh-CN" spc="600" sz="2800">
                  <a:solidFill>
                    <a:schemeClr val="bg1"/>
                  </a:solidFill>
                  <a:latin typeface="+mj-ea"/>
                  <a:ea typeface="+mj-ea"/>
                </a:rPr>
                <a:t>您的标题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793725" y="3084710"/>
              <a:ext cx="3580831" cy="5791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r"/>
              <a:r>
                <a:rPr altLang="zh-CN" lang="en-US" spc="600" sz="1600">
                  <a:solidFill>
                    <a:schemeClr val="bg1"/>
                  </a:solidFill>
                  <a:latin typeface="+mj-ea"/>
                  <a:ea typeface="+mj-ea"/>
                </a:rPr>
                <a:t>Lorem ipsum dolor sit amet</a:t>
              </a:r>
            </a:p>
          </p:txBody>
        </p:sp>
      </p:grpSp>
    </p:spTree>
    <p:extLst>
      <p:ext uri="{BB962C8B-B14F-4D97-AF65-F5344CB8AC3E}">
        <p14:creationId val="3484471818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id="5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7" name="组合 116"/>
          <p:cNvGrpSpPr/>
          <p:nvPr/>
        </p:nvGrpSpPr>
        <p:grpSpPr>
          <a:xfrm>
            <a:off x="2725311" y="844991"/>
            <a:ext cx="6884253" cy="3789908"/>
            <a:chOff x="2018431" y="714362"/>
            <a:chExt cx="6884253" cy="3789908"/>
          </a:xfrm>
        </p:grpSpPr>
        <p:sp>
          <p:nvSpPr>
            <p:cNvPr id="118" name="Freeform 10"/>
            <p:cNvSpPr>
              <a:spLocks noChangeArrowheads="1"/>
            </p:cNvSpPr>
            <p:nvPr/>
          </p:nvSpPr>
          <p:spPr bwMode="auto">
            <a:xfrm>
              <a:off x="6301681" y="839507"/>
              <a:ext cx="48761" cy="29864"/>
            </a:xfrm>
            <a:custGeom>
              <a:gdLst>
                <a:gd fmla="*/ 2147483646 w 15" name="T0"/>
                <a:gd fmla="*/ 0 h 8" name="T1"/>
                <a:gd fmla="*/ 2147483646 w 15" name="T2"/>
                <a:gd fmla="*/ 2147483646 h 8" name="T3"/>
                <a:gd fmla="*/ 2147483646 w 15" name="T4"/>
                <a:gd fmla="*/ 2147483646 h 8" name="T5"/>
                <a:gd fmla="*/ 2147483646 w 15" name="T6"/>
                <a:gd fmla="*/ 2147483646 h 8" name="T7"/>
                <a:gd fmla="*/ 2147483646 w 15" name="T8"/>
                <a:gd fmla="*/ 0 h 8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5" name="T15"/>
                <a:gd fmla="*/ 0 h 8" name="T16"/>
                <a:gd fmla="*/ 15 w 15" name="T17"/>
                <a:gd fmla="*/ 8 h 8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8" w="15">
                  <a:moveTo>
                    <a:pt x="8" y="0"/>
                  </a:moveTo>
                  <a:cubicBezTo>
                    <a:pt x="9" y="0"/>
                    <a:pt x="9" y="0"/>
                    <a:pt x="9" y="1"/>
                  </a:cubicBezTo>
                  <a:cubicBezTo>
                    <a:pt x="10" y="4"/>
                    <a:pt x="15" y="4"/>
                    <a:pt x="12" y="7"/>
                  </a:cubicBezTo>
                  <a:cubicBezTo>
                    <a:pt x="8" y="8"/>
                    <a:pt x="10" y="2"/>
                    <a:pt x="5" y="4"/>
                  </a:cubicBezTo>
                  <a:cubicBezTo>
                    <a:pt x="0" y="2"/>
                    <a:pt x="11" y="4"/>
                    <a:pt x="8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19" name="Freeform 11"/>
            <p:cNvSpPr>
              <a:spLocks noChangeArrowheads="1"/>
            </p:cNvSpPr>
            <p:nvPr/>
          </p:nvSpPr>
          <p:spPr bwMode="auto">
            <a:xfrm>
              <a:off x="7021544" y="839507"/>
              <a:ext cx="98804" cy="55462"/>
            </a:xfrm>
            <a:custGeom>
              <a:gdLst>
                <a:gd fmla="*/ 2147483646 w 29" name="T0"/>
                <a:gd fmla="*/ 2147483646 h 15" name="T1"/>
                <a:gd fmla="*/ 2147483646 w 29" name="T2"/>
                <a:gd fmla="*/ 2147483646 h 15" name="T3"/>
                <a:gd fmla="*/ 2147483646 w 29" name="T4"/>
                <a:gd fmla="*/ 2147483646 h 15" name="T5"/>
                <a:gd fmla="*/ 0 w 29" name="T6"/>
                <a:gd fmla="*/ 2147483646 h 15" name="T7"/>
                <a:gd fmla="*/ 2147483646 w 29" name="T8"/>
                <a:gd fmla="*/ 0 h 15" name="T9"/>
                <a:gd fmla="*/ 2147483646 w 29" name="T10"/>
                <a:gd fmla="*/ 2147483646 h 15" name="T11"/>
                <a:gd fmla="*/ 2147483646 w 29" name="T12"/>
                <a:gd fmla="*/ 2147483646 h 15" name="T13"/>
                <a:gd fmla="*/ 2147483646 w 29" name="T14"/>
                <a:gd fmla="*/ 2147483646 h 15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w 29" name="T24"/>
                <a:gd fmla="*/ 0 h 15" name="T25"/>
                <a:gd fmla="*/ 29 w 29" name="T26"/>
                <a:gd fmla="*/ 15 h 15" name="T27"/>
              </a:gdLst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b="T27" l="T24" r="T26" t="T25"/>
              <a:pathLst>
                <a:path h="15" w="28">
                  <a:moveTo>
                    <a:pt x="28" y="11"/>
                  </a:moveTo>
                  <a:cubicBezTo>
                    <a:pt x="24" y="11"/>
                    <a:pt x="17" y="9"/>
                    <a:pt x="17" y="14"/>
                  </a:cubicBezTo>
                  <a:cubicBezTo>
                    <a:pt x="14" y="12"/>
                    <a:pt x="9" y="15"/>
                    <a:pt x="3" y="14"/>
                  </a:cubicBezTo>
                  <a:cubicBezTo>
                    <a:pt x="3" y="11"/>
                    <a:pt x="2" y="11"/>
                    <a:pt x="0" y="11"/>
                  </a:cubicBezTo>
                  <a:cubicBezTo>
                    <a:pt x="3" y="3"/>
                    <a:pt x="11" y="0"/>
                    <a:pt x="22" y="0"/>
                  </a:cubicBezTo>
                  <a:cubicBezTo>
                    <a:pt x="21" y="4"/>
                    <a:pt x="26" y="1"/>
                    <a:pt x="27" y="3"/>
                  </a:cubicBezTo>
                  <a:cubicBezTo>
                    <a:pt x="27" y="4"/>
                    <a:pt x="24" y="4"/>
                    <a:pt x="24" y="4"/>
                  </a:cubicBezTo>
                  <a:cubicBezTo>
                    <a:pt x="23" y="6"/>
                    <a:pt x="29" y="5"/>
                    <a:pt x="28" y="1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0" name="Freeform 12"/>
            <p:cNvSpPr>
              <a:spLocks noChangeArrowheads="1"/>
            </p:cNvSpPr>
            <p:nvPr/>
          </p:nvSpPr>
          <p:spPr bwMode="auto">
            <a:xfrm>
              <a:off x="6455662" y="842351"/>
              <a:ext cx="51327" cy="32708"/>
            </a:xfrm>
            <a:custGeom>
              <a:gdLst>
                <a:gd fmla="*/ 2147483646 w 15" name="T0"/>
                <a:gd fmla="*/ 2147483646 h 9" name="T1"/>
                <a:gd fmla="*/ 2147483646 w 15" name="T2"/>
                <a:gd fmla="*/ 2147483646 h 9" name="T3"/>
                <a:gd fmla="*/ 2147483646 w 15" name="T4"/>
                <a:gd fmla="*/ 2147483646 h 9" name="T5"/>
                <a:gd fmla="*/ 2147483646 w 15" name="T6"/>
                <a:gd fmla="*/ 2147483646 h 9" name="T7"/>
                <a:gd fmla="*/ 2147483646 w 15" name="T8"/>
                <a:gd fmla="*/ 2147483646 h 9" name="T9"/>
                <a:gd fmla="*/ 2147483646 w 15" name="T10"/>
                <a:gd fmla="*/ 2147483646 h 9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w 15" name="T18"/>
                <a:gd fmla="*/ 0 h 9" name="T19"/>
                <a:gd fmla="*/ 15 w 15" name="T20"/>
                <a:gd fmla="*/ 9 h 9" name="T21"/>
              </a:gdLst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T21" l="T18" r="T20" t="T19"/>
              <a:pathLst>
                <a:path h="9" w="15">
                  <a:moveTo>
                    <a:pt x="15" y="2"/>
                  </a:moveTo>
                  <a:cubicBezTo>
                    <a:pt x="14" y="3"/>
                    <a:pt x="13" y="5"/>
                    <a:pt x="14" y="7"/>
                  </a:cubicBezTo>
                  <a:cubicBezTo>
                    <a:pt x="11" y="7"/>
                    <a:pt x="10" y="8"/>
                    <a:pt x="8" y="9"/>
                  </a:cubicBezTo>
                  <a:cubicBezTo>
                    <a:pt x="6" y="7"/>
                    <a:pt x="0" y="9"/>
                    <a:pt x="1" y="4"/>
                  </a:cubicBezTo>
                  <a:cubicBezTo>
                    <a:pt x="5" y="5"/>
                    <a:pt x="6" y="1"/>
                    <a:pt x="9" y="4"/>
                  </a:cubicBezTo>
                  <a:cubicBezTo>
                    <a:pt x="12" y="4"/>
                    <a:pt x="11" y="0"/>
                    <a:pt x="15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1" name="Freeform 13"/>
            <p:cNvSpPr>
              <a:spLocks noChangeArrowheads="1"/>
            </p:cNvSpPr>
            <p:nvPr/>
          </p:nvSpPr>
          <p:spPr bwMode="auto">
            <a:xfrm>
              <a:off x="6152832" y="857994"/>
              <a:ext cx="64159" cy="36975"/>
            </a:xfrm>
            <a:custGeom>
              <a:gdLst>
                <a:gd fmla="*/ 2147483646 w 19" name="T0"/>
                <a:gd fmla="*/ 0 h 10" name="T1"/>
                <a:gd fmla="*/ 2147483646 w 19" name="T2"/>
                <a:gd fmla="*/ 2147483646 h 10" name="T3"/>
                <a:gd fmla="*/ 2147483646 w 19" name="T4"/>
                <a:gd fmla="*/ 2147483646 h 10" name="T5"/>
                <a:gd fmla="*/ 2147483646 w 19" name="T6"/>
                <a:gd fmla="*/ 2147483646 h 10" name="T7"/>
                <a:gd fmla="*/ 2147483646 w 19" name="T8"/>
                <a:gd fmla="*/ 2147483646 h 10" name="T9"/>
                <a:gd fmla="*/ 2147483646 w 19" name="T10"/>
                <a:gd fmla="*/ 2147483646 h 10" name="T11"/>
                <a:gd fmla="*/ 2147483646 w 19" name="T12"/>
                <a:gd fmla="*/ 2147483646 h 10" name="T13"/>
                <a:gd fmla="*/ 2147483646 w 19" name="T14"/>
                <a:gd fmla="*/ 2147483646 h 10" name="T15"/>
                <a:gd fmla="*/ 2147483646 w 19" name="T16"/>
                <a:gd fmla="*/ 0 h 10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  <a:gd fmla="*/ 0 w 19" name="T27"/>
                <a:gd fmla="*/ 0 h 10" name="T28"/>
                <a:gd fmla="*/ 19 w 19" name="T29"/>
                <a:gd fmla="*/ 10 h 10" name="T30"/>
              </a:gdLst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T30" l="T27" r="T29" t="T28"/>
              <a:pathLst>
                <a:path h="10" w="19">
                  <a:moveTo>
                    <a:pt x="18" y="0"/>
                  </a:moveTo>
                  <a:cubicBezTo>
                    <a:pt x="19" y="4"/>
                    <a:pt x="15" y="2"/>
                    <a:pt x="15" y="5"/>
                  </a:cubicBezTo>
                  <a:cubicBezTo>
                    <a:pt x="15" y="5"/>
                    <a:pt x="13" y="8"/>
                    <a:pt x="11" y="9"/>
                  </a:cubicBezTo>
                  <a:cubicBezTo>
                    <a:pt x="8" y="10"/>
                    <a:pt x="9" y="6"/>
                    <a:pt x="8" y="6"/>
                  </a:cubicBezTo>
                  <a:cubicBezTo>
                    <a:pt x="8" y="6"/>
                    <a:pt x="6" y="8"/>
                    <a:pt x="4" y="7"/>
                  </a:cubicBezTo>
                  <a:cubicBezTo>
                    <a:pt x="3" y="7"/>
                    <a:pt x="3" y="4"/>
                    <a:pt x="1" y="5"/>
                  </a:cubicBezTo>
                  <a:cubicBezTo>
                    <a:pt x="0" y="1"/>
                    <a:pt x="7" y="5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12" y="1"/>
                    <a:pt x="13" y="1"/>
                    <a:pt x="18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2" name="Freeform 14"/>
            <p:cNvSpPr>
              <a:spLocks noChangeArrowheads="1"/>
            </p:cNvSpPr>
            <p:nvPr/>
          </p:nvSpPr>
          <p:spPr bwMode="auto">
            <a:xfrm>
              <a:off x="6397920" y="857994"/>
              <a:ext cx="51327" cy="17065"/>
            </a:xfrm>
            <a:custGeom>
              <a:gdLst>
                <a:gd fmla="*/ 2147483646 w 15" name="T0"/>
                <a:gd fmla="*/ 2147483646 h 5" name="T1"/>
                <a:gd fmla="*/ 2147483646 w 15" name="T2"/>
                <a:gd fmla="*/ 2147483646 h 5" name="T3"/>
                <a:gd fmla="*/ 2147483646 w 15" name="T4"/>
                <a:gd fmla="*/ 0 h 5" name="T5"/>
                <a:gd fmla="*/ 2147483646 w 15" name="T6"/>
                <a:gd fmla="*/ 2147483646 h 5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5" name="T12"/>
                <a:gd fmla="*/ 0 h 5" name="T13"/>
                <a:gd fmla="*/ 15 w 15" name="T14"/>
                <a:gd fmla="*/ 5 h 5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5" w="15">
                  <a:moveTo>
                    <a:pt x="14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0"/>
                    <a:pt x="7" y="4"/>
                    <a:pt x="7" y="0"/>
                  </a:cubicBezTo>
                  <a:cubicBezTo>
                    <a:pt x="8" y="3"/>
                    <a:pt x="15" y="0"/>
                    <a:pt x="14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3" name="Freeform 15"/>
            <p:cNvSpPr>
              <a:spLocks noChangeArrowheads="1"/>
            </p:cNvSpPr>
            <p:nvPr/>
          </p:nvSpPr>
          <p:spPr bwMode="auto">
            <a:xfrm>
              <a:off x="6327344" y="880748"/>
              <a:ext cx="60310" cy="25598"/>
            </a:xfrm>
            <a:custGeom>
              <a:gdLst>
                <a:gd fmla="*/ 2147483646 w 18" name="T0"/>
                <a:gd fmla="*/ 0 h 7" name="T1"/>
                <a:gd fmla="*/ 2147483646 w 18" name="T2"/>
                <a:gd fmla="*/ 2147483646 h 7" name="T3"/>
                <a:gd fmla="*/ 0 w 18" name="T4"/>
                <a:gd fmla="*/ 2147483646 h 7" name="T5"/>
                <a:gd fmla="*/ 2147483646 w 18" name="T6"/>
                <a:gd fmla="*/ 0 h 7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8" name="T12"/>
                <a:gd fmla="*/ 0 h 7" name="T13"/>
                <a:gd fmla="*/ 18 w 18" name="T14"/>
                <a:gd fmla="*/ 7 h 7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7" w="18">
                  <a:moveTo>
                    <a:pt x="12" y="0"/>
                  </a:moveTo>
                  <a:cubicBezTo>
                    <a:pt x="18" y="2"/>
                    <a:pt x="12" y="2"/>
                    <a:pt x="12" y="6"/>
                  </a:cubicBezTo>
                  <a:cubicBezTo>
                    <a:pt x="8" y="5"/>
                    <a:pt x="2" y="7"/>
                    <a:pt x="0" y="4"/>
                  </a:cubicBezTo>
                  <a:cubicBezTo>
                    <a:pt x="2" y="1"/>
                    <a:pt x="10" y="3"/>
                    <a:pt x="1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4" name="Freeform 16"/>
            <p:cNvSpPr>
              <a:spLocks noChangeArrowheads="1"/>
            </p:cNvSpPr>
            <p:nvPr/>
          </p:nvSpPr>
          <p:spPr bwMode="auto">
            <a:xfrm>
              <a:off x="3317008" y="902080"/>
              <a:ext cx="26947" cy="19909"/>
            </a:xfrm>
            <a:custGeom>
              <a:gdLst>
                <a:gd fmla="*/ 0 w 8" name="T0"/>
                <a:gd fmla="*/ 0 h 5" name="T1"/>
                <a:gd fmla="*/ 2147483646 w 8" name="T2"/>
                <a:gd fmla="*/ 2147483646 h 5" name="T3"/>
                <a:gd fmla="*/ 0 w 8" name="T4"/>
                <a:gd fmla="*/ 0 h 5" name="T5"/>
                <a:gd fmla="*/ 0 60000 65536" name="T6"/>
                <a:gd fmla="*/ 0 60000 65536" name="T7"/>
                <a:gd fmla="*/ 0 60000 65536" name="T8"/>
                <a:gd fmla="*/ 0 w 8" name="T9"/>
                <a:gd fmla="*/ 0 h 5" name="T10"/>
                <a:gd fmla="*/ 8 w 8" name="T11"/>
                <a:gd fmla="*/ 5 h 5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5" w="8">
                  <a:moveTo>
                    <a:pt x="0" y="0"/>
                  </a:moveTo>
                  <a:cubicBezTo>
                    <a:pt x="5" y="0"/>
                    <a:pt x="8" y="0"/>
                    <a:pt x="8" y="5"/>
                  </a:cubicBezTo>
                  <a:cubicBezTo>
                    <a:pt x="5" y="3"/>
                    <a:pt x="0" y="4"/>
                    <a:pt x="0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5" name="Freeform 17"/>
            <p:cNvSpPr>
              <a:spLocks noChangeArrowheads="1"/>
            </p:cNvSpPr>
            <p:nvPr/>
          </p:nvSpPr>
          <p:spPr bwMode="auto">
            <a:xfrm>
              <a:off x="7056190" y="899236"/>
              <a:ext cx="111637" cy="59728"/>
            </a:xfrm>
            <a:custGeom>
              <a:gdLst>
                <a:gd fmla="*/ 2147483646 w 33" name="T0"/>
                <a:gd fmla="*/ 2147483646 h 16" name="T1"/>
                <a:gd fmla="*/ 2147483646 w 33" name="T2"/>
                <a:gd fmla="*/ 2147483646 h 16" name="T3"/>
                <a:gd fmla="*/ 2147483646 w 33" name="T4"/>
                <a:gd fmla="*/ 2147483646 h 16" name="T5"/>
                <a:gd fmla="*/ 2147483646 w 33" name="T6"/>
                <a:gd fmla="*/ 2147483646 h 16" name="T7"/>
                <a:gd fmla="*/ 2147483646 w 33" name="T8"/>
                <a:gd fmla="*/ 2147483646 h 16" name="T9"/>
                <a:gd fmla="*/ 2147483646 w 33" name="T10"/>
                <a:gd fmla="*/ 2147483646 h 16" name="T11"/>
                <a:gd fmla="*/ 2147483646 w 33" name="T12"/>
                <a:gd fmla="*/ 2147483646 h 16" name="T13"/>
                <a:gd fmla="*/ 2147483646 w 33" name="T14"/>
                <a:gd fmla="*/ 2147483646 h 16" name="T15"/>
                <a:gd fmla="*/ 2147483646 w 33" name="T16"/>
                <a:gd fmla="*/ 2147483646 h 16" name="T17"/>
                <a:gd fmla="*/ 2147483646 w 33" name="T18"/>
                <a:gd fmla="*/ 2147483646 h 16" name="T19"/>
                <a:gd fmla="*/ 2147483646 w 33" name="T20"/>
                <a:gd fmla="*/ 2147483646 h 16" name="T21"/>
                <a:gd fmla="*/ 2147483646 w 33" name="T22"/>
                <a:gd fmla="*/ 2147483646 h 16" name="T23"/>
                <a:gd fmla="*/ 2147483646 w 33" name="T24"/>
                <a:gd fmla="*/ 2147483646 h 16" name="T25"/>
                <a:gd fmla="*/ 2147483646 w 33" name="T26"/>
                <a:gd fmla="*/ 2147483646 h 1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w 33" name="T42"/>
                <a:gd fmla="*/ 0 h 16" name="T43"/>
                <a:gd fmla="*/ 33 w 33" name="T44"/>
                <a:gd fmla="*/ 16 h 16" name="T45"/>
              </a:gdLst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b="T45" l="T42" r="T44" t="T43"/>
              <a:pathLst>
                <a:path h="16" w="33">
                  <a:moveTo>
                    <a:pt x="29" y="3"/>
                  </a:moveTo>
                  <a:cubicBezTo>
                    <a:pt x="28" y="8"/>
                    <a:pt x="24" y="11"/>
                    <a:pt x="32" y="10"/>
                  </a:cubicBezTo>
                  <a:cubicBezTo>
                    <a:pt x="33" y="16"/>
                    <a:pt x="23" y="15"/>
                    <a:pt x="18" y="15"/>
                  </a:cubicBezTo>
                  <a:cubicBezTo>
                    <a:pt x="16" y="14"/>
                    <a:pt x="16" y="14"/>
                    <a:pt x="15" y="13"/>
                  </a:cubicBezTo>
                  <a:cubicBezTo>
                    <a:pt x="12" y="11"/>
                    <a:pt x="13" y="15"/>
                    <a:pt x="10" y="13"/>
                  </a:cubicBezTo>
                  <a:cubicBezTo>
                    <a:pt x="9" y="13"/>
                    <a:pt x="10" y="11"/>
                    <a:pt x="10" y="10"/>
                  </a:cubicBezTo>
                  <a:cubicBezTo>
                    <a:pt x="9" y="10"/>
                    <a:pt x="7" y="13"/>
                    <a:pt x="5" y="12"/>
                  </a:cubicBezTo>
                  <a:cubicBezTo>
                    <a:pt x="5" y="12"/>
                    <a:pt x="7" y="10"/>
                    <a:pt x="7" y="9"/>
                  </a:cubicBezTo>
                  <a:cubicBezTo>
                    <a:pt x="6" y="8"/>
                    <a:pt x="0" y="11"/>
                    <a:pt x="1" y="8"/>
                  </a:cubicBezTo>
                  <a:cubicBezTo>
                    <a:pt x="0" y="5"/>
                    <a:pt x="3" y="6"/>
                    <a:pt x="4" y="5"/>
                  </a:cubicBezTo>
                  <a:cubicBezTo>
                    <a:pt x="6" y="3"/>
                    <a:pt x="5" y="3"/>
                    <a:pt x="8" y="2"/>
                  </a:cubicBezTo>
                  <a:cubicBezTo>
                    <a:pt x="9" y="2"/>
                    <a:pt x="15" y="0"/>
                    <a:pt x="21" y="1"/>
                  </a:cubicBezTo>
                  <a:cubicBezTo>
                    <a:pt x="21" y="1"/>
                    <a:pt x="21" y="3"/>
                    <a:pt x="21" y="3"/>
                  </a:cubicBezTo>
                  <a:cubicBezTo>
                    <a:pt x="23" y="5"/>
                    <a:pt x="28" y="2"/>
                    <a:pt x="29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6" name="Freeform 18"/>
            <p:cNvSpPr>
              <a:spLocks noChangeArrowheads="1"/>
            </p:cNvSpPr>
            <p:nvPr/>
          </p:nvSpPr>
          <p:spPr bwMode="auto">
            <a:xfrm>
              <a:off x="7011279" y="899236"/>
              <a:ext cx="44911" cy="34131"/>
            </a:xfrm>
            <a:custGeom>
              <a:gdLst>
                <a:gd fmla="*/ 2147483646 w 13" name="T0"/>
                <a:gd fmla="*/ 2147483646 h 9" name="T1"/>
                <a:gd fmla="*/ 2147483646 w 13" name="T2"/>
                <a:gd fmla="*/ 2147483646 h 9" name="T3"/>
                <a:gd fmla="*/ 2147483646 w 13" name="T4"/>
                <a:gd fmla="*/ 2147483646 h 9" name="T5"/>
                <a:gd fmla="*/ 0 w 13" name="T6"/>
                <a:gd fmla="*/ 2147483646 h 9" name="T7"/>
                <a:gd fmla="*/ 2147483646 w 13" name="T8"/>
                <a:gd fmla="*/ 2147483646 h 9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3" name="T15"/>
                <a:gd fmla="*/ 0 h 9" name="T16"/>
                <a:gd fmla="*/ 13 w 13" name="T17"/>
                <a:gd fmla="*/ 9 h 9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9" w="13">
                  <a:moveTo>
                    <a:pt x="13" y="5"/>
                  </a:moveTo>
                  <a:cubicBezTo>
                    <a:pt x="12" y="7"/>
                    <a:pt x="10" y="5"/>
                    <a:pt x="9" y="5"/>
                  </a:cubicBezTo>
                  <a:cubicBezTo>
                    <a:pt x="7" y="5"/>
                    <a:pt x="7" y="7"/>
                    <a:pt x="7" y="8"/>
                  </a:cubicBezTo>
                  <a:cubicBezTo>
                    <a:pt x="3" y="9"/>
                    <a:pt x="4" y="4"/>
                    <a:pt x="0" y="5"/>
                  </a:cubicBezTo>
                  <a:cubicBezTo>
                    <a:pt x="3" y="0"/>
                    <a:pt x="9" y="3"/>
                    <a:pt x="13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7" name="Freeform 19"/>
            <p:cNvSpPr>
              <a:spLocks noChangeArrowheads="1"/>
            </p:cNvSpPr>
            <p:nvPr/>
          </p:nvSpPr>
          <p:spPr bwMode="auto">
            <a:xfrm>
              <a:off x="3218203" y="936210"/>
              <a:ext cx="111636" cy="68261"/>
            </a:xfrm>
            <a:custGeom>
              <a:gdLst>
                <a:gd fmla="*/ 2147483646 w 33" name="T0"/>
                <a:gd fmla="*/ 2147483646 h 18" name="T1"/>
                <a:gd fmla="*/ 2147483646 w 33" name="T2"/>
                <a:gd fmla="*/ 2147483646 h 18" name="T3"/>
                <a:gd fmla="*/ 2147483646 w 33" name="T4"/>
                <a:gd fmla="*/ 2147483646 h 18" name="T5"/>
                <a:gd fmla="*/ 2147483646 w 33" name="T6"/>
                <a:gd fmla="*/ 2147483646 h 18" name="T7"/>
                <a:gd fmla="*/ 2147483646 w 33" name="T8"/>
                <a:gd fmla="*/ 2147483646 h 18" name="T9"/>
                <a:gd fmla="*/ 2147483646 w 33" name="T10"/>
                <a:gd fmla="*/ 2147483646 h 18" name="T11"/>
                <a:gd fmla="*/ 2147483646 w 33" name="T12"/>
                <a:gd fmla="*/ 2147483646 h 18" name="T13"/>
                <a:gd fmla="*/ 2147483646 w 33" name="T14"/>
                <a:gd fmla="*/ 2147483646 h 18" name="T15"/>
                <a:gd fmla="*/ 2147483646 w 33" name="T16"/>
                <a:gd fmla="*/ 2147483646 h 18" name="T17"/>
                <a:gd fmla="*/ 0 w 33" name="T18"/>
                <a:gd fmla="*/ 2147483646 h 18" name="T19"/>
                <a:gd fmla="*/ 2147483646 w 33" name="T20"/>
                <a:gd fmla="*/ 2147483646 h 18" name="T21"/>
                <a:gd fmla="*/ 2147483646 w 33" name="T22"/>
                <a:gd fmla="*/ 2147483646 h 18" name="T23"/>
                <a:gd fmla="*/ 2147483646 w 33" name="T24"/>
                <a:gd fmla="*/ 2147483646 h 18" name="T25"/>
                <a:gd fmla="*/ 2147483646 w 33" name="T26"/>
                <a:gd fmla="*/ 2147483646 h 18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w 33" name="T42"/>
                <a:gd fmla="*/ 0 h 18" name="T43"/>
                <a:gd fmla="*/ 33 w 33" name="T44"/>
                <a:gd fmla="*/ 18 h 18" name="T45"/>
              </a:gdLst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b="T45" l="T42" r="T44" t="T43"/>
              <a:pathLst>
                <a:path h="18" w="33">
                  <a:moveTo>
                    <a:pt x="24" y="5"/>
                  </a:moveTo>
                  <a:cubicBezTo>
                    <a:pt x="26" y="6"/>
                    <a:pt x="27" y="8"/>
                    <a:pt x="28" y="10"/>
                  </a:cubicBezTo>
                  <a:cubicBezTo>
                    <a:pt x="30" y="12"/>
                    <a:pt x="33" y="14"/>
                    <a:pt x="32" y="17"/>
                  </a:cubicBezTo>
                  <a:cubicBezTo>
                    <a:pt x="32" y="17"/>
                    <a:pt x="29" y="18"/>
                    <a:pt x="28" y="17"/>
                  </a:cubicBezTo>
                  <a:cubicBezTo>
                    <a:pt x="28" y="17"/>
                    <a:pt x="29" y="15"/>
                    <a:pt x="28" y="15"/>
                  </a:cubicBezTo>
                  <a:cubicBezTo>
                    <a:pt x="28" y="14"/>
                    <a:pt x="24" y="17"/>
                    <a:pt x="25" y="13"/>
                  </a:cubicBezTo>
                  <a:cubicBezTo>
                    <a:pt x="17" y="13"/>
                    <a:pt x="12" y="13"/>
                    <a:pt x="7" y="12"/>
                  </a:cubicBezTo>
                  <a:cubicBezTo>
                    <a:pt x="6" y="9"/>
                    <a:pt x="9" y="9"/>
                    <a:pt x="11" y="9"/>
                  </a:cubicBezTo>
                  <a:cubicBezTo>
                    <a:pt x="11" y="7"/>
                    <a:pt x="8" y="8"/>
                    <a:pt x="8" y="6"/>
                  </a:cubicBezTo>
                  <a:cubicBezTo>
                    <a:pt x="3" y="4"/>
                    <a:pt x="1" y="8"/>
                    <a:pt x="0" y="2"/>
                  </a:cubicBezTo>
                  <a:cubicBezTo>
                    <a:pt x="3" y="0"/>
                    <a:pt x="8" y="1"/>
                    <a:pt x="11" y="2"/>
                  </a:cubicBezTo>
                  <a:cubicBezTo>
                    <a:pt x="13" y="2"/>
                    <a:pt x="14" y="2"/>
                    <a:pt x="14" y="5"/>
                  </a:cubicBezTo>
                  <a:cubicBezTo>
                    <a:pt x="16" y="6"/>
                    <a:pt x="20" y="0"/>
                    <a:pt x="20" y="5"/>
                  </a:cubicBezTo>
                  <a:cubicBezTo>
                    <a:pt x="20" y="6"/>
                    <a:pt x="24" y="7"/>
                    <a:pt x="24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8" name="Freeform 20"/>
            <p:cNvSpPr>
              <a:spLocks noChangeArrowheads="1"/>
            </p:cNvSpPr>
            <p:nvPr/>
          </p:nvSpPr>
          <p:spPr bwMode="auto">
            <a:xfrm>
              <a:off x="7170393" y="936210"/>
              <a:ext cx="111636" cy="63994"/>
            </a:xfrm>
            <a:custGeom>
              <a:gdLst>
                <a:gd fmla="*/ 2147483646 w 33" name="T0"/>
                <a:gd fmla="*/ 0 h 17" name="T1"/>
                <a:gd fmla="*/ 2147483646 w 33" name="T2"/>
                <a:gd fmla="*/ 2147483646 h 17" name="T3"/>
                <a:gd fmla="*/ 2147483646 w 33" name="T4"/>
                <a:gd fmla="*/ 2147483646 h 17" name="T5"/>
                <a:gd fmla="*/ 2147483646 w 33" name="T6"/>
                <a:gd fmla="*/ 2147483646 h 17" name="T7"/>
                <a:gd fmla="*/ 2147483646 w 33" name="T8"/>
                <a:gd fmla="*/ 2147483646 h 17" name="T9"/>
                <a:gd fmla="*/ 2147483646 w 33" name="T10"/>
                <a:gd fmla="*/ 2147483646 h 17" name="T11"/>
                <a:gd fmla="*/ 2147483646 w 33" name="T12"/>
                <a:gd fmla="*/ 2147483646 h 17" name="T13"/>
                <a:gd fmla="*/ 2147483646 w 33" name="T14"/>
                <a:gd fmla="*/ 2147483646 h 17" name="T15"/>
                <a:gd fmla="*/ 2147483646 w 33" name="T16"/>
                <a:gd fmla="*/ 2147483646 h 17" name="T17"/>
                <a:gd fmla="*/ 2147483646 w 33" name="T18"/>
                <a:gd fmla="*/ 2147483646 h 17" name="T19"/>
                <a:gd fmla="*/ 2147483646 w 33" name="T20"/>
                <a:gd fmla="*/ 2147483646 h 17" name="T21"/>
                <a:gd fmla="*/ 2147483646 w 33" name="T22"/>
                <a:gd fmla="*/ 2147483646 h 17" name="T23"/>
                <a:gd fmla="*/ 2147483646 w 33" name="T24"/>
                <a:gd fmla="*/ 2147483646 h 17" name="T25"/>
                <a:gd fmla="*/ 2147483646 w 33" name="T26"/>
                <a:gd fmla="*/ 2147483646 h 17" name="T27"/>
                <a:gd fmla="*/ 2147483646 w 33" name="T28"/>
                <a:gd fmla="*/ 2147483646 h 17" name="T29"/>
                <a:gd fmla="*/ 2147483646 w 33" name="T30"/>
                <a:gd fmla="*/ 2147483646 h 17" name="T31"/>
                <a:gd fmla="*/ 2147483646 w 33" name="T32"/>
                <a:gd fmla="*/ 0 h 17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60000 65536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w 33" name="T51"/>
                <a:gd fmla="*/ 0 h 17" name="T52"/>
                <a:gd fmla="*/ 33 w 33" name="T53"/>
                <a:gd fmla="*/ 17 h 17" name="T54"/>
              </a:gdLst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b="T54" l="T51" r="T53" t="T52"/>
              <a:pathLst>
                <a:path h="17" w="33">
                  <a:moveTo>
                    <a:pt x="13" y="0"/>
                  </a:moveTo>
                  <a:cubicBezTo>
                    <a:pt x="14" y="3"/>
                    <a:pt x="20" y="0"/>
                    <a:pt x="19" y="5"/>
                  </a:cubicBezTo>
                  <a:cubicBezTo>
                    <a:pt x="20" y="6"/>
                    <a:pt x="20" y="2"/>
                    <a:pt x="20" y="2"/>
                  </a:cubicBezTo>
                  <a:cubicBezTo>
                    <a:pt x="22" y="2"/>
                    <a:pt x="22" y="4"/>
                    <a:pt x="23" y="5"/>
                  </a:cubicBezTo>
                  <a:cubicBezTo>
                    <a:pt x="24" y="5"/>
                    <a:pt x="26" y="4"/>
                    <a:pt x="26" y="5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8" y="7"/>
                    <a:pt x="32" y="5"/>
                    <a:pt x="32" y="7"/>
                  </a:cubicBezTo>
                  <a:cubicBezTo>
                    <a:pt x="33" y="13"/>
                    <a:pt x="25" y="9"/>
                    <a:pt x="22" y="10"/>
                  </a:cubicBezTo>
                  <a:cubicBezTo>
                    <a:pt x="20" y="10"/>
                    <a:pt x="21" y="13"/>
                    <a:pt x="20" y="13"/>
                  </a:cubicBezTo>
                  <a:cubicBezTo>
                    <a:pt x="17" y="15"/>
                    <a:pt x="9" y="14"/>
                    <a:pt x="8" y="13"/>
                  </a:cubicBezTo>
                  <a:cubicBezTo>
                    <a:pt x="6" y="13"/>
                    <a:pt x="7" y="15"/>
                    <a:pt x="6" y="16"/>
                  </a:cubicBezTo>
                  <a:cubicBezTo>
                    <a:pt x="4" y="13"/>
                    <a:pt x="4" y="17"/>
                    <a:pt x="1" y="15"/>
                  </a:cubicBezTo>
                  <a:cubicBezTo>
                    <a:pt x="1" y="14"/>
                    <a:pt x="0" y="11"/>
                    <a:pt x="1" y="10"/>
                  </a:cubicBezTo>
                  <a:cubicBezTo>
                    <a:pt x="1" y="10"/>
                    <a:pt x="3" y="11"/>
                    <a:pt x="4" y="10"/>
                  </a:cubicBezTo>
                  <a:cubicBezTo>
                    <a:pt x="5" y="9"/>
                    <a:pt x="4" y="7"/>
                    <a:pt x="5" y="6"/>
                  </a:cubicBezTo>
                  <a:cubicBezTo>
                    <a:pt x="5" y="6"/>
                    <a:pt x="7" y="7"/>
                    <a:pt x="8" y="6"/>
                  </a:cubicBezTo>
                  <a:cubicBezTo>
                    <a:pt x="9" y="4"/>
                    <a:pt x="12" y="3"/>
                    <a:pt x="13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29" name="Freeform 21"/>
            <p:cNvSpPr>
              <a:spLocks noChangeArrowheads="1"/>
            </p:cNvSpPr>
            <p:nvPr/>
          </p:nvSpPr>
          <p:spPr bwMode="auto">
            <a:xfrm>
              <a:off x="3023160" y="983139"/>
              <a:ext cx="21814" cy="35553"/>
            </a:xfrm>
            <a:custGeom>
              <a:gdLst>
                <a:gd fmla="*/ 2147483646 w 6" name="T0"/>
                <a:gd fmla="*/ 2147483646 h 10" name="T1"/>
                <a:gd fmla="*/ 2147483646 w 6" name="T2"/>
                <a:gd fmla="*/ 2147483646 h 10" name="T3"/>
                <a:gd fmla="*/ 0 60000 65536" name="T4"/>
                <a:gd fmla="*/ 0 60000 65536" name="T5"/>
                <a:gd fmla="*/ 0 w 6" name="T6"/>
                <a:gd fmla="*/ 0 h 10" name="T7"/>
                <a:gd fmla="*/ 6 w 6" name="T8"/>
                <a:gd fmla="*/ 10 h 10" name="T9"/>
              </a:gdLst>
              <a:cxnLst>
                <a:cxn ang="T4">
                  <a:pos x="T0" y="T1"/>
                </a:cxn>
                <a:cxn ang="T5">
                  <a:pos x="T2" y="T3"/>
                </a:cxn>
              </a:cxnLst>
              <a:rect b="T9" l="T6" r="T8" t="T7"/>
              <a:pathLst>
                <a:path h="10" w="6">
                  <a:moveTo>
                    <a:pt x="6" y="5"/>
                  </a:moveTo>
                  <a:cubicBezTo>
                    <a:pt x="3" y="10"/>
                    <a:pt x="0" y="0"/>
                    <a:pt x="6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0" name="Freeform 22"/>
            <p:cNvSpPr>
              <a:spLocks noChangeArrowheads="1"/>
            </p:cNvSpPr>
            <p:nvPr/>
          </p:nvSpPr>
          <p:spPr bwMode="auto">
            <a:xfrm>
              <a:off x="3066788" y="988828"/>
              <a:ext cx="61593" cy="41241"/>
            </a:xfrm>
            <a:custGeom>
              <a:gdLst>
                <a:gd fmla="*/ 2147483646 w 18" name="T0"/>
                <a:gd fmla="*/ 2147483646 h 11" name="T1"/>
                <a:gd fmla="*/ 2147483646 w 18" name="T2"/>
                <a:gd fmla="*/ 2147483646 h 11" name="T3"/>
                <a:gd fmla="*/ 0 w 18" name="T4"/>
                <a:gd fmla="*/ 2147483646 h 11" name="T5"/>
                <a:gd fmla="*/ 2147483646 w 18" name="T6"/>
                <a:gd fmla="*/ 2147483646 h 11" name="T7"/>
                <a:gd fmla="*/ 2147483646 w 18" name="T8"/>
                <a:gd fmla="*/ 2147483646 h 11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8" name="T15"/>
                <a:gd fmla="*/ 0 h 11" name="T16"/>
                <a:gd fmla="*/ 18 w 18" name="T17"/>
                <a:gd fmla="*/ 11 h 11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11" w="18">
                  <a:moveTo>
                    <a:pt x="17" y="3"/>
                  </a:moveTo>
                  <a:cubicBezTo>
                    <a:pt x="18" y="11"/>
                    <a:pt x="8" y="7"/>
                    <a:pt x="4" y="10"/>
                  </a:cubicBezTo>
                  <a:cubicBezTo>
                    <a:pt x="2" y="10"/>
                    <a:pt x="3" y="6"/>
                    <a:pt x="0" y="6"/>
                  </a:cubicBezTo>
                  <a:cubicBezTo>
                    <a:pt x="1" y="2"/>
                    <a:pt x="8" y="7"/>
                    <a:pt x="9" y="3"/>
                  </a:cubicBezTo>
                  <a:cubicBezTo>
                    <a:pt x="9" y="0"/>
                    <a:pt x="12" y="5"/>
                    <a:pt x="17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1" name="Freeform 23"/>
            <p:cNvSpPr>
              <a:spLocks noChangeArrowheads="1"/>
            </p:cNvSpPr>
            <p:nvPr/>
          </p:nvSpPr>
          <p:spPr bwMode="auto">
            <a:xfrm>
              <a:off x="3404264" y="997360"/>
              <a:ext cx="53893" cy="29865"/>
            </a:xfrm>
            <a:custGeom>
              <a:gdLst>
                <a:gd fmla="*/ 2147483646 w 16" name="T0"/>
                <a:gd fmla="*/ 2147483646 h 8" name="T1"/>
                <a:gd fmla="*/ 2147483646 w 16" name="T2"/>
                <a:gd fmla="*/ 2147483646 h 8" name="T3"/>
                <a:gd fmla="*/ 2147483646 w 16" name="T4"/>
                <a:gd fmla="*/ 2147483646 h 8" name="T5"/>
                <a:gd fmla="*/ 2147483646 w 16" name="T6"/>
                <a:gd fmla="*/ 2147483646 h 8" name="T7"/>
                <a:gd fmla="*/ 2147483646 w 16" name="T8"/>
                <a:gd fmla="*/ 2147483646 h 8" name="T9"/>
                <a:gd fmla="*/ 2147483646 w 16" name="T10"/>
                <a:gd fmla="*/ 2147483646 h 8" name="T11"/>
                <a:gd fmla="*/ 2147483646 w 16" name="T12"/>
                <a:gd fmla="*/ 2147483646 h 8" name="T13"/>
                <a:gd fmla="*/ 2147483646 w 16" name="T14"/>
                <a:gd fmla="*/ 2147483646 h 8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w 16" name="T24"/>
                <a:gd fmla="*/ 0 h 8" name="T25"/>
                <a:gd fmla="*/ 16 w 16" name="T26"/>
                <a:gd fmla="*/ 8 h 8" name="T27"/>
              </a:gdLst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b="T27" l="T24" r="T26" t="T25"/>
              <a:pathLst>
                <a:path h="8" w="16">
                  <a:moveTo>
                    <a:pt x="14" y="3"/>
                  </a:moveTo>
                  <a:cubicBezTo>
                    <a:pt x="16" y="4"/>
                    <a:pt x="15" y="5"/>
                    <a:pt x="14" y="5"/>
                  </a:cubicBezTo>
                  <a:cubicBezTo>
                    <a:pt x="13" y="7"/>
                    <a:pt x="12" y="6"/>
                    <a:pt x="10" y="7"/>
                  </a:cubicBezTo>
                  <a:cubicBezTo>
                    <a:pt x="9" y="7"/>
                    <a:pt x="8" y="8"/>
                    <a:pt x="8" y="8"/>
                  </a:cubicBezTo>
                  <a:cubicBezTo>
                    <a:pt x="7" y="8"/>
                    <a:pt x="6" y="7"/>
                    <a:pt x="4" y="7"/>
                  </a:cubicBezTo>
                  <a:cubicBezTo>
                    <a:pt x="4" y="7"/>
                    <a:pt x="3" y="8"/>
                    <a:pt x="3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0" y="0"/>
                    <a:pt x="13" y="7"/>
                    <a:pt x="14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2" name="Freeform 24"/>
            <p:cNvSpPr>
              <a:spLocks noChangeArrowheads="1"/>
            </p:cNvSpPr>
            <p:nvPr/>
          </p:nvSpPr>
          <p:spPr bwMode="auto">
            <a:xfrm>
              <a:off x="3205371" y="1011581"/>
              <a:ext cx="30796" cy="18488"/>
            </a:xfrm>
            <a:custGeom>
              <a:gdLst>
                <a:gd fmla="*/ 0 w 9" name="T0"/>
                <a:gd fmla="*/ 2147483646 h 5" name="T1"/>
                <a:gd fmla="*/ 2147483646 w 9" name="T2"/>
                <a:gd fmla="*/ 2147483646 h 5" name="T3"/>
                <a:gd fmla="*/ 0 w 9" name="T4"/>
                <a:gd fmla="*/ 2147483646 h 5" name="T5"/>
                <a:gd fmla="*/ 0 60000 65536" name="T6"/>
                <a:gd fmla="*/ 0 60000 65536" name="T7"/>
                <a:gd fmla="*/ 0 60000 65536" name="T8"/>
                <a:gd fmla="*/ 0 w 9" name="T9"/>
                <a:gd fmla="*/ 0 h 5" name="T10"/>
                <a:gd fmla="*/ 9 w 9" name="T11"/>
                <a:gd fmla="*/ 5 h 5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5" w="9">
                  <a:moveTo>
                    <a:pt x="0" y="3"/>
                  </a:moveTo>
                  <a:cubicBezTo>
                    <a:pt x="0" y="1"/>
                    <a:pt x="9" y="0"/>
                    <a:pt x="7" y="4"/>
                  </a:cubicBezTo>
                  <a:cubicBezTo>
                    <a:pt x="4" y="3"/>
                    <a:pt x="4" y="5"/>
                    <a:pt x="0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3" name="Freeform 25"/>
            <p:cNvSpPr>
              <a:spLocks noChangeArrowheads="1"/>
            </p:cNvSpPr>
            <p:nvPr/>
          </p:nvSpPr>
          <p:spPr bwMode="auto">
            <a:xfrm>
              <a:off x="3503069" y="1015848"/>
              <a:ext cx="16681" cy="19909"/>
            </a:xfrm>
            <a:custGeom>
              <a:gdLst>
                <a:gd fmla="*/ 0 w 5" name="T0"/>
                <a:gd fmla="*/ 0 h 5" name="T1"/>
                <a:gd fmla="*/ 2147483646 w 5" name="T2"/>
                <a:gd fmla="*/ 2147483646 h 5" name="T3"/>
                <a:gd fmla="*/ 0 w 5" name="T4"/>
                <a:gd fmla="*/ 2147483646 h 5" name="T5"/>
                <a:gd fmla="*/ 0 w 5" name="T6"/>
                <a:gd fmla="*/ 0 h 5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5" name="T12"/>
                <a:gd fmla="*/ 0 h 5" name="T13"/>
                <a:gd fmla="*/ 5 w 5" name="T14"/>
                <a:gd fmla="*/ 5 h 5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5" w="5">
                  <a:moveTo>
                    <a:pt x="0" y="0"/>
                  </a:moveTo>
                  <a:cubicBezTo>
                    <a:pt x="3" y="0"/>
                    <a:pt x="5" y="2"/>
                    <a:pt x="4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4" name="Freeform 26"/>
            <p:cNvSpPr>
              <a:spLocks noChangeArrowheads="1"/>
            </p:cNvSpPr>
            <p:nvPr/>
          </p:nvSpPr>
          <p:spPr bwMode="auto">
            <a:xfrm>
              <a:off x="3374751" y="1045712"/>
              <a:ext cx="336193" cy="113768"/>
            </a:xfrm>
            <a:custGeom>
              <a:gdLst>
                <a:gd fmla="*/ 2147483646 w 100" name="T0"/>
                <a:gd fmla="*/ 2147483646 h 30" name="T1"/>
                <a:gd fmla="*/ 2147483646 w 100" name="T2"/>
                <a:gd fmla="*/ 2147483646 h 30" name="T3"/>
                <a:gd fmla="*/ 2147483646 w 100" name="T4"/>
                <a:gd fmla="*/ 2147483646 h 30" name="T5"/>
                <a:gd fmla="*/ 2147483646 w 100" name="T6"/>
                <a:gd fmla="*/ 2147483646 h 30" name="T7"/>
                <a:gd fmla="*/ 2147483646 w 100" name="T8"/>
                <a:gd fmla="*/ 2147483646 h 30" name="T9"/>
                <a:gd fmla="*/ 2147483646 w 100" name="T10"/>
                <a:gd fmla="*/ 2147483646 h 30" name="T11"/>
                <a:gd fmla="*/ 2147483646 w 100" name="T12"/>
                <a:gd fmla="*/ 2147483646 h 30" name="T13"/>
                <a:gd fmla="*/ 2147483646 w 100" name="T14"/>
                <a:gd fmla="*/ 2147483646 h 30" name="T15"/>
                <a:gd fmla="*/ 2147483646 w 100" name="T16"/>
                <a:gd fmla="*/ 2147483646 h 30" name="T17"/>
                <a:gd fmla="*/ 2147483646 w 100" name="T18"/>
                <a:gd fmla="*/ 2147483646 h 30" name="T19"/>
                <a:gd fmla="*/ 2147483646 w 100" name="T20"/>
                <a:gd fmla="*/ 2147483646 h 30" name="T21"/>
                <a:gd fmla="*/ 2147483646 w 100" name="T22"/>
                <a:gd fmla="*/ 2147483646 h 30" name="T23"/>
                <a:gd fmla="*/ 2147483646 w 100" name="T24"/>
                <a:gd fmla="*/ 2147483646 h 30" name="T25"/>
                <a:gd fmla="*/ 2147483646 w 100" name="T26"/>
                <a:gd fmla="*/ 2147483646 h 30" name="T27"/>
                <a:gd fmla="*/ 2147483646 w 100" name="T28"/>
                <a:gd fmla="*/ 2147483646 h 30" name="T29"/>
                <a:gd fmla="*/ 2147483646 w 100" name="T30"/>
                <a:gd fmla="*/ 2147483646 h 30" name="T31"/>
                <a:gd fmla="*/ 2147483646 w 100" name="T32"/>
                <a:gd fmla="*/ 2147483646 h 30" name="T33"/>
                <a:gd fmla="*/ 2147483646 w 100" name="T34"/>
                <a:gd fmla="*/ 2147483646 h 30" name="T35"/>
                <a:gd fmla="*/ 2147483646 w 100" name="T36"/>
                <a:gd fmla="*/ 2147483646 h 30" name="T37"/>
                <a:gd fmla="*/ 2147483646 w 100" name="T38"/>
                <a:gd fmla="*/ 2147483646 h 30" name="T39"/>
                <a:gd fmla="*/ 2147483646 w 100" name="T40"/>
                <a:gd fmla="*/ 2147483646 h 30" name="T41"/>
                <a:gd fmla="*/ 2147483646 w 100" name="T42"/>
                <a:gd fmla="*/ 2147483646 h 30" name="T43"/>
                <a:gd fmla="*/ 2147483646 w 100" name="T44"/>
                <a:gd fmla="*/ 0 h 30" name="T45"/>
                <a:gd fmla="*/ 2147483646 w 100" name="T46"/>
                <a:gd fmla="*/ 2147483646 h 30" name="T47"/>
                <a:gd fmla="*/ 2147483646 w 100" name="T48"/>
                <a:gd fmla="*/ 2147483646 h 30" name="T49"/>
                <a:gd fmla="*/ 2147483646 w 100" name="T50"/>
                <a:gd fmla="*/ 2147483646 h 30" name="T51"/>
                <a:gd fmla="*/ 2147483646 w 100" name="T52"/>
                <a:gd fmla="*/ 2147483646 h 30" name="T53"/>
                <a:gd fmla="*/ 2147483646 w 100" name="T54"/>
                <a:gd fmla="*/ 2147483646 h 30" name="T55"/>
                <a:gd fmla="*/ 2147483646 w 100" name="T56"/>
                <a:gd fmla="*/ 2147483646 h 30" name="T57"/>
                <a:gd fmla="*/ 2147483646 w 100" name="T58"/>
                <a:gd fmla="*/ 2147483646 h 30" name="T59"/>
                <a:gd fmla="*/ 2147483646 w 100" name="T60"/>
                <a:gd fmla="*/ 2147483646 h 30" name="T61"/>
                <a:gd fmla="*/ 2147483646 w 100" name="T62"/>
                <a:gd fmla="*/ 2147483646 h 30" name="T63"/>
                <a:gd fmla="*/ 2147483646 w 100" name="T64"/>
                <a:gd fmla="*/ 2147483646 h 30" name="T65"/>
                <a:gd fmla="*/ 2147483646 w 100" name="T66"/>
                <a:gd fmla="*/ 2147483646 h 30" name="T67"/>
                <a:gd fmla="*/ 2147483646 w 100" name="T68"/>
                <a:gd fmla="*/ 2147483646 h 30" name="T69"/>
                <a:gd fmla="*/ 2147483646 w 100" name="T70"/>
                <a:gd fmla="*/ 2147483646 h 30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60000 65536" name="T105"/>
                <a:gd fmla="*/ 0 60000 65536" name="T106"/>
                <a:gd fmla="*/ 0 60000 65536" name="T107"/>
                <a:gd fmla="*/ 0 w 100" name="T108"/>
                <a:gd fmla="*/ 0 h 30" name="T109"/>
                <a:gd fmla="*/ 100 w 100" name="T110"/>
                <a:gd fmla="*/ 30 h 30" name="T111"/>
              </a:gdLst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b="T111" l="T108" r="T110" t="T109"/>
              <a:pathLst>
                <a:path h="30" w="100">
                  <a:moveTo>
                    <a:pt x="100" y="16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98" y="23"/>
                    <a:pt x="96" y="24"/>
                    <a:pt x="96" y="26"/>
                  </a:cubicBezTo>
                  <a:cubicBezTo>
                    <a:pt x="89" y="27"/>
                    <a:pt x="84" y="26"/>
                    <a:pt x="79" y="26"/>
                  </a:cubicBezTo>
                  <a:cubicBezTo>
                    <a:pt x="77" y="26"/>
                    <a:pt x="75" y="29"/>
                    <a:pt x="73" y="29"/>
                  </a:cubicBezTo>
                  <a:cubicBezTo>
                    <a:pt x="71" y="29"/>
                    <a:pt x="71" y="28"/>
                    <a:pt x="69" y="28"/>
                  </a:cubicBezTo>
                  <a:cubicBezTo>
                    <a:pt x="70" y="28"/>
                    <a:pt x="68" y="29"/>
                    <a:pt x="68" y="29"/>
                  </a:cubicBezTo>
                  <a:cubicBezTo>
                    <a:pt x="67" y="29"/>
                    <a:pt x="62" y="29"/>
                    <a:pt x="62" y="29"/>
                  </a:cubicBezTo>
                  <a:cubicBezTo>
                    <a:pt x="62" y="29"/>
                    <a:pt x="62" y="28"/>
                    <a:pt x="62" y="28"/>
                  </a:cubicBezTo>
                  <a:cubicBezTo>
                    <a:pt x="61" y="27"/>
                    <a:pt x="59" y="29"/>
                    <a:pt x="59" y="29"/>
                  </a:cubicBezTo>
                  <a:cubicBezTo>
                    <a:pt x="56" y="28"/>
                    <a:pt x="56" y="26"/>
                    <a:pt x="54" y="26"/>
                  </a:cubicBezTo>
                  <a:cubicBezTo>
                    <a:pt x="48" y="26"/>
                    <a:pt x="41" y="30"/>
                    <a:pt x="33" y="26"/>
                  </a:cubicBezTo>
                  <a:cubicBezTo>
                    <a:pt x="33" y="25"/>
                    <a:pt x="34" y="25"/>
                    <a:pt x="34" y="23"/>
                  </a:cubicBezTo>
                  <a:cubicBezTo>
                    <a:pt x="34" y="21"/>
                    <a:pt x="32" y="23"/>
                    <a:pt x="31" y="22"/>
                  </a:cubicBezTo>
                  <a:cubicBezTo>
                    <a:pt x="30" y="20"/>
                    <a:pt x="31" y="17"/>
                    <a:pt x="28" y="16"/>
                  </a:cubicBezTo>
                  <a:cubicBezTo>
                    <a:pt x="29" y="15"/>
                    <a:pt x="31" y="15"/>
                    <a:pt x="31" y="14"/>
                  </a:cubicBezTo>
                  <a:cubicBezTo>
                    <a:pt x="31" y="11"/>
                    <a:pt x="27" y="12"/>
                    <a:pt x="28" y="8"/>
                  </a:cubicBezTo>
                  <a:cubicBezTo>
                    <a:pt x="26" y="10"/>
                    <a:pt x="20" y="9"/>
                    <a:pt x="16" y="9"/>
                  </a:cubicBezTo>
                  <a:cubicBezTo>
                    <a:pt x="13" y="11"/>
                    <a:pt x="14" y="7"/>
                    <a:pt x="13" y="7"/>
                  </a:cubicBezTo>
                  <a:cubicBezTo>
                    <a:pt x="12" y="6"/>
                    <a:pt x="10" y="7"/>
                    <a:pt x="10" y="5"/>
                  </a:cubicBezTo>
                  <a:cubicBezTo>
                    <a:pt x="9" y="6"/>
                    <a:pt x="7" y="7"/>
                    <a:pt x="5" y="7"/>
                  </a:cubicBezTo>
                  <a:cubicBezTo>
                    <a:pt x="9" y="2"/>
                    <a:pt x="0" y="6"/>
                    <a:pt x="2" y="1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17" y="1"/>
                    <a:pt x="19" y="0"/>
                    <a:pt x="20" y="1"/>
                  </a:cubicBezTo>
                  <a:cubicBezTo>
                    <a:pt x="20" y="1"/>
                    <a:pt x="20" y="3"/>
                    <a:pt x="20" y="4"/>
                  </a:cubicBezTo>
                  <a:cubicBezTo>
                    <a:pt x="21" y="5"/>
                    <a:pt x="25" y="3"/>
                    <a:pt x="24" y="7"/>
                  </a:cubicBezTo>
                  <a:cubicBezTo>
                    <a:pt x="28" y="3"/>
                    <a:pt x="32" y="7"/>
                    <a:pt x="37" y="7"/>
                  </a:cubicBezTo>
                  <a:cubicBezTo>
                    <a:pt x="36" y="11"/>
                    <a:pt x="39" y="11"/>
                    <a:pt x="37" y="14"/>
                  </a:cubicBezTo>
                  <a:cubicBezTo>
                    <a:pt x="39" y="14"/>
                    <a:pt x="43" y="13"/>
                    <a:pt x="47" y="15"/>
                  </a:cubicBezTo>
                  <a:cubicBezTo>
                    <a:pt x="48" y="15"/>
                    <a:pt x="40" y="18"/>
                    <a:pt x="47" y="18"/>
                  </a:cubicBezTo>
                  <a:cubicBezTo>
                    <a:pt x="48" y="18"/>
                    <a:pt x="48" y="16"/>
                    <a:pt x="49" y="16"/>
                  </a:cubicBezTo>
                  <a:cubicBezTo>
                    <a:pt x="54" y="16"/>
                    <a:pt x="60" y="16"/>
                    <a:pt x="66" y="16"/>
                  </a:cubicBezTo>
                  <a:cubicBezTo>
                    <a:pt x="67" y="16"/>
                    <a:pt x="69" y="18"/>
                    <a:pt x="69" y="18"/>
                  </a:cubicBezTo>
                  <a:cubicBezTo>
                    <a:pt x="72" y="17"/>
                    <a:pt x="66" y="15"/>
                    <a:pt x="73" y="15"/>
                  </a:cubicBezTo>
                  <a:cubicBezTo>
                    <a:pt x="75" y="15"/>
                    <a:pt x="76" y="15"/>
                    <a:pt x="77" y="15"/>
                  </a:cubicBezTo>
                  <a:cubicBezTo>
                    <a:pt x="83" y="14"/>
                    <a:pt x="92" y="14"/>
                    <a:pt x="100" y="1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5" name="Freeform 27"/>
            <p:cNvSpPr>
              <a:spLocks noChangeArrowheads="1"/>
            </p:cNvSpPr>
            <p:nvPr/>
          </p:nvSpPr>
          <p:spPr bwMode="auto">
            <a:xfrm>
              <a:off x="6242655" y="1041446"/>
              <a:ext cx="338759" cy="271621"/>
            </a:xfrm>
            <a:custGeom>
              <a:gdLst>
                <a:gd fmla="*/ 2147483646 w 100" name="T0"/>
                <a:gd fmla="*/ 2147483646 h 72" name="T1"/>
                <a:gd fmla="*/ 2147483646 w 100" name="T2"/>
                <a:gd fmla="*/ 2147483646 h 72" name="T3"/>
                <a:gd fmla="*/ 2147483646 w 100" name="T4"/>
                <a:gd fmla="*/ 2147483646 h 72" name="T5"/>
                <a:gd fmla="*/ 2147483646 w 100" name="T6"/>
                <a:gd fmla="*/ 2147483646 h 72" name="T7"/>
                <a:gd fmla="*/ 2147483646 w 100" name="T8"/>
                <a:gd fmla="*/ 2147483646 h 72" name="T9"/>
                <a:gd fmla="*/ 2147483646 w 100" name="T10"/>
                <a:gd fmla="*/ 2147483646 h 72" name="T11"/>
                <a:gd fmla="*/ 2147483646 w 100" name="T12"/>
                <a:gd fmla="*/ 2147483646 h 72" name="T13"/>
                <a:gd fmla="*/ 2147483646 w 100" name="T14"/>
                <a:gd fmla="*/ 2147483646 h 72" name="T15"/>
                <a:gd fmla="*/ 2147483646 w 100" name="T16"/>
                <a:gd fmla="*/ 2147483646 h 72" name="T17"/>
                <a:gd fmla="*/ 2147483646 w 100" name="T18"/>
                <a:gd fmla="*/ 2147483646 h 72" name="T19"/>
                <a:gd fmla="*/ 2147483646 w 100" name="T20"/>
                <a:gd fmla="*/ 2147483646 h 72" name="T21"/>
                <a:gd fmla="*/ 2147483646 w 100" name="T22"/>
                <a:gd fmla="*/ 2147483646 h 72" name="T23"/>
                <a:gd fmla="*/ 2147483646 w 100" name="T24"/>
                <a:gd fmla="*/ 2147483646 h 72" name="T25"/>
                <a:gd fmla="*/ 2147483646 w 100" name="T26"/>
                <a:gd fmla="*/ 2147483646 h 72" name="T27"/>
                <a:gd fmla="*/ 2147483646 w 100" name="T28"/>
                <a:gd fmla="*/ 2147483646 h 72" name="T29"/>
                <a:gd fmla="*/ 2147483646 w 100" name="T30"/>
                <a:gd fmla="*/ 2147483646 h 72" name="T31"/>
                <a:gd fmla="*/ 2147483646 w 100" name="T32"/>
                <a:gd fmla="*/ 2147483646 h 72" name="T33"/>
                <a:gd fmla="*/ 2147483646 w 100" name="T34"/>
                <a:gd fmla="*/ 2147483646 h 72" name="T35"/>
                <a:gd fmla="*/ 2147483646 w 100" name="T36"/>
                <a:gd fmla="*/ 2147483646 h 72" name="T37"/>
                <a:gd fmla="*/ 2147483646 w 100" name="T38"/>
                <a:gd fmla="*/ 2147483646 h 72" name="T39"/>
                <a:gd fmla="*/ 2147483646 w 100" name="T40"/>
                <a:gd fmla="*/ 2147483646 h 72" name="T41"/>
                <a:gd fmla="*/ 2147483646 w 100" name="T42"/>
                <a:gd fmla="*/ 2147483646 h 72" name="T43"/>
                <a:gd fmla="*/ 2147483646 w 100" name="T44"/>
                <a:gd fmla="*/ 2147483646 h 72" name="T45"/>
                <a:gd fmla="*/ 2147483646 w 100" name="T46"/>
                <a:gd fmla="*/ 2147483646 h 72" name="T47"/>
                <a:gd fmla="*/ 2147483646 w 100" name="T48"/>
                <a:gd fmla="*/ 2147483646 h 72" name="T49"/>
                <a:gd fmla="*/ 2147483646 w 100" name="T50"/>
                <a:gd fmla="*/ 2147483646 h 72" name="T51"/>
                <a:gd fmla="*/ 2147483646 w 100" name="T52"/>
                <a:gd fmla="*/ 2147483646 h 72" name="T53"/>
                <a:gd fmla="*/ 2147483646 w 100" name="T54"/>
                <a:gd fmla="*/ 2147483646 h 72" name="T55"/>
                <a:gd fmla="*/ 2147483646 w 100" name="T56"/>
                <a:gd fmla="*/ 2147483646 h 72" name="T57"/>
                <a:gd fmla="*/ 2147483646 w 100" name="T58"/>
                <a:gd fmla="*/ 2147483646 h 72" name="T59"/>
                <a:gd fmla="*/ 2147483646 w 100" name="T60"/>
                <a:gd fmla="*/ 2147483646 h 72" name="T61"/>
                <a:gd fmla="*/ 2147483646 w 100" name="T62"/>
                <a:gd fmla="*/ 2147483646 h 72" name="T63"/>
                <a:gd fmla="*/ 2147483646 w 100" name="T64"/>
                <a:gd fmla="*/ 2147483646 h 72" name="T65"/>
                <a:gd fmla="*/ 2147483646 w 100" name="T66"/>
                <a:gd fmla="*/ 2147483646 h 72" name="T67"/>
                <a:gd fmla="*/ 2147483646 w 100" name="T68"/>
                <a:gd fmla="*/ 2147483646 h 72" name="T69"/>
                <a:gd fmla="*/ 2147483646 w 100" name="T70"/>
                <a:gd fmla="*/ 2147483646 h 72" name="T71"/>
                <a:gd fmla="*/ 2147483646 w 100" name="T72"/>
                <a:gd fmla="*/ 2147483646 h 72" name="T73"/>
                <a:gd fmla="*/ 2147483646 w 100" name="T74"/>
                <a:gd fmla="*/ 2147483646 h 72" name="T75"/>
                <a:gd fmla="*/ 2147483646 w 100" name="T76"/>
                <a:gd fmla="*/ 2147483646 h 72" name="T77"/>
                <a:gd fmla="*/ 2147483646 w 100" name="T78"/>
                <a:gd fmla="*/ 2147483646 h 72" name="T79"/>
                <a:gd fmla="*/ 2147483646 w 100" name="T80"/>
                <a:gd fmla="*/ 2147483646 h 72" name="T81"/>
                <a:gd fmla="*/ 2147483646 w 100" name="T82"/>
                <a:gd fmla="*/ 2147483646 h 72" name="T83"/>
                <a:gd fmla="*/ 2147483646 w 100" name="T84"/>
                <a:gd fmla="*/ 2147483646 h 72" name="T85"/>
                <a:gd fmla="*/ 2147483646 w 100" name="T86"/>
                <a:gd fmla="*/ 2147483646 h 72" name="T87"/>
                <a:gd fmla="*/ 2147483646 w 100" name="T88"/>
                <a:gd fmla="*/ 2147483646 h 72" name="T89"/>
                <a:gd fmla="*/ 2147483646 w 100" name="T90"/>
                <a:gd fmla="*/ 2147483646 h 72" name="T91"/>
                <a:gd fmla="*/ 2147483646 w 100" name="T92"/>
                <a:gd fmla="*/ 2147483646 h 72" name="T93"/>
                <a:gd fmla="*/ 2147483646 w 100" name="T94"/>
                <a:gd fmla="*/ 2147483646 h 72" name="T95"/>
                <a:gd fmla="*/ 2147483646 w 100" name="T96"/>
                <a:gd fmla="*/ 2147483646 h 72" name="T97"/>
                <a:gd fmla="*/ 2147483646 w 100" name="T98"/>
                <a:gd fmla="*/ 2147483646 h 72" name="T99"/>
                <a:gd fmla="*/ 2147483646 w 100" name="T100"/>
                <a:gd fmla="*/ 2147483646 h 72" name="T101"/>
                <a:gd fmla="*/ 2147483646 w 100" name="T102"/>
                <a:gd fmla="*/ 2147483646 h 72" name="T103"/>
                <a:gd fmla="*/ 2147483646 w 100" name="T104"/>
                <a:gd fmla="*/ 2147483646 h 72" name="T105"/>
                <a:gd fmla="*/ 2147483646 w 100" name="T106"/>
                <a:gd fmla="*/ 2147483646 h 72" name="T107"/>
                <a:gd fmla="*/ 2147483646 w 100" name="T108"/>
                <a:gd fmla="*/ 2147483646 h 72" name="T109"/>
                <a:gd fmla="*/ 2147483646 w 100" name="T110"/>
                <a:gd fmla="*/ 2147483646 h 72" name="T111"/>
                <a:gd fmla="*/ 2147483646 w 100" name="T112"/>
                <a:gd fmla="*/ 2147483646 h 72" name="T113"/>
                <a:gd fmla="*/ 0 60000 65536" name="T114"/>
                <a:gd fmla="*/ 0 60000 65536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60000 65536" name="T120"/>
                <a:gd fmla="*/ 0 60000 65536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60000 65536" name="T138"/>
                <a:gd fmla="*/ 0 60000 65536" name="T139"/>
                <a:gd fmla="*/ 0 60000 65536" name="T140"/>
                <a:gd fmla="*/ 0 60000 65536" name="T141"/>
                <a:gd fmla="*/ 0 60000 65536" name="T142"/>
                <a:gd fmla="*/ 0 60000 65536" name="T143"/>
                <a:gd fmla="*/ 0 60000 65536" name="T144"/>
                <a:gd fmla="*/ 0 60000 65536" name="T145"/>
                <a:gd fmla="*/ 0 60000 65536" name="T146"/>
                <a:gd fmla="*/ 0 60000 65536" name="T147"/>
                <a:gd fmla="*/ 0 60000 65536" name="T148"/>
                <a:gd fmla="*/ 0 60000 65536" name="T149"/>
                <a:gd fmla="*/ 0 60000 65536" name="T150"/>
                <a:gd fmla="*/ 0 60000 65536" name="T151"/>
                <a:gd fmla="*/ 0 60000 65536" name="T152"/>
                <a:gd fmla="*/ 0 60000 65536" name="T153"/>
                <a:gd fmla="*/ 0 60000 65536" name="T154"/>
                <a:gd fmla="*/ 0 60000 65536" name="T155"/>
                <a:gd fmla="*/ 0 60000 65536" name="T156"/>
                <a:gd fmla="*/ 0 60000 65536" name="T157"/>
                <a:gd fmla="*/ 0 60000 65536" name="T158"/>
                <a:gd fmla="*/ 0 60000 65536" name="T159"/>
                <a:gd fmla="*/ 0 60000 65536" name="T160"/>
                <a:gd fmla="*/ 0 60000 65536" name="T161"/>
                <a:gd fmla="*/ 0 60000 65536" name="T162"/>
                <a:gd fmla="*/ 0 60000 65536" name="T163"/>
                <a:gd fmla="*/ 0 60000 65536" name="T164"/>
                <a:gd fmla="*/ 0 60000 65536" name="T165"/>
                <a:gd fmla="*/ 0 60000 65536" name="T166"/>
                <a:gd fmla="*/ 0 60000 65536" name="T167"/>
                <a:gd fmla="*/ 0 60000 65536" name="T168"/>
                <a:gd fmla="*/ 0 60000 65536" name="T169"/>
                <a:gd fmla="*/ 0 60000 65536" name="T170"/>
                <a:gd fmla="*/ 0 w 100" name="T171"/>
                <a:gd fmla="*/ 0 h 72" name="T172"/>
                <a:gd fmla="*/ 100 w 100" name="T173"/>
                <a:gd fmla="*/ 72 h 72" name="T174"/>
              </a:gdLst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b="T174" l="T171" r="T173" t="T172"/>
              <a:pathLst>
                <a:path h="72" w="100">
                  <a:moveTo>
                    <a:pt x="82" y="2"/>
                  </a:moveTo>
                  <a:cubicBezTo>
                    <a:pt x="87" y="5"/>
                    <a:pt x="93" y="0"/>
                    <a:pt x="99" y="1"/>
                  </a:cubicBezTo>
                  <a:cubicBezTo>
                    <a:pt x="100" y="4"/>
                    <a:pt x="97" y="4"/>
                    <a:pt x="98" y="8"/>
                  </a:cubicBezTo>
                  <a:cubicBezTo>
                    <a:pt x="93" y="5"/>
                    <a:pt x="86" y="10"/>
                    <a:pt x="79" y="10"/>
                  </a:cubicBezTo>
                  <a:cubicBezTo>
                    <a:pt x="78" y="10"/>
                    <a:pt x="78" y="13"/>
                    <a:pt x="77" y="13"/>
                  </a:cubicBezTo>
                  <a:cubicBezTo>
                    <a:pt x="76" y="14"/>
                    <a:pt x="74" y="13"/>
                    <a:pt x="74" y="13"/>
                  </a:cubicBezTo>
                  <a:cubicBezTo>
                    <a:pt x="74" y="13"/>
                    <a:pt x="71" y="16"/>
                    <a:pt x="71" y="16"/>
                  </a:cubicBezTo>
                  <a:cubicBezTo>
                    <a:pt x="70" y="16"/>
                    <a:pt x="70" y="14"/>
                    <a:pt x="68" y="15"/>
                  </a:cubicBezTo>
                  <a:cubicBezTo>
                    <a:pt x="67" y="15"/>
                    <a:pt x="65" y="15"/>
                    <a:pt x="63" y="16"/>
                  </a:cubicBezTo>
                  <a:cubicBezTo>
                    <a:pt x="62" y="16"/>
                    <a:pt x="59" y="17"/>
                    <a:pt x="57" y="17"/>
                  </a:cubicBezTo>
                  <a:cubicBezTo>
                    <a:pt x="55" y="18"/>
                    <a:pt x="57" y="19"/>
                    <a:pt x="56" y="20"/>
                  </a:cubicBezTo>
                  <a:cubicBezTo>
                    <a:pt x="55" y="21"/>
                    <a:pt x="49" y="20"/>
                    <a:pt x="49" y="24"/>
                  </a:cubicBezTo>
                  <a:cubicBezTo>
                    <a:pt x="48" y="26"/>
                    <a:pt x="45" y="27"/>
                    <a:pt x="44" y="27"/>
                  </a:cubicBezTo>
                  <a:cubicBezTo>
                    <a:pt x="44" y="28"/>
                    <a:pt x="42" y="29"/>
                    <a:pt x="42" y="30"/>
                  </a:cubicBezTo>
                  <a:cubicBezTo>
                    <a:pt x="41" y="31"/>
                    <a:pt x="40" y="31"/>
                    <a:pt x="40" y="33"/>
                  </a:cubicBezTo>
                  <a:cubicBezTo>
                    <a:pt x="35" y="34"/>
                    <a:pt x="36" y="32"/>
                    <a:pt x="33" y="36"/>
                  </a:cubicBezTo>
                  <a:cubicBezTo>
                    <a:pt x="33" y="36"/>
                    <a:pt x="32" y="35"/>
                    <a:pt x="32" y="37"/>
                  </a:cubicBezTo>
                  <a:cubicBezTo>
                    <a:pt x="32" y="39"/>
                    <a:pt x="28" y="38"/>
                    <a:pt x="26" y="40"/>
                  </a:cubicBezTo>
                  <a:cubicBezTo>
                    <a:pt x="26" y="42"/>
                    <a:pt x="28" y="47"/>
                    <a:pt x="23" y="45"/>
                  </a:cubicBezTo>
                  <a:cubicBezTo>
                    <a:pt x="24" y="48"/>
                    <a:pt x="22" y="54"/>
                    <a:pt x="25" y="54"/>
                  </a:cubicBezTo>
                  <a:cubicBezTo>
                    <a:pt x="24" y="55"/>
                    <a:pt x="22" y="56"/>
                    <a:pt x="20" y="57"/>
                  </a:cubicBezTo>
                  <a:cubicBezTo>
                    <a:pt x="19" y="60"/>
                    <a:pt x="24" y="59"/>
                    <a:pt x="23" y="62"/>
                  </a:cubicBezTo>
                  <a:cubicBezTo>
                    <a:pt x="23" y="62"/>
                    <a:pt x="21" y="63"/>
                    <a:pt x="22" y="64"/>
                  </a:cubicBezTo>
                  <a:cubicBezTo>
                    <a:pt x="22" y="63"/>
                    <a:pt x="24" y="65"/>
                    <a:pt x="23" y="65"/>
                  </a:cubicBezTo>
                  <a:cubicBezTo>
                    <a:pt x="24" y="65"/>
                    <a:pt x="25" y="64"/>
                    <a:pt x="25" y="64"/>
                  </a:cubicBezTo>
                  <a:cubicBezTo>
                    <a:pt x="26" y="64"/>
                    <a:pt x="26" y="67"/>
                    <a:pt x="29" y="66"/>
                  </a:cubicBezTo>
                  <a:cubicBezTo>
                    <a:pt x="29" y="69"/>
                    <a:pt x="27" y="69"/>
                    <a:pt x="27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1"/>
                    <a:pt x="17" y="70"/>
                    <a:pt x="16" y="69"/>
                  </a:cubicBezTo>
                  <a:cubicBezTo>
                    <a:pt x="15" y="68"/>
                    <a:pt x="14" y="69"/>
                    <a:pt x="12" y="68"/>
                  </a:cubicBezTo>
                  <a:cubicBezTo>
                    <a:pt x="11" y="67"/>
                    <a:pt x="10" y="65"/>
                    <a:pt x="9" y="65"/>
                  </a:cubicBezTo>
                  <a:cubicBezTo>
                    <a:pt x="9" y="65"/>
                    <a:pt x="7" y="65"/>
                    <a:pt x="6" y="65"/>
                  </a:cubicBezTo>
                  <a:cubicBezTo>
                    <a:pt x="5" y="64"/>
                    <a:pt x="5" y="65"/>
                    <a:pt x="2" y="65"/>
                  </a:cubicBezTo>
                  <a:cubicBezTo>
                    <a:pt x="2" y="62"/>
                    <a:pt x="0" y="60"/>
                    <a:pt x="1" y="55"/>
                  </a:cubicBezTo>
                  <a:cubicBezTo>
                    <a:pt x="5" y="60"/>
                    <a:pt x="1" y="50"/>
                    <a:pt x="8" y="52"/>
                  </a:cubicBezTo>
                  <a:cubicBezTo>
                    <a:pt x="9" y="51"/>
                    <a:pt x="6" y="51"/>
                    <a:pt x="6" y="51"/>
                  </a:cubicBezTo>
                  <a:cubicBezTo>
                    <a:pt x="7" y="50"/>
                    <a:pt x="11" y="49"/>
                    <a:pt x="8" y="48"/>
                  </a:cubicBezTo>
                  <a:cubicBezTo>
                    <a:pt x="9" y="46"/>
                    <a:pt x="12" y="46"/>
                    <a:pt x="15" y="45"/>
                  </a:cubicBezTo>
                  <a:cubicBezTo>
                    <a:pt x="14" y="43"/>
                    <a:pt x="19" y="41"/>
                    <a:pt x="15" y="40"/>
                  </a:cubicBezTo>
                  <a:cubicBezTo>
                    <a:pt x="15" y="38"/>
                    <a:pt x="17" y="39"/>
                    <a:pt x="19" y="38"/>
                  </a:cubicBezTo>
                  <a:cubicBezTo>
                    <a:pt x="19" y="36"/>
                    <a:pt x="20" y="35"/>
                    <a:pt x="22" y="34"/>
                  </a:cubicBezTo>
                  <a:cubicBezTo>
                    <a:pt x="19" y="32"/>
                    <a:pt x="23" y="32"/>
                    <a:pt x="22" y="27"/>
                  </a:cubicBezTo>
                  <a:cubicBezTo>
                    <a:pt x="27" y="27"/>
                    <a:pt x="29" y="24"/>
                    <a:pt x="33" y="23"/>
                  </a:cubicBezTo>
                  <a:cubicBezTo>
                    <a:pt x="35" y="24"/>
                    <a:pt x="34" y="21"/>
                    <a:pt x="35" y="20"/>
                  </a:cubicBezTo>
                  <a:cubicBezTo>
                    <a:pt x="35" y="20"/>
                    <a:pt x="36" y="21"/>
                    <a:pt x="36" y="22"/>
                  </a:cubicBezTo>
                  <a:cubicBezTo>
                    <a:pt x="37" y="21"/>
                    <a:pt x="38" y="20"/>
                    <a:pt x="39" y="19"/>
                  </a:cubicBezTo>
                  <a:cubicBezTo>
                    <a:pt x="39" y="18"/>
                    <a:pt x="40" y="18"/>
                    <a:pt x="40" y="16"/>
                  </a:cubicBezTo>
                  <a:cubicBezTo>
                    <a:pt x="43" y="16"/>
                    <a:pt x="45" y="16"/>
                    <a:pt x="47" y="15"/>
                  </a:cubicBezTo>
                  <a:cubicBezTo>
                    <a:pt x="49" y="13"/>
                    <a:pt x="51" y="14"/>
                    <a:pt x="56" y="13"/>
                  </a:cubicBezTo>
                  <a:cubicBezTo>
                    <a:pt x="57" y="13"/>
                    <a:pt x="56" y="12"/>
                    <a:pt x="57" y="12"/>
                  </a:cubicBezTo>
                  <a:cubicBezTo>
                    <a:pt x="59" y="11"/>
                    <a:pt x="60" y="13"/>
                    <a:pt x="60" y="13"/>
                  </a:cubicBezTo>
                  <a:cubicBezTo>
                    <a:pt x="62" y="13"/>
                    <a:pt x="59" y="10"/>
                    <a:pt x="61" y="10"/>
                  </a:cubicBezTo>
                  <a:cubicBezTo>
                    <a:pt x="62" y="10"/>
                    <a:pt x="62" y="10"/>
                    <a:pt x="63" y="10"/>
                  </a:cubicBezTo>
                  <a:cubicBezTo>
                    <a:pt x="64" y="10"/>
                    <a:pt x="68" y="10"/>
                    <a:pt x="72" y="9"/>
                  </a:cubicBezTo>
                  <a:cubicBezTo>
                    <a:pt x="75" y="8"/>
                    <a:pt x="74" y="9"/>
                    <a:pt x="75" y="8"/>
                  </a:cubicBezTo>
                  <a:cubicBezTo>
                    <a:pt x="75" y="8"/>
                    <a:pt x="77" y="6"/>
                    <a:pt x="77" y="6"/>
                  </a:cubicBezTo>
                  <a:cubicBezTo>
                    <a:pt x="81" y="4"/>
                    <a:pt x="82" y="9"/>
                    <a:pt x="82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6" name="Freeform 28"/>
            <p:cNvSpPr>
              <a:spLocks noChangeArrowheads="1"/>
            </p:cNvSpPr>
            <p:nvPr/>
          </p:nvSpPr>
          <p:spPr bwMode="auto">
            <a:xfrm>
              <a:off x="3287495" y="1057089"/>
              <a:ext cx="37212" cy="19909"/>
            </a:xfrm>
            <a:custGeom>
              <a:gdLst>
                <a:gd fmla="*/ 2147483646 w 11" name="T0"/>
                <a:gd fmla="*/ 2147483646 h 5" name="T1"/>
                <a:gd fmla="*/ 2147483646 w 11" name="T2"/>
                <a:gd fmla="*/ 2147483646 h 5" name="T3"/>
                <a:gd fmla="*/ 2147483646 w 11" name="T4"/>
                <a:gd fmla="*/ 2147483646 h 5" name="T5"/>
                <a:gd fmla="*/ 0 60000 65536" name="T6"/>
                <a:gd fmla="*/ 0 60000 65536" name="T7"/>
                <a:gd fmla="*/ 0 60000 65536" name="T8"/>
                <a:gd fmla="*/ 0 w 11" name="T9"/>
                <a:gd fmla="*/ 0 h 5" name="T10"/>
                <a:gd fmla="*/ 11 w 11" name="T11"/>
                <a:gd fmla="*/ 5 h 5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5" w="11">
                  <a:moveTo>
                    <a:pt x="8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5"/>
                    <a:pt x="0" y="0"/>
                    <a:pt x="8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7" name="Freeform 29"/>
            <p:cNvSpPr>
              <a:spLocks noChangeArrowheads="1"/>
            </p:cNvSpPr>
            <p:nvPr/>
          </p:nvSpPr>
          <p:spPr bwMode="auto">
            <a:xfrm>
              <a:off x="7892822" y="1079842"/>
              <a:ext cx="103938" cy="91015"/>
            </a:xfrm>
            <a:custGeom>
              <a:gdLst>
                <a:gd fmla="*/ 2147483646 w 31" name="T0"/>
                <a:gd fmla="*/ 0 h 24" name="T1"/>
                <a:gd fmla="*/ 2147483646 w 31" name="T2"/>
                <a:gd fmla="*/ 2147483646 h 24" name="T3"/>
                <a:gd fmla="*/ 2147483646 w 31" name="T4"/>
                <a:gd fmla="*/ 2147483646 h 24" name="T5"/>
                <a:gd fmla="*/ 2147483646 w 31" name="T6"/>
                <a:gd fmla="*/ 2147483646 h 24" name="T7"/>
                <a:gd fmla="*/ 2147483646 w 31" name="T8"/>
                <a:gd fmla="*/ 2147483646 h 24" name="T9"/>
                <a:gd fmla="*/ 2147483646 w 31" name="T10"/>
                <a:gd fmla="*/ 2147483646 h 24" name="T11"/>
                <a:gd fmla="*/ 2147483646 w 31" name="T12"/>
                <a:gd fmla="*/ 2147483646 h 24" name="T13"/>
                <a:gd fmla="*/ 2147483646 w 31" name="T14"/>
                <a:gd fmla="*/ 2147483646 h 24" name="T15"/>
                <a:gd fmla="*/ 2147483646 w 31" name="T16"/>
                <a:gd fmla="*/ 2147483646 h 24" name="T17"/>
                <a:gd fmla="*/ 2147483646 w 31" name="T18"/>
                <a:gd fmla="*/ 2147483646 h 24" name="T19"/>
                <a:gd fmla="*/ 2147483646 w 31" name="T20"/>
                <a:gd fmla="*/ 2147483646 h 24" name="T21"/>
                <a:gd fmla="*/ 0 w 31" name="T22"/>
                <a:gd fmla="*/ 2147483646 h 24" name="T23"/>
                <a:gd fmla="*/ 2147483646 w 31" name="T24"/>
                <a:gd fmla="*/ 0 h 24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w 31" name="T39"/>
                <a:gd fmla="*/ 0 h 24" name="T40"/>
                <a:gd fmla="*/ 31 w 31" name="T41"/>
                <a:gd fmla="*/ 24 h 24" name="T42"/>
              </a:gdLst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T42" l="T39" r="T41" t="T40"/>
              <a:pathLst>
                <a:path h="24" w="31">
                  <a:moveTo>
                    <a:pt x="8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1" y="5"/>
                    <a:pt x="16" y="4"/>
                    <a:pt x="18" y="6"/>
                  </a:cubicBezTo>
                  <a:cubicBezTo>
                    <a:pt x="21" y="7"/>
                    <a:pt x="22" y="3"/>
                    <a:pt x="22" y="3"/>
                  </a:cubicBezTo>
                  <a:cubicBezTo>
                    <a:pt x="24" y="3"/>
                    <a:pt x="26" y="6"/>
                    <a:pt x="31" y="5"/>
                  </a:cubicBezTo>
                  <a:cubicBezTo>
                    <a:pt x="30" y="6"/>
                    <a:pt x="23" y="9"/>
                    <a:pt x="28" y="12"/>
                  </a:cubicBezTo>
                  <a:cubicBezTo>
                    <a:pt x="27" y="15"/>
                    <a:pt x="22" y="14"/>
                    <a:pt x="17" y="14"/>
                  </a:cubicBezTo>
                  <a:cubicBezTo>
                    <a:pt x="15" y="15"/>
                    <a:pt x="16" y="16"/>
                    <a:pt x="17" y="16"/>
                  </a:cubicBezTo>
                  <a:cubicBezTo>
                    <a:pt x="18" y="18"/>
                    <a:pt x="9" y="17"/>
                    <a:pt x="14" y="19"/>
                  </a:cubicBezTo>
                  <a:cubicBezTo>
                    <a:pt x="14" y="24"/>
                    <a:pt x="9" y="16"/>
                    <a:pt x="10" y="20"/>
                  </a:cubicBezTo>
                  <a:cubicBezTo>
                    <a:pt x="8" y="19"/>
                    <a:pt x="9" y="16"/>
                    <a:pt x="4" y="17"/>
                  </a:cubicBezTo>
                  <a:cubicBezTo>
                    <a:pt x="3" y="13"/>
                    <a:pt x="4" y="7"/>
                    <a:pt x="0" y="6"/>
                  </a:cubicBezTo>
                  <a:cubicBezTo>
                    <a:pt x="1" y="3"/>
                    <a:pt x="9" y="6"/>
                    <a:pt x="8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8" name="Freeform 30"/>
            <p:cNvSpPr>
              <a:spLocks noChangeArrowheads="1"/>
            </p:cNvSpPr>
            <p:nvPr/>
          </p:nvSpPr>
          <p:spPr bwMode="auto">
            <a:xfrm>
              <a:off x="2946169" y="1091219"/>
              <a:ext cx="26946" cy="22754"/>
            </a:xfrm>
            <a:custGeom>
              <a:gdLst>
                <a:gd fmla="*/ 2147483646 w 8" name="T0"/>
                <a:gd fmla="*/ 0 h 6" name="T1"/>
                <a:gd fmla="*/ 2147483646 w 8" name="T2"/>
                <a:gd fmla="*/ 2147483646 h 6" name="T3"/>
                <a:gd fmla="*/ 0 w 8" name="T4"/>
                <a:gd fmla="*/ 2147483646 h 6" name="T5"/>
                <a:gd fmla="*/ 2147483646 w 8" name="T6"/>
                <a:gd fmla="*/ 0 h 6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8" name="T12"/>
                <a:gd fmla="*/ 0 h 6" name="T13"/>
                <a:gd fmla="*/ 8 w 8" name="T14"/>
                <a:gd fmla="*/ 6 h 6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6" w="8">
                  <a:moveTo>
                    <a:pt x="4" y="0"/>
                  </a:moveTo>
                  <a:cubicBezTo>
                    <a:pt x="8" y="1"/>
                    <a:pt x="5" y="2"/>
                    <a:pt x="5" y="6"/>
                  </a:cubicBezTo>
                  <a:cubicBezTo>
                    <a:pt x="4" y="5"/>
                    <a:pt x="2" y="4"/>
                    <a:pt x="0" y="4"/>
                  </a:cubicBezTo>
                  <a:cubicBezTo>
                    <a:pt x="0" y="2"/>
                    <a:pt x="4" y="3"/>
                    <a:pt x="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39" name="Freeform 31"/>
            <p:cNvSpPr>
              <a:spLocks noChangeArrowheads="1"/>
            </p:cNvSpPr>
            <p:nvPr/>
          </p:nvSpPr>
          <p:spPr bwMode="auto">
            <a:xfrm>
              <a:off x="8007025" y="1091219"/>
              <a:ext cx="46194" cy="49774"/>
            </a:xfrm>
            <a:custGeom>
              <a:gdLst>
                <a:gd fmla="*/ 0 w 14" name="T0"/>
                <a:gd fmla="*/ 2147483646 h 13" name="T1"/>
                <a:gd fmla="*/ 2147483646 w 14" name="T2"/>
                <a:gd fmla="*/ 2147483646 h 13" name="T3"/>
                <a:gd fmla="*/ 2147483646 w 14" name="T4"/>
                <a:gd fmla="*/ 2147483646 h 13" name="T5"/>
                <a:gd fmla="*/ 2147483646 w 14" name="T6"/>
                <a:gd fmla="*/ 2147483646 h 13" name="T7"/>
                <a:gd fmla="*/ 2147483646 w 14" name="T8"/>
                <a:gd fmla="*/ 2147483646 h 13" name="T9"/>
                <a:gd fmla="*/ 0 w 14" name="T10"/>
                <a:gd fmla="*/ 2147483646 h 13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w 14" name="T18"/>
                <a:gd fmla="*/ 0 h 13" name="T19"/>
                <a:gd fmla="*/ 14 w 14" name="T20"/>
                <a:gd fmla="*/ 13 h 13" name="T21"/>
              </a:gdLst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T21" l="T18" r="T20" t="T19"/>
              <a:pathLst>
                <a:path h="13" w="14">
                  <a:moveTo>
                    <a:pt x="0" y="4"/>
                  </a:moveTo>
                  <a:cubicBezTo>
                    <a:pt x="4" y="0"/>
                    <a:pt x="12" y="4"/>
                    <a:pt x="14" y="7"/>
                  </a:cubicBezTo>
                  <a:cubicBezTo>
                    <a:pt x="13" y="10"/>
                    <a:pt x="7" y="8"/>
                    <a:pt x="8" y="13"/>
                  </a:cubicBezTo>
                  <a:cubicBezTo>
                    <a:pt x="6" y="13"/>
                    <a:pt x="6" y="10"/>
                    <a:pt x="5" y="10"/>
                  </a:cubicBezTo>
                  <a:cubicBezTo>
                    <a:pt x="5" y="10"/>
                    <a:pt x="3" y="10"/>
                    <a:pt x="3" y="10"/>
                  </a:cubicBezTo>
                  <a:cubicBezTo>
                    <a:pt x="1" y="8"/>
                    <a:pt x="3" y="5"/>
                    <a:pt x="0" y="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0" name="Freeform 32"/>
            <p:cNvSpPr>
              <a:spLocks noChangeArrowheads="1"/>
            </p:cNvSpPr>
            <p:nvPr/>
          </p:nvSpPr>
          <p:spPr bwMode="auto">
            <a:xfrm>
              <a:off x="8066052" y="1106863"/>
              <a:ext cx="71858" cy="45507"/>
            </a:xfrm>
            <a:custGeom>
              <a:gdLst>
                <a:gd fmla="*/ 2147483646 w 21" name="T0"/>
                <a:gd fmla="*/ 2147483646 h 12" name="T1"/>
                <a:gd fmla="*/ 2147483646 w 21" name="T2"/>
                <a:gd fmla="*/ 2147483646 h 12" name="T3"/>
                <a:gd fmla="*/ 2147483646 w 21" name="T4"/>
                <a:gd fmla="*/ 2147483646 h 12" name="T5"/>
                <a:gd fmla="*/ 2147483646 w 21" name="T6"/>
                <a:gd fmla="*/ 2147483646 h 12" name="T7"/>
                <a:gd fmla="*/ 2147483646 w 21" name="T8"/>
                <a:gd fmla="*/ 2147483646 h 12" name="T9"/>
                <a:gd fmla="*/ 2147483646 w 21" name="T10"/>
                <a:gd fmla="*/ 2147483646 h 12" name="T11"/>
                <a:gd fmla="*/ 2147483646 w 21" name="T12"/>
                <a:gd fmla="*/ 2147483646 h 12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w 21" name="T21"/>
                <a:gd fmla="*/ 0 h 12" name="T22"/>
                <a:gd fmla="*/ 21 w 21" name="T23"/>
                <a:gd fmla="*/ 12 h 12" name="T24"/>
              </a:gdLst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b="T24" l="T21" r="T23" t="T22"/>
              <a:pathLst>
                <a:path h="12" w="21">
                  <a:moveTo>
                    <a:pt x="1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8" y="0"/>
                    <a:pt x="8" y="4"/>
                    <a:pt x="11" y="5"/>
                  </a:cubicBezTo>
                  <a:cubicBezTo>
                    <a:pt x="14" y="5"/>
                    <a:pt x="16" y="6"/>
                    <a:pt x="18" y="7"/>
                  </a:cubicBezTo>
                  <a:cubicBezTo>
                    <a:pt x="20" y="8"/>
                    <a:pt x="21" y="7"/>
                    <a:pt x="21" y="10"/>
                  </a:cubicBezTo>
                  <a:cubicBezTo>
                    <a:pt x="13" y="12"/>
                    <a:pt x="10" y="8"/>
                    <a:pt x="4" y="7"/>
                  </a:cubicBezTo>
                  <a:cubicBezTo>
                    <a:pt x="6" y="3"/>
                    <a:pt x="0" y="6"/>
                    <a:pt x="1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1" name="Freeform 33"/>
            <p:cNvSpPr>
              <a:spLocks noChangeArrowheads="1"/>
            </p:cNvSpPr>
            <p:nvPr/>
          </p:nvSpPr>
          <p:spPr bwMode="auto">
            <a:xfrm>
              <a:off x="3266964" y="1177968"/>
              <a:ext cx="116769" cy="109502"/>
            </a:xfrm>
            <a:custGeom>
              <a:gdLst>
                <a:gd fmla="*/ 2147483646 w 35" name="T0"/>
                <a:gd fmla="*/ 2147483646 h 29" name="T1"/>
                <a:gd fmla="*/ 2147483646 w 35" name="T2"/>
                <a:gd fmla="*/ 2147483646 h 29" name="T3"/>
                <a:gd fmla="*/ 2147483646 w 35" name="T4"/>
                <a:gd fmla="*/ 0 h 29" name="T5"/>
                <a:gd fmla="*/ 2147483646 w 35" name="T6"/>
                <a:gd fmla="*/ 2147483646 h 29" name="T7"/>
                <a:gd fmla="*/ 2147483646 w 35" name="T8"/>
                <a:gd fmla="*/ 2147483646 h 29" name="T9"/>
                <a:gd fmla="*/ 2147483646 w 35" name="T10"/>
                <a:gd fmla="*/ 2147483646 h 29" name="T11"/>
                <a:gd fmla="*/ 2147483646 w 35" name="T12"/>
                <a:gd fmla="*/ 2147483646 h 29" name="T13"/>
                <a:gd fmla="*/ 2147483646 w 35" name="T14"/>
                <a:gd fmla="*/ 2147483646 h 29" name="T15"/>
                <a:gd fmla="*/ 2147483646 w 35" name="T16"/>
                <a:gd fmla="*/ 2147483646 h 29" name="T17"/>
                <a:gd fmla="*/ 2147483646 w 35" name="T18"/>
                <a:gd fmla="*/ 2147483646 h 29" name="T19"/>
                <a:gd fmla="*/ 2147483646 w 35" name="T20"/>
                <a:gd fmla="*/ 2147483646 h 29" name="T21"/>
                <a:gd fmla="*/ 2147483646 w 35" name="T22"/>
                <a:gd fmla="*/ 2147483646 h 29" name="T23"/>
                <a:gd fmla="*/ 2147483646 w 35" name="T24"/>
                <a:gd fmla="*/ 2147483646 h 29" name="T25"/>
                <a:gd fmla="*/ 2147483646 w 35" name="T26"/>
                <a:gd fmla="*/ 2147483646 h 29" name="T27"/>
                <a:gd fmla="*/ 2147483646 w 35" name="T28"/>
                <a:gd fmla="*/ 2147483646 h 29" name="T29"/>
                <a:gd fmla="*/ 0 w 35" name="T30"/>
                <a:gd fmla="*/ 2147483646 h 29" name="T31"/>
                <a:gd fmla="*/ 2147483646 w 35" name="T32"/>
                <a:gd fmla="*/ 2147483646 h 29" name="T33"/>
                <a:gd fmla="*/ 2147483646 w 35" name="T34"/>
                <a:gd fmla="*/ 2147483646 h 29" name="T35"/>
                <a:gd fmla="*/ 2147483646 w 35" name="T36"/>
                <a:gd fmla="*/ 2147483646 h 29" name="T37"/>
                <a:gd fmla="*/ 2147483646 w 35" name="T38"/>
                <a:gd fmla="*/ 2147483646 h 29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60000 65536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60000 65536" name="T51"/>
                <a:gd fmla="*/ 0 60000 65536" name="T52"/>
                <a:gd fmla="*/ 0 60000 65536" name="T53"/>
                <a:gd fmla="*/ 0 60000 65536" name="T54"/>
                <a:gd fmla="*/ 0 60000 65536" name="T55"/>
                <a:gd fmla="*/ 0 60000 65536" name="T56"/>
                <a:gd fmla="*/ 0 60000 65536" name="T57"/>
                <a:gd fmla="*/ 0 60000 65536" name="T58"/>
                <a:gd fmla="*/ 0 60000 65536" name="T59"/>
                <a:gd fmla="*/ 0 w 35" name="T60"/>
                <a:gd fmla="*/ 0 h 29" name="T61"/>
                <a:gd fmla="*/ 35 w 35" name="T62"/>
                <a:gd fmla="*/ 29 h 29" name="T63"/>
              </a:gdLst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b="T63" l="T60" r="T62" t="T61"/>
              <a:pathLst>
                <a:path h="28" w="35">
                  <a:moveTo>
                    <a:pt x="11" y="5"/>
                  </a:moveTo>
                  <a:cubicBezTo>
                    <a:pt x="13" y="5"/>
                    <a:pt x="12" y="4"/>
                    <a:pt x="11" y="4"/>
                  </a:cubicBezTo>
                  <a:cubicBezTo>
                    <a:pt x="15" y="1"/>
                    <a:pt x="25" y="4"/>
                    <a:pt x="27" y="0"/>
                  </a:cubicBezTo>
                  <a:cubicBezTo>
                    <a:pt x="29" y="1"/>
                    <a:pt x="29" y="3"/>
                    <a:pt x="30" y="5"/>
                  </a:cubicBezTo>
                  <a:cubicBezTo>
                    <a:pt x="30" y="8"/>
                    <a:pt x="27" y="7"/>
                    <a:pt x="27" y="9"/>
                  </a:cubicBezTo>
                  <a:cubicBezTo>
                    <a:pt x="28" y="14"/>
                    <a:pt x="30" y="11"/>
                    <a:pt x="34" y="11"/>
                  </a:cubicBezTo>
                  <a:cubicBezTo>
                    <a:pt x="35" y="16"/>
                    <a:pt x="34" y="16"/>
                    <a:pt x="35" y="22"/>
                  </a:cubicBezTo>
                  <a:cubicBezTo>
                    <a:pt x="34" y="23"/>
                    <a:pt x="32" y="21"/>
                    <a:pt x="31" y="22"/>
                  </a:cubicBezTo>
                  <a:cubicBezTo>
                    <a:pt x="31" y="22"/>
                    <a:pt x="31" y="25"/>
                    <a:pt x="31" y="25"/>
                  </a:cubicBezTo>
                  <a:cubicBezTo>
                    <a:pt x="30" y="25"/>
                    <a:pt x="28" y="25"/>
                    <a:pt x="27" y="25"/>
                  </a:cubicBezTo>
                  <a:cubicBezTo>
                    <a:pt x="25" y="25"/>
                    <a:pt x="25" y="27"/>
                    <a:pt x="23" y="28"/>
                  </a:cubicBezTo>
                  <a:cubicBezTo>
                    <a:pt x="19" y="29"/>
                    <a:pt x="19" y="25"/>
                    <a:pt x="18" y="23"/>
                  </a:cubicBezTo>
                  <a:cubicBezTo>
                    <a:pt x="17" y="22"/>
                    <a:pt x="13" y="22"/>
                    <a:pt x="14" y="19"/>
                  </a:cubicBezTo>
                  <a:cubicBezTo>
                    <a:pt x="12" y="20"/>
                    <a:pt x="11" y="18"/>
                    <a:pt x="11" y="16"/>
                  </a:cubicBezTo>
                  <a:cubicBezTo>
                    <a:pt x="9" y="17"/>
                    <a:pt x="7" y="16"/>
                    <a:pt x="4" y="15"/>
                  </a:cubicBezTo>
                  <a:cubicBezTo>
                    <a:pt x="2" y="14"/>
                    <a:pt x="0" y="16"/>
                    <a:pt x="0" y="12"/>
                  </a:cubicBezTo>
                  <a:cubicBezTo>
                    <a:pt x="6" y="11"/>
                    <a:pt x="8" y="15"/>
                    <a:pt x="14" y="14"/>
                  </a:cubicBezTo>
                  <a:cubicBezTo>
                    <a:pt x="16" y="13"/>
                    <a:pt x="15" y="10"/>
                    <a:pt x="15" y="8"/>
                  </a:cubicBezTo>
                  <a:cubicBezTo>
                    <a:pt x="16" y="4"/>
                    <a:pt x="8" y="9"/>
                    <a:pt x="10" y="4"/>
                  </a:cubicBezTo>
                  <a:cubicBezTo>
                    <a:pt x="11" y="4"/>
                    <a:pt x="11" y="4"/>
                    <a:pt x="11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2" name="Freeform 34"/>
            <p:cNvSpPr>
              <a:spLocks noChangeArrowheads="1"/>
            </p:cNvSpPr>
            <p:nvPr/>
          </p:nvSpPr>
          <p:spPr bwMode="auto">
            <a:xfrm>
              <a:off x="3690413" y="1185078"/>
              <a:ext cx="74424" cy="38397"/>
            </a:xfrm>
            <a:custGeom>
              <a:gdLst>
                <a:gd fmla="*/ 0 w 22" name="T0"/>
                <a:gd fmla="*/ 2147483646 h 10" name="T1"/>
                <a:gd fmla="*/ 2147483646 w 22" name="T2"/>
                <a:gd fmla="*/ 0 h 10" name="T3"/>
                <a:gd fmla="*/ 2147483646 w 22" name="T4"/>
                <a:gd fmla="*/ 2147483646 h 10" name="T5"/>
                <a:gd fmla="*/ 2147483646 w 22" name="T6"/>
                <a:gd fmla="*/ 2147483646 h 10" name="T7"/>
                <a:gd fmla="*/ 2147483646 w 22" name="T8"/>
                <a:gd fmla="*/ 2147483646 h 10" name="T9"/>
                <a:gd fmla="*/ 0 w 22" name="T10"/>
                <a:gd fmla="*/ 2147483646 h 10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w 22" name="T18"/>
                <a:gd fmla="*/ 0 h 10" name="T19"/>
                <a:gd fmla="*/ 22 w 22" name="T20"/>
                <a:gd fmla="*/ 10 h 10" name="T21"/>
              </a:gdLst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T21" l="T18" r="T20" t="T19"/>
              <a:pathLst>
                <a:path h="10" w="22">
                  <a:moveTo>
                    <a:pt x="0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11" y="1"/>
                    <a:pt x="17" y="4"/>
                    <a:pt x="21" y="5"/>
                  </a:cubicBezTo>
                  <a:cubicBezTo>
                    <a:pt x="22" y="7"/>
                    <a:pt x="20" y="8"/>
                    <a:pt x="20" y="10"/>
                  </a:cubicBezTo>
                  <a:cubicBezTo>
                    <a:pt x="12" y="10"/>
                    <a:pt x="9" y="9"/>
                    <a:pt x="5" y="5"/>
                  </a:cubicBezTo>
                  <a:cubicBezTo>
                    <a:pt x="3" y="4"/>
                    <a:pt x="3" y="1"/>
                    <a:pt x="0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3" name="Freeform 35"/>
            <p:cNvSpPr>
              <a:spLocks noChangeArrowheads="1"/>
            </p:cNvSpPr>
            <p:nvPr/>
          </p:nvSpPr>
          <p:spPr bwMode="auto">
            <a:xfrm>
              <a:off x="7959547" y="1185078"/>
              <a:ext cx="47478" cy="22754"/>
            </a:xfrm>
            <a:custGeom>
              <a:gdLst>
                <a:gd fmla="*/ 2147483646 w 14" name="T0"/>
                <a:gd fmla="*/ 2147483646 h 6" name="T1"/>
                <a:gd fmla="*/ 0 w 14" name="T2"/>
                <a:gd fmla="*/ 2147483646 h 6" name="T3"/>
                <a:gd fmla="*/ 2147483646 w 14" name="T4"/>
                <a:gd fmla="*/ 0 h 6" name="T5"/>
                <a:gd fmla="*/ 2147483646 w 14" name="T6"/>
                <a:gd fmla="*/ 2147483646 h 6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4" name="T12"/>
                <a:gd fmla="*/ 0 h 6" name="T13"/>
                <a:gd fmla="*/ 14 w 14" name="T14"/>
                <a:gd fmla="*/ 6 h 6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6" w="14">
                  <a:moveTo>
                    <a:pt x="14" y="5"/>
                  </a:moveTo>
                  <a:cubicBezTo>
                    <a:pt x="12" y="6"/>
                    <a:pt x="3" y="5"/>
                    <a:pt x="0" y="3"/>
                  </a:cubicBezTo>
                  <a:cubicBezTo>
                    <a:pt x="0" y="1"/>
                    <a:pt x="4" y="3"/>
                    <a:pt x="4" y="0"/>
                  </a:cubicBezTo>
                  <a:cubicBezTo>
                    <a:pt x="7" y="2"/>
                    <a:pt x="14" y="0"/>
                    <a:pt x="14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4" name="Freeform 36"/>
            <p:cNvSpPr>
              <a:spLocks noChangeArrowheads="1"/>
            </p:cNvSpPr>
            <p:nvPr/>
          </p:nvSpPr>
          <p:spPr bwMode="auto">
            <a:xfrm>
              <a:off x="4212666" y="1301691"/>
              <a:ext cx="37213" cy="29865"/>
            </a:xfrm>
            <a:custGeom>
              <a:gdLst>
                <a:gd fmla="*/ 2147483646 w 11" name="T0"/>
                <a:gd fmla="*/ 2147483646 h 8" name="T1"/>
                <a:gd fmla="*/ 0 w 11" name="T2"/>
                <a:gd fmla="*/ 2147483646 h 8" name="T3"/>
                <a:gd fmla="*/ 2147483646 w 11" name="T4"/>
                <a:gd fmla="*/ 2147483646 h 8" name="T5"/>
                <a:gd fmla="*/ 0 60000 65536" name="T6"/>
                <a:gd fmla="*/ 0 60000 65536" name="T7"/>
                <a:gd fmla="*/ 0 60000 65536" name="T8"/>
                <a:gd fmla="*/ 0 w 11" name="T9"/>
                <a:gd fmla="*/ 0 h 8" name="T10"/>
                <a:gd fmla="*/ 11 w 11" name="T11"/>
                <a:gd fmla="*/ 8 h 8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8" w="11">
                  <a:moveTo>
                    <a:pt x="11" y="6"/>
                  </a:moveTo>
                  <a:cubicBezTo>
                    <a:pt x="4" y="8"/>
                    <a:pt x="5" y="2"/>
                    <a:pt x="0" y="3"/>
                  </a:cubicBezTo>
                  <a:cubicBezTo>
                    <a:pt x="2" y="0"/>
                    <a:pt x="11" y="2"/>
                    <a:pt x="11" y="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5" name="Freeform 37"/>
            <p:cNvSpPr>
              <a:spLocks noChangeArrowheads="1"/>
            </p:cNvSpPr>
            <p:nvPr/>
          </p:nvSpPr>
          <p:spPr bwMode="auto">
            <a:xfrm>
              <a:off x="4185720" y="1331555"/>
              <a:ext cx="55176" cy="35552"/>
            </a:xfrm>
            <a:custGeom>
              <a:gdLst>
                <a:gd fmla="*/ 2147483646 w 16" name="T0"/>
                <a:gd fmla="*/ 2147483646 h 9" name="T1"/>
                <a:gd fmla="*/ 2147483646 w 16" name="T2"/>
                <a:gd fmla="*/ 2147483646 h 9" name="T3"/>
                <a:gd fmla="*/ 2147483646 w 16" name="T4"/>
                <a:gd fmla="*/ 2147483646 h 9" name="T5"/>
                <a:gd fmla="*/ 2147483646 w 16" name="T6"/>
                <a:gd fmla="*/ 2147483646 h 9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6" name="T12"/>
                <a:gd fmla="*/ 0 h 9" name="T13"/>
                <a:gd fmla="*/ 16 w 16" name="T14"/>
                <a:gd fmla="*/ 9 h 9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9" w="16">
                  <a:moveTo>
                    <a:pt x="16" y="5"/>
                  </a:moveTo>
                  <a:cubicBezTo>
                    <a:pt x="14" y="9"/>
                    <a:pt x="4" y="9"/>
                    <a:pt x="2" y="5"/>
                  </a:cubicBezTo>
                  <a:cubicBezTo>
                    <a:pt x="0" y="0"/>
                    <a:pt x="7" y="4"/>
                    <a:pt x="6" y="1"/>
                  </a:cubicBezTo>
                  <a:cubicBezTo>
                    <a:pt x="9" y="3"/>
                    <a:pt x="12" y="4"/>
                    <a:pt x="16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6" name="Freeform 38"/>
            <p:cNvSpPr>
              <a:spLocks noChangeArrowheads="1"/>
            </p:cNvSpPr>
            <p:nvPr/>
          </p:nvSpPr>
          <p:spPr bwMode="auto">
            <a:xfrm>
              <a:off x="6175929" y="1354309"/>
              <a:ext cx="33363" cy="35552"/>
            </a:xfrm>
            <a:custGeom>
              <a:gdLst>
                <a:gd fmla="*/ 2147483646 w 10" name="T0"/>
                <a:gd fmla="*/ 0 h 9" name="T1"/>
                <a:gd fmla="*/ 2147483646 w 10" name="T2"/>
                <a:gd fmla="*/ 2147483646 h 9" name="T3"/>
                <a:gd fmla="*/ 2147483646 w 10" name="T4"/>
                <a:gd fmla="*/ 2147483646 h 9" name="T5"/>
                <a:gd fmla="*/ 2147483646 w 10" name="T6"/>
                <a:gd fmla="*/ 2147483646 h 9" name="T7"/>
                <a:gd fmla="*/ 2147483646 w 10" name="T8"/>
                <a:gd fmla="*/ 0 h 9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0" name="T15"/>
                <a:gd fmla="*/ 0 h 9" name="T16"/>
                <a:gd fmla="*/ 10 w 10" name="T17"/>
                <a:gd fmla="*/ 9 h 9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9" w="10">
                  <a:moveTo>
                    <a:pt x="4" y="0"/>
                  </a:moveTo>
                  <a:cubicBezTo>
                    <a:pt x="8" y="0"/>
                    <a:pt x="9" y="2"/>
                    <a:pt x="10" y="6"/>
                  </a:cubicBezTo>
                  <a:cubicBezTo>
                    <a:pt x="6" y="6"/>
                    <a:pt x="3" y="6"/>
                    <a:pt x="3" y="9"/>
                  </a:cubicBezTo>
                  <a:cubicBezTo>
                    <a:pt x="0" y="9"/>
                    <a:pt x="2" y="4"/>
                    <a:pt x="1" y="2"/>
                  </a:cubicBezTo>
                  <a:cubicBezTo>
                    <a:pt x="3" y="2"/>
                    <a:pt x="4" y="1"/>
                    <a:pt x="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7" name="Freeform 39"/>
            <p:cNvSpPr>
              <a:spLocks noChangeArrowheads="1"/>
            </p:cNvSpPr>
            <p:nvPr/>
          </p:nvSpPr>
          <p:spPr bwMode="auto">
            <a:xfrm>
              <a:off x="3159177" y="1378484"/>
              <a:ext cx="33363" cy="25598"/>
            </a:xfrm>
            <a:custGeom>
              <a:gdLst>
                <a:gd fmla="*/ 2147483646 w 10" name="T0"/>
                <a:gd fmla="*/ 2147483646 h 7" name="T1"/>
                <a:gd fmla="*/ 0 w 10" name="T2"/>
                <a:gd fmla="*/ 2147483646 h 7" name="T3"/>
                <a:gd fmla="*/ 2147483646 w 10" name="T4"/>
                <a:gd fmla="*/ 2147483646 h 7" name="T5"/>
                <a:gd fmla="*/ 0 60000 65536" name="T6"/>
                <a:gd fmla="*/ 0 60000 65536" name="T7"/>
                <a:gd fmla="*/ 0 60000 65536" name="T8"/>
                <a:gd fmla="*/ 0 w 10" name="T9"/>
                <a:gd fmla="*/ 0 h 7" name="T10"/>
                <a:gd fmla="*/ 10 w 10" name="T11"/>
                <a:gd fmla="*/ 7 h 7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7" w="10">
                  <a:moveTo>
                    <a:pt x="10" y="6"/>
                  </a:moveTo>
                  <a:cubicBezTo>
                    <a:pt x="5" y="5"/>
                    <a:pt x="3" y="6"/>
                    <a:pt x="0" y="7"/>
                  </a:cubicBezTo>
                  <a:cubicBezTo>
                    <a:pt x="0" y="4"/>
                    <a:pt x="10" y="0"/>
                    <a:pt x="10" y="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8" name="Freeform 40"/>
            <p:cNvSpPr>
              <a:spLocks noChangeArrowheads="1"/>
            </p:cNvSpPr>
            <p:nvPr/>
          </p:nvSpPr>
          <p:spPr bwMode="auto">
            <a:xfrm>
              <a:off x="3752006" y="1395550"/>
              <a:ext cx="60309" cy="42663"/>
            </a:xfrm>
            <a:custGeom>
              <a:gdLst>
                <a:gd fmla="*/ 2147483646 w 18" name="T0"/>
                <a:gd fmla="*/ 2147483646 h 11" name="T1"/>
                <a:gd fmla="*/ 2147483646 w 18" name="T2"/>
                <a:gd fmla="*/ 2147483646 h 11" name="T3"/>
                <a:gd fmla="*/ 2147483646 w 18" name="T4"/>
                <a:gd fmla="*/ 2147483646 h 11" name="T5"/>
                <a:gd fmla="*/ 2147483646 w 18" name="T6"/>
                <a:gd fmla="*/ 2147483646 h 11" name="T7"/>
                <a:gd fmla="*/ 2147483646 w 18" name="T8"/>
                <a:gd fmla="*/ 2147483646 h 11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8" name="T15"/>
                <a:gd fmla="*/ 0 h 11" name="T16"/>
                <a:gd fmla="*/ 18 w 18" name="T17"/>
                <a:gd fmla="*/ 11 h 11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11" w="18">
                  <a:moveTo>
                    <a:pt x="15" y="2"/>
                  </a:moveTo>
                  <a:cubicBezTo>
                    <a:pt x="16" y="4"/>
                    <a:pt x="18" y="9"/>
                    <a:pt x="16" y="10"/>
                  </a:cubicBezTo>
                  <a:cubicBezTo>
                    <a:pt x="11" y="10"/>
                    <a:pt x="4" y="11"/>
                    <a:pt x="2" y="8"/>
                  </a:cubicBezTo>
                  <a:cubicBezTo>
                    <a:pt x="0" y="3"/>
                    <a:pt x="6" y="6"/>
                    <a:pt x="5" y="2"/>
                  </a:cubicBezTo>
                  <a:cubicBezTo>
                    <a:pt x="9" y="0"/>
                    <a:pt x="14" y="4"/>
                    <a:pt x="15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49" name="Freeform 41"/>
            <p:cNvSpPr>
              <a:spLocks noChangeArrowheads="1"/>
            </p:cNvSpPr>
            <p:nvPr/>
          </p:nvSpPr>
          <p:spPr bwMode="auto">
            <a:xfrm>
              <a:off x="3732757" y="1509318"/>
              <a:ext cx="69292" cy="38397"/>
            </a:xfrm>
            <a:custGeom>
              <a:gdLst>
                <a:gd fmla="*/ 2147483646 w 21" name="T0"/>
                <a:gd fmla="*/ 2147483646 h 10" name="T1"/>
                <a:gd fmla="*/ 2147483646 w 21" name="T2"/>
                <a:gd fmla="*/ 2147483646 h 10" name="T3"/>
                <a:gd fmla="*/ 2147483646 w 21" name="T4"/>
                <a:gd fmla="*/ 2147483646 h 10" name="T5"/>
                <a:gd fmla="*/ 2147483646 w 21" name="T6"/>
                <a:gd fmla="*/ 2147483646 h 10" name="T7"/>
                <a:gd fmla="*/ 2147483646 w 21" name="T8"/>
                <a:gd fmla="*/ 2147483646 h 10" name="T9"/>
                <a:gd fmla="*/ 2147483646 w 21" name="T10"/>
                <a:gd fmla="*/ 0 h 10" name="T11"/>
                <a:gd fmla="*/ 2147483646 w 21" name="T12"/>
                <a:gd fmla="*/ 2147483646 h 10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w 21" name="T21"/>
                <a:gd fmla="*/ 0 h 10" name="T22"/>
                <a:gd fmla="*/ 21 w 21" name="T23"/>
                <a:gd fmla="*/ 10 h 10" name="T24"/>
              </a:gdLst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b="T24" l="T21" r="T23" t="T22"/>
              <a:pathLst>
                <a:path h="10" w="21">
                  <a:moveTo>
                    <a:pt x="19" y="4"/>
                  </a:moveTo>
                  <a:cubicBezTo>
                    <a:pt x="21" y="8"/>
                    <a:pt x="16" y="7"/>
                    <a:pt x="14" y="7"/>
                  </a:cubicBezTo>
                  <a:cubicBezTo>
                    <a:pt x="13" y="7"/>
                    <a:pt x="9" y="10"/>
                    <a:pt x="8" y="8"/>
                  </a:cubicBezTo>
                  <a:cubicBezTo>
                    <a:pt x="7" y="7"/>
                    <a:pt x="4" y="8"/>
                    <a:pt x="2" y="7"/>
                  </a:cubicBezTo>
                  <a:cubicBezTo>
                    <a:pt x="0" y="3"/>
                    <a:pt x="9" y="4"/>
                    <a:pt x="4" y="3"/>
                  </a:cubicBezTo>
                  <a:cubicBezTo>
                    <a:pt x="4" y="1"/>
                    <a:pt x="8" y="2"/>
                    <a:pt x="8" y="0"/>
                  </a:cubicBezTo>
                  <a:cubicBezTo>
                    <a:pt x="12" y="1"/>
                    <a:pt x="17" y="2"/>
                    <a:pt x="19" y="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0" name="Freeform 42"/>
            <p:cNvSpPr>
              <a:spLocks noChangeArrowheads="1"/>
            </p:cNvSpPr>
            <p:nvPr/>
          </p:nvSpPr>
          <p:spPr bwMode="auto">
            <a:xfrm>
              <a:off x="3732757" y="1566202"/>
              <a:ext cx="32080" cy="19909"/>
            </a:xfrm>
            <a:custGeom>
              <a:gdLst>
                <a:gd fmla="*/ 2147483646 w 10" name="T0"/>
                <a:gd fmla="*/ 2147483646 h 5" name="T1"/>
                <a:gd fmla="*/ 2147483646 w 10" name="T2"/>
                <a:gd fmla="*/ 2147483646 h 5" name="T3"/>
                <a:gd fmla="*/ 2147483646 w 10" name="T4"/>
                <a:gd fmla="*/ 2147483646 h 5" name="T5"/>
                <a:gd fmla="*/ 0 60000 65536" name="T6"/>
                <a:gd fmla="*/ 0 60000 65536" name="T7"/>
                <a:gd fmla="*/ 0 60000 65536" name="T8"/>
                <a:gd fmla="*/ 0 w 10" name="T9"/>
                <a:gd fmla="*/ 0 h 5" name="T10"/>
                <a:gd fmla="*/ 10 w 10" name="T11"/>
                <a:gd fmla="*/ 5 h 5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5" w="10">
                  <a:moveTo>
                    <a:pt x="8" y="5"/>
                  </a:moveTo>
                  <a:cubicBezTo>
                    <a:pt x="5" y="2"/>
                    <a:pt x="6" y="5"/>
                    <a:pt x="2" y="5"/>
                  </a:cubicBezTo>
                  <a:cubicBezTo>
                    <a:pt x="0" y="0"/>
                    <a:pt x="10" y="0"/>
                    <a:pt x="8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1" name="Freeform 43"/>
            <p:cNvSpPr>
              <a:spLocks noChangeArrowheads="1"/>
            </p:cNvSpPr>
            <p:nvPr/>
          </p:nvSpPr>
          <p:spPr bwMode="auto">
            <a:xfrm>
              <a:off x="3626254" y="1591800"/>
              <a:ext cx="37212" cy="22754"/>
            </a:xfrm>
            <a:custGeom>
              <a:gdLst>
                <a:gd fmla="*/ 2147483646 w 11" name="T0"/>
                <a:gd fmla="*/ 0 h 6" name="T1"/>
                <a:gd fmla="*/ 2147483646 w 11" name="T2"/>
                <a:gd fmla="*/ 2147483646 h 6" name="T3"/>
                <a:gd fmla="*/ 2147483646 w 11" name="T4"/>
                <a:gd fmla="*/ 2147483646 h 6" name="T5"/>
                <a:gd fmla="*/ 0 w 11" name="T6"/>
                <a:gd fmla="*/ 2147483646 h 6" name="T7"/>
                <a:gd fmla="*/ 2147483646 w 11" name="T8"/>
                <a:gd fmla="*/ 0 h 6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1" name="T15"/>
                <a:gd fmla="*/ 0 h 6" name="T16"/>
                <a:gd fmla="*/ 11 w 11" name="T17"/>
                <a:gd fmla="*/ 6 h 6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6" w="11">
                  <a:moveTo>
                    <a:pt x="9" y="0"/>
                  </a:moveTo>
                  <a:cubicBezTo>
                    <a:pt x="9" y="2"/>
                    <a:pt x="10" y="3"/>
                    <a:pt x="11" y="3"/>
                  </a:cubicBezTo>
                  <a:cubicBezTo>
                    <a:pt x="11" y="6"/>
                    <a:pt x="6" y="3"/>
                    <a:pt x="5" y="5"/>
                  </a:cubicBezTo>
                  <a:cubicBezTo>
                    <a:pt x="4" y="6"/>
                    <a:pt x="5" y="5"/>
                    <a:pt x="0" y="5"/>
                  </a:cubicBezTo>
                  <a:cubicBezTo>
                    <a:pt x="2" y="2"/>
                    <a:pt x="4" y="0"/>
                    <a:pt x="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2" name="Freeform 44"/>
            <p:cNvSpPr>
              <a:spLocks noChangeArrowheads="1"/>
            </p:cNvSpPr>
            <p:nvPr/>
          </p:nvSpPr>
          <p:spPr bwMode="auto">
            <a:xfrm>
              <a:off x="3698112" y="1614554"/>
              <a:ext cx="12832" cy="27020"/>
            </a:xfrm>
            <a:custGeom>
              <a:gdLst>
                <a:gd fmla="*/ 2147483646 w 4" name="T0"/>
                <a:gd fmla="*/ 0 h 7" name="T1"/>
                <a:gd fmla="*/ 2147483646 w 4" name="T2"/>
                <a:gd fmla="*/ 2147483646 h 7" name="T3"/>
                <a:gd fmla="*/ 2147483646 w 4" name="T4"/>
                <a:gd fmla="*/ 0 h 7" name="T5"/>
                <a:gd fmla="*/ 0 60000 65536" name="T6"/>
                <a:gd fmla="*/ 0 60000 65536" name="T7"/>
                <a:gd fmla="*/ 0 60000 65536" name="T8"/>
                <a:gd fmla="*/ 0 w 4" name="T9"/>
                <a:gd fmla="*/ 0 h 7" name="T10"/>
                <a:gd fmla="*/ 4 w 4" name="T11"/>
                <a:gd fmla="*/ 7 h 7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7" w="4">
                  <a:moveTo>
                    <a:pt x="1" y="0"/>
                  </a:moveTo>
                  <a:cubicBezTo>
                    <a:pt x="4" y="0"/>
                    <a:pt x="4" y="2"/>
                    <a:pt x="4" y="6"/>
                  </a:cubicBezTo>
                  <a:cubicBezTo>
                    <a:pt x="0" y="7"/>
                    <a:pt x="1" y="2"/>
                    <a:pt x="1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3" name="Freeform 45"/>
            <p:cNvSpPr>
              <a:spLocks noChangeArrowheads="1"/>
            </p:cNvSpPr>
            <p:nvPr/>
          </p:nvSpPr>
          <p:spPr bwMode="auto">
            <a:xfrm>
              <a:off x="5049299" y="1837824"/>
              <a:ext cx="84690" cy="109502"/>
            </a:xfrm>
            <a:custGeom>
              <a:gdLst>
                <a:gd fmla="*/ 2147483646 w 25" name="T0"/>
                <a:gd fmla="*/ 0 h 29" name="T1"/>
                <a:gd fmla="*/ 2147483646 w 25" name="T2"/>
                <a:gd fmla="*/ 2147483646 h 29" name="T3"/>
                <a:gd fmla="*/ 2147483646 w 25" name="T4"/>
                <a:gd fmla="*/ 2147483646 h 29" name="T5"/>
                <a:gd fmla="*/ 2147483646 w 25" name="T6"/>
                <a:gd fmla="*/ 2147483646 h 29" name="T7"/>
                <a:gd fmla="*/ 2147483646 w 25" name="T8"/>
                <a:gd fmla="*/ 2147483646 h 29" name="T9"/>
                <a:gd fmla="*/ 2147483646 w 25" name="T10"/>
                <a:gd fmla="*/ 2147483646 h 29" name="T11"/>
                <a:gd fmla="*/ 2147483646 w 25" name="T12"/>
                <a:gd fmla="*/ 2147483646 h 29" name="T13"/>
                <a:gd fmla="*/ 2147483646 w 25" name="T14"/>
                <a:gd fmla="*/ 2147483646 h 29" name="T15"/>
                <a:gd fmla="*/ 2147483646 w 25" name="T16"/>
                <a:gd fmla="*/ 2147483646 h 29" name="T17"/>
                <a:gd fmla="*/ 2147483646 w 25" name="T18"/>
                <a:gd fmla="*/ 2147483646 h 29" name="T19"/>
                <a:gd fmla="*/ 2147483646 w 25" name="T20"/>
                <a:gd fmla="*/ 2147483646 h 29" name="T21"/>
                <a:gd fmla="*/ 2147483646 w 25" name="T22"/>
                <a:gd fmla="*/ 2147483646 h 29" name="T23"/>
                <a:gd fmla="*/ 2147483646 w 25" name="T24"/>
                <a:gd fmla="*/ 2147483646 h 29" name="T25"/>
                <a:gd fmla="*/ 2147483646 w 25" name="T26"/>
                <a:gd fmla="*/ 2147483646 h 29" name="T27"/>
                <a:gd fmla="*/ 2147483646 w 25" name="T28"/>
                <a:gd fmla="*/ 2147483646 h 29" name="T29"/>
                <a:gd fmla="*/ 2147483646 w 25" name="T30"/>
                <a:gd fmla="*/ 2147483646 h 29" name="T31"/>
                <a:gd fmla="*/ 2147483646 w 25" name="T32"/>
                <a:gd fmla="*/ 0 h 29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60000 65536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w 25" name="T51"/>
                <a:gd fmla="*/ 0 h 29" name="T52"/>
                <a:gd fmla="*/ 25 w 25" name="T53"/>
                <a:gd fmla="*/ 29 h 29" name="T54"/>
              </a:gdLst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b="T54" l="T51" r="T53" t="T52"/>
              <a:pathLst>
                <a:path h="28" w="25">
                  <a:moveTo>
                    <a:pt x="10" y="0"/>
                  </a:moveTo>
                  <a:cubicBezTo>
                    <a:pt x="11" y="0"/>
                    <a:pt x="11" y="1"/>
                    <a:pt x="11" y="1"/>
                  </a:cubicBezTo>
                  <a:cubicBezTo>
                    <a:pt x="11" y="4"/>
                    <a:pt x="17" y="0"/>
                    <a:pt x="21" y="1"/>
                  </a:cubicBezTo>
                  <a:cubicBezTo>
                    <a:pt x="22" y="3"/>
                    <a:pt x="23" y="4"/>
                    <a:pt x="25" y="4"/>
                  </a:cubicBezTo>
                  <a:cubicBezTo>
                    <a:pt x="25" y="6"/>
                    <a:pt x="25" y="7"/>
                    <a:pt x="24" y="7"/>
                  </a:cubicBezTo>
                  <a:cubicBezTo>
                    <a:pt x="24" y="8"/>
                    <a:pt x="22" y="8"/>
                    <a:pt x="21" y="8"/>
                  </a:cubicBezTo>
                  <a:cubicBezTo>
                    <a:pt x="21" y="12"/>
                    <a:pt x="24" y="12"/>
                    <a:pt x="24" y="15"/>
                  </a:cubicBezTo>
                  <a:cubicBezTo>
                    <a:pt x="24" y="17"/>
                    <a:pt x="22" y="19"/>
                    <a:pt x="22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3" y="22"/>
                    <a:pt x="15" y="25"/>
                    <a:pt x="14" y="27"/>
                  </a:cubicBezTo>
                  <a:cubicBezTo>
                    <a:pt x="14" y="27"/>
                    <a:pt x="10" y="27"/>
                    <a:pt x="11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27"/>
                    <a:pt x="0" y="20"/>
                    <a:pt x="6" y="21"/>
                  </a:cubicBezTo>
                  <a:cubicBezTo>
                    <a:pt x="6" y="17"/>
                    <a:pt x="3" y="18"/>
                    <a:pt x="6" y="15"/>
                  </a:cubicBezTo>
                  <a:cubicBezTo>
                    <a:pt x="7" y="11"/>
                    <a:pt x="2" y="13"/>
                    <a:pt x="3" y="8"/>
                  </a:cubicBezTo>
                  <a:cubicBezTo>
                    <a:pt x="6" y="8"/>
                    <a:pt x="6" y="9"/>
                    <a:pt x="8" y="10"/>
                  </a:cubicBezTo>
                  <a:cubicBezTo>
                    <a:pt x="11" y="9"/>
                    <a:pt x="9" y="3"/>
                    <a:pt x="10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4" name="Freeform 46"/>
            <p:cNvSpPr>
              <a:spLocks noChangeArrowheads="1"/>
            </p:cNvSpPr>
            <p:nvPr/>
          </p:nvSpPr>
          <p:spPr bwMode="auto">
            <a:xfrm>
              <a:off x="2069758" y="1842090"/>
              <a:ext cx="26947" cy="27020"/>
            </a:xfrm>
            <a:custGeom>
              <a:gdLst>
                <a:gd fmla="*/ 2147483646 w 8" name="T0"/>
                <a:gd fmla="*/ 0 h 7" name="T1"/>
                <a:gd fmla="*/ 2147483646 w 8" name="T2"/>
                <a:gd fmla="*/ 2147483646 h 7" name="T3"/>
                <a:gd fmla="*/ 0 w 8" name="T4"/>
                <a:gd fmla="*/ 2147483646 h 7" name="T5"/>
                <a:gd fmla="*/ 2147483646 w 8" name="T6"/>
                <a:gd fmla="*/ 0 h 7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8" name="T12"/>
                <a:gd fmla="*/ 0 h 7" name="T13"/>
                <a:gd fmla="*/ 8 w 8" name="T14"/>
                <a:gd fmla="*/ 7 h 7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7" w="8">
                  <a:moveTo>
                    <a:pt x="7" y="0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4" y="6"/>
                    <a:pt x="3" y="7"/>
                    <a:pt x="0" y="5"/>
                  </a:cubicBezTo>
                  <a:cubicBezTo>
                    <a:pt x="1" y="2"/>
                    <a:pt x="4" y="1"/>
                    <a:pt x="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5" name="Freeform 47"/>
            <p:cNvSpPr>
              <a:spLocks noChangeArrowheads="1"/>
            </p:cNvSpPr>
            <p:nvPr/>
          </p:nvSpPr>
          <p:spPr bwMode="auto">
            <a:xfrm>
              <a:off x="2685684" y="1863422"/>
              <a:ext cx="30796" cy="52617"/>
            </a:xfrm>
            <a:custGeom>
              <a:gdLst>
                <a:gd fmla="*/ 2147483646 w 9" name="T0"/>
                <a:gd fmla="*/ 0 h 14" name="T1"/>
                <a:gd fmla="*/ 2147483646 w 9" name="T2"/>
                <a:gd fmla="*/ 2147483646 h 14" name="T3"/>
                <a:gd fmla="*/ 2147483646 w 9" name="T4"/>
                <a:gd fmla="*/ 2147483646 h 14" name="T5"/>
                <a:gd fmla="*/ 2147483646 w 9" name="T6"/>
                <a:gd fmla="*/ 0 h 14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9" name="T12"/>
                <a:gd fmla="*/ 0 h 14" name="T13"/>
                <a:gd fmla="*/ 9 w 9" name="T14"/>
                <a:gd fmla="*/ 14 h 14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14" w="9">
                  <a:moveTo>
                    <a:pt x="2" y="0"/>
                  </a:moveTo>
                  <a:cubicBezTo>
                    <a:pt x="5" y="3"/>
                    <a:pt x="5" y="8"/>
                    <a:pt x="9" y="10"/>
                  </a:cubicBezTo>
                  <a:cubicBezTo>
                    <a:pt x="8" y="14"/>
                    <a:pt x="4" y="9"/>
                    <a:pt x="4" y="7"/>
                  </a:cubicBezTo>
                  <a:cubicBezTo>
                    <a:pt x="0" y="7"/>
                    <a:pt x="0" y="2"/>
                    <a:pt x="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6" name="Freeform 48"/>
            <p:cNvSpPr>
              <a:spLocks noChangeArrowheads="1"/>
            </p:cNvSpPr>
            <p:nvPr/>
          </p:nvSpPr>
          <p:spPr bwMode="auto">
            <a:xfrm>
              <a:off x="7978795" y="1842090"/>
              <a:ext cx="50044" cy="244602"/>
            </a:xfrm>
            <a:custGeom>
              <a:gdLst>
                <a:gd fmla="*/ 2147483646 w 15" name="T0"/>
                <a:gd fmla="*/ 2147483646 h 65" name="T1"/>
                <a:gd fmla="*/ 2147483646 w 15" name="T2"/>
                <a:gd fmla="*/ 2147483646 h 65" name="T3"/>
                <a:gd fmla="*/ 2147483646 w 15" name="T4"/>
                <a:gd fmla="*/ 2147483646 h 65" name="T5"/>
                <a:gd fmla="*/ 2147483646 w 15" name="T6"/>
                <a:gd fmla="*/ 2147483646 h 65" name="T7"/>
                <a:gd fmla="*/ 2147483646 w 15" name="T8"/>
                <a:gd fmla="*/ 2147483646 h 65" name="T9"/>
                <a:gd fmla="*/ 2147483646 w 15" name="T10"/>
                <a:gd fmla="*/ 2147483646 h 65" name="T11"/>
                <a:gd fmla="*/ 2147483646 w 15" name="T12"/>
                <a:gd fmla="*/ 2147483646 h 65" name="T13"/>
                <a:gd fmla="*/ 2147483646 w 15" name="T14"/>
                <a:gd fmla="*/ 2147483646 h 65" name="T15"/>
                <a:gd fmla="*/ 2147483646 w 15" name="T16"/>
                <a:gd fmla="*/ 2147483646 h 65" name="T17"/>
                <a:gd fmla="*/ 2147483646 w 15" name="T18"/>
                <a:gd fmla="*/ 2147483646 h 65" name="T19"/>
                <a:gd fmla="*/ 2147483646 w 15" name="T20"/>
                <a:gd fmla="*/ 2147483646 h 65" name="T21"/>
                <a:gd fmla="*/ 2147483646 w 15" name="T22"/>
                <a:gd fmla="*/ 2147483646 h 65" name="T23"/>
                <a:gd fmla="*/ 2147483646 w 15" name="T24"/>
                <a:gd fmla="*/ 2147483646 h 65" name="T25"/>
                <a:gd fmla="*/ 2147483646 w 15" name="T26"/>
                <a:gd fmla="*/ 2147483646 h 65" name="T27"/>
                <a:gd fmla="*/ 2147483646 w 15" name="T28"/>
                <a:gd fmla="*/ 2147483646 h 65" name="T29"/>
                <a:gd fmla="*/ 2147483646 w 15" name="T30"/>
                <a:gd fmla="*/ 2147483646 h 65" name="T31"/>
                <a:gd fmla="*/ 2147483646 w 15" name="T32"/>
                <a:gd fmla="*/ 2147483646 h 65" name="T33"/>
                <a:gd fmla="*/ 2147483646 w 15" name="T34"/>
                <a:gd fmla="*/ 2147483646 h 65" name="T35"/>
                <a:gd fmla="*/ 2147483646 w 15" name="T36"/>
                <a:gd fmla="*/ 2147483646 h 65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60000 65536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60000 65536" name="T51"/>
                <a:gd fmla="*/ 0 60000 65536" name="T52"/>
                <a:gd fmla="*/ 0 60000 65536" name="T53"/>
                <a:gd fmla="*/ 0 60000 65536" name="T54"/>
                <a:gd fmla="*/ 0 60000 65536" name="T55"/>
                <a:gd fmla="*/ 0 60000 65536" name="T56"/>
                <a:gd fmla="*/ 0 w 15" name="T57"/>
                <a:gd fmla="*/ 0 h 65" name="T58"/>
                <a:gd fmla="*/ 15 w 15" name="T59"/>
                <a:gd fmla="*/ 65 h 65" name="T60"/>
              </a:gdLst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b="T60" l="T57" r="T59" t="T58"/>
              <a:pathLst>
                <a:path h="65" w="15">
                  <a:moveTo>
                    <a:pt x="5" y="7"/>
                  </a:moveTo>
                  <a:cubicBezTo>
                    <a:pt x="11" y="0"/>
                    <a:pt x="5" y="15"/>
                    <a:pt x="8" y="17"/>
                  </a:cubicBezTo>
                  <a:cubicBezTo>
                    <a:pt x="10" y="19"/>
                    <a:pt x="6" y="20"/>
                    <a:pt x="9" y="23"/>
                  </a:cubicBezTo>
                  <a:cubicBezTo>
                    <a:pt x="11" y="25"/>
                    <a:pt x="9" y="25"/>
                    <a:pt x="9" y="27"/>
                  </a:cubicBezTo>
                  <a:cubicBezTo>
                    <a:pt x="9" y="28"/>
                    <a:pt x="12" y="33"/>
                    <a:pt x="11" y="38"/>
                  </a:cubicBezTo>
                  <a:cubicBezTo>
                    <a:pt x="10" y="42"/>
                    <a:pt x="13" y="43"/>
                    <a:pt x="15" y="44"/>
                  </a:cubicBezTo>
                  <a:cubicBezTo>
                    <a:pt x="14" y="47"/>
                    <a:pt x="11" y="47"/>
                    <a:pt x="9" y="45"/>
                  </a:cubicBezTo>
                  <a:cubicBezTo>
                    <a:pt x="8" y="49"/>
                    <a:pt x="9" y="55"/>
                    <a:pt x="9" y="55"/>
                  </a:cubicBezTo>
                  <a:cubicBezTo>
                    <a:pt x="9" y="55"/>
                    <a:pt x="6" y="55"/>
                    <a:pt x="6" y="55"/>
                  </a:cubicBezTo>
                  <a:cubicBezTo>
                    <a:pt x="6" y="58"/>
                    <a:pt x="10" y="59"/>
                    <a:pt x="9" y="65"/>
                  </a:cubicBezTo>
                  <a:cubicBezTo>
                    <a:pt x="5" y="63"/>
                    <a:pt x="5" y="65"/>
                    <a:pt x="2" y="63"/>
                  </a:cubicBezTo>
                  <a:cubicBezTo>
                    <a:pt x="5" y="60"/>
                    <a:pt x="1" y="59"/>
                    <a:pt x="4" y="55"/>
                  </a:cubicBezTo>
                  <a:cubicBezTo>
                    <a:pt x="4" y="53"/>
                    <a:pt x="2" y="51"/>
                    <a:pt x="1" y="51"/>
                  </a:cubicBezTo>
                  <a:cubicBezTo>
                    <a:pt x="2" y="47"/>
                    <a:pt x="5" y="41"/>
                    <a:pt x="4" y="34"/>
                  </a:cubicBezTo>
                  <a:cubicBezTo>
                    <a:pt x="3" y="31"/>
                    <a:pt x="1" y="29"/>
                    <a:pt x="1" y="27"/>
                  </a:cubicBezTo>
                  <a:cubicBezTo>
                    <a:pt x="0" y="23"/>
                    <a:pt x="4" y="20"/>
                    <a:pt x="1" y="17"/>
                  </a:cubicBezTo>
                  <a:cubicBezTo>
                    <a:pt x="1" y="15"/>
                    <a:pt x="3" y="14"/>
                    <a:pt x="5" y="13"/>
                  </a:cubicBezTo>
                  <a:cubicBezTo>
                    <a:pt x="5" y="11"/>
                    <a:pt x="5" y="9"/>
                    <a:pt x="6" y="9"/>
                  </a:cubicBezTo>
                  <a:cubicBezTo>
                    <a:pt x="7" y="8"/>
                    <a:pt x="6" y="7"/>
                    <a:pt x="5" y="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7" name="Freeform 49"/>
            <p:cNvSpPr>
              <a:spLocks noChangeArrowheads="1"/>
            </p:cNvSpPr>
            <p:nvPr/>
          </p:nvSpPr>
          <p:spPr bwMode="auto">
            <a:xfrm>
              <a:off x="2032546" y="1869111"/>
              <a:ext cx="12832" cy="25598"/>
            </a:xfrm>
            <a:custGeom>
              <a:gdLst>
                <a:gd fmla="*/ 2147483646 w 4" name="T0"/>
                <a:gd fmla="*/ 0 h 7" name="T1"/>
                <a:gd fmla="*/ 0 w 4" name="T2"/>
                <a:gd fmla="*/ 2147483646 h 7" name="T3"/>
                <a:gd fmla="*/ 0 w 4" name="T4"/>
                <a:gd fmla="*/ 2147483646 h 7" name="T5"/>
                <a:gd fmla="*/ 2147483646 w 4" name="T6"/>
                <a:gd fmla="*/ 0 h 7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4" name="T12"/>
                <a:gd fmla="*/ 0 h 7" name="T13"/>
                <a:gd fmla="*/ 4 w 4" name="T14"/>
                <a:gd fmla="*/ 7 h 7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7" w="4">
                  <a:moveTo>
                    <a:pt x="1" y="0"/>
                  </a:moveTo>
                  <a:cubicBezTo>
                    <a:pt x="4" y="0"/>
                    <a:pt x="3" y="7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8" name="Freeform 50"/>
            <p:cNvSpPr>
              <a:spLocks noChangeArrowheads="1"/>
            </p:cNvSpPr>
            <p:nvPr/>
          </p:nvSpPr>
          <p:spPr bwMode="auto">
            <a:xfrm>
              <a:off x="4099746" y="1954437"/>
              <a:ext cx="141150" cy="132255"/>
            </a:xfrm>
            <a:custGeom>
              <a:gdLst>
                <a:gd fmla="*/ 2147483646 w 42" name="T0"/>
                <a:gd fmla="*/ 0 h 35" name="T1"/>
                <a:gd fmla="*/ 2147483646 w 42" name="T2"/>
                <a:gd fmla="*/ 2147483646 h 35" name="T3"/>
                <a:gd fmla="*/ 2147483646 w 42" name="T4"/>
                <a:gd fmla="*/ 2147483646 h 35" name="T5"/>
                <a:gd fmla="*/ 2147483646 w 42" name="T6"/>
                <a:gd fmla="*/ 2147483646 h 35" name="T7"/>
                <a:gd fmla="*/ 2147483646 w 42" name="T8"/>
                <a:gd fmla="*/ 2147483646 h 35" name="T9"/>
                <a:gd fmla="*/ 2147483646 w 42" name="T10"/>
                <a:gd fmla="*/ 2147483646 h 35" name="T11"/>
                <a:gd fmla="*/ 2147483646 w 42" name="T12"/>
                <a:gd fmla="*/ 2147483646 h 35" name="T13"/>
                <a:gd fmla="*/ 2147483646 w 42" name="T14"/>
                <a:gd fmla="*/ 2147483646 h 35" name="T15"/>
                <a:gd fmla="*/ 2147483646 w 42" name="T16"/>
                <a:gd fmla="*/ 2147483646 h 35" name="T17"/>
                <a:gd fmla="*/ 2147483646 w 42" name="T18"/>
                <a:gd fmla="*/ 2147483646 h 35" name="T19"/>
                <a:gd fmla="*/ 2147483646 w 42" name="T20"/>
                <a:gd fmla="*/ 2147483646 h 35" name="T21"/>
                <a:gd fmla="*/ 2147483646 w 42" name="T22"/>
                <a:gd fmla="*/ 2147483646 h 35" name="T23"/>
                <a:gd fmla="*/ 2147483646 w 42" name="T24"/>
                <a:gd fmla="*/ 2147483646 h 35" name="T25"/>
                <a:gd fmla="*/ 2147483646 w 42" name="T26"/>
                <a:gd fmla="*/ 2147483646 h 35" name="T27"/>
                <a:gd fmla="*/ 2147483646 w 42" name="T28"/>
                <a:gd fmla="*/ 2147483646 h 35" name="T29"/>
                <a:gd fmla="*/ 0 w 42" name="T30"/>
                <a:gd fmla="*/ 2147483646 h 35" name="T31"/>
                <a:gd fmla="*/ 2147483646 w 42" name="T32"/>
                <a:gd fmla="*/ 2147483646 h 35" name="T33"/>
                <a:gd fmla="*/ 2147483646 w 42" name="T34"/>
                <a:gd fmla="*/ 2147483646 h 35" name="T35"/>
                <a:gd fmla="*/ 2147483646 w 42" name="T36"/>
                <a:gd fmla="*/ 2147483646 h 35" name="T37"/>
                <a:gd fmla="*/ 2147483646 w 42" name="T38"/>
                <a:gd fmla="*/ 2147483646 h 35" name="T39"/>
                <a:gd fmla="*/ 2147483646 w 42" name="T40"/>
                <a:gd fmla="*/ 2147483646 h 35" name="T41"/>
                <a:gd fmla="*/ 2147483646 w 42" name="T42"/>
                <a:gd fmla="*/ 2147483646 h 35" name="T43"/>
                <a:gd fmla="*/ 2147483646 w 42" name="T44"/>
                <a:gd fmla="*/ 0 h 35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60000 65536" name="T51"/>
                <a:gd fmla="*/ 0 60000 65536" name="T52"/>
                <a:gd fmla="*/ 0 60000 65536" name="T53"/>
                <a:gd fmla="*/ 0 60000 65536" name="T54"/>
                <a:gd fmla="*/ 0 60000 65536" name="T55"/>
                <a:gd fmla="*/ 0 60000 65536" name="T56"/>
                <a:gd fmla="*/ 0 60000 65536" name="T57"/>
                <a:gd fmla="*/ 0 60000 65536" name="T58"/>
                <a:gd fmla="*/ 0 60000 65536" name="T59"/>
                <a:gd fmla="*/ 0 60000 65536" name="T60"/>
                <a:gd fmla="*/ 0 60000 65536" name="T61"/>
                <a:gd fmla="*/ 0 60000 65536" name="T62"/>
                <a:gd fmla="*/ 0 60000 65536" name="T63"/>
                <a:gd fmla="*/ 0 60000 65536" name="T64"/>
                <a:gd fmla="*/ 0 60000 65536" name="T65"/>
                <a:gd fmla="*/ 0 60000 65536" name="T66"/>
                <a:gd fmla="*/ 0 60000 65536" name="T67"/>
                <a:gd fmla="*/ 0 60000 65536" name="T68"/>
                <a:gd fmla="*/ 0 w 42" name="T69"/>
                <a:gd fmla="*/ 0 h 35" name="T70"/>
                <a:gd fmla="*/ 42 w 42" name="T71"/>
                <a:gd fmla="*/ 35 h 35" name="T72"/>
              </a:gdLst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b="T72" l="T69" r="T71" t="T70"/>
              <a:pathLst>
                <a:path h="35" w="42">
                  <a:moveTo>
                    <a:pt x="18" y="0"/>
                  </a:moveTo>
                  <a:cubicBezTo>
                    <a:pt x="20" y="0"/>
                    <a:pt x="20" y="2"/>
                    <a:pt x="22" y="3"/>
                  </a:cubicBezTo>
                  <a:cubicBezTo>
                    <a:pt x="22" y="5"/>
                    <a:pt x="18" y="5"/>
                    <a:pt x="21" y="8"/>
                  </a:cubicBezTo>
                  <a:cubicBezTo>
                    <a:pt x="20" y="12"/>
                    <a:pt x="25" y="10"/>
                    <a:pt x="27" y="11"/>
                  </a:cubicBezTo>
                  <a:cubicBezTo>
                    <a:pt x="28" y="12"/>
                    <a:pt x="30" y="16"/>
                    <a:pt x="35" y="14"/>
                  </a:cubicBezTo>
                  <a:cubicBezTo>
                    <a:pt x="35" y="17"/>
                    <a:pt x="38" y="18"/>
                    <a:pt x="34" y="19"/>
                  </a:cubicBezTo>
                  <a:cubicBezTo>
                    <a:pt x="33" y="22"/>
                    <a:pt x="37" y="20"/>
                    <a:pt x="38" y="21"/>
                  </a:cubicBezTo>
                  <a:cubicBezTo>
                    <a:pt x="39" y="22"/>
                    <a:pt x="37" y="27"/>
                    <a:pt x="41" y="25"/>
                  </a:cubicBezTo>
                  <a:cubicBezTo>
                    <a:pt x="42" y="29"/>
                    <a:pt x="37" y="28"/>
                    <a:pt x="38" y="32"/>
                  </a:cubicBezTo>
                  <a:cubicBezTo>
                    <a:pt x="36" y="32"/>
                    <a:pt x="37" y="30"/>
                    <a:pt x="36" y="29"/>
                  </a:cubicBezTo>
                  <a:cubicBezTo>
                    <a:pt x="31" y="29"/>
                    <a:pt x="32" y="31"/>
                    <a:pt x="28" y="29"/>
                  </a:cubicBezTo>
                  <a:cubicBezTo>
                    <a:pt x="26" y="31"/>
                    <a:pt x="22" y="31"/>
                    <a:pt x="22" y="35"/>
                  </a:cubicBezTo>
                  <a:cubicBezTo>
                    <a:pt x="20" y="35"/>
                    <a:pt x="21" y="32"/>
                    <a:pt x="20" y="31"/>
                  </a:cubicBezTo>
                  <a:cubicBezTo>
                    <a:pt x="19" y="30"/>
                    <a:pt x="16" y="30"/>
                    <a:pt x="15" y="29"/>
                  </a:cubicBezTo>
                  <a:cubicBezTo>
                    <a:pt x="14" y="28"/>
                    <a:pt x="13" y="26"/>
                    <a:pt x="10" y="25"/>
                  </a:cubicBezTo>
                  <a:cubicBezTo>
                    <a:pt x="5" y="24"/>
                    <a:pt x="5" y="28"/>
                    <a:pt x="0" y="26"/>
                  </a:cubicBezTo>
                  <a:cubicBezTo>
                    <a:pt x="1" y="25"/>
                    <a:pt x="1" y="23"/>
                    <a:pt x="1" y="21"/>
                  </a:cubicBezTo>
                  <a:cubicBezTo>
                    <a:pt x="6" y="23"/>
                    <a:pt x="2" y="16"/>
                    <a:pt x="7" y="18"/>
                  </a:cubicBezTo>
                  <a:cubicBezTo>
                    <a:pt x="5" y="15"/>
                    <a:pt x="9" y="14"/>
                    <a:pt x="10" y="12"/>
                  </a:cubicBezTo>
                  <a:cubicBezTo>
                    <a:pt x="11" y="11"/>
                    <a:pt x="9" y="8"/>
                    <a:pt x="11" y="5"/>
                  </a:cubicBezTo>
                  <a:cubicBezTo>
                    <a:pt x="12" y="5"/>
                    <a:pt x="14" y="6"/>
                    <a:pt x="14" y="5"/>
                  </a:cubicBezTo>
                  <a:cubicBezTo>
                    <a:pt x="14" y="5"/>
                    <a:pt x="14" y="3"/>
                    <a:pt x="14" y="3"/>
                  </a:cubicBezTo>
                  <a:cubicBezTo>
                    <a:pt x="15" y="1"/>
                    <a:pt x="18" y="2"/>
                    <a:pt x="18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59" name="Freeform 51"/>
            <p:cNvSpPr>
              <a:spLocks noChangeArrowheads="1"/>
            </p:cNvSpPr>
            <p:nvPr/>
          </p:nvSpPr>
          <p:spPr bwMode="auto">
            <a:xfrm>
              <a:off x="4025322" y="1995678"/>
              <a:ext cx="29514" cy="34131"/>
            </a:xfrm>
            <a:custGeom>
              <a:gdLst>
                <a:gd fmla="*/ 0 w 9" name="T0"/>
                <a:gd fmla="*/ 0 h 9" name="T1"/>
                <a:gd fmla="*/ 2147483646 w 9" name="T2"/>
                <a:gd fmla="*/ 2147483646 h 9" name="T3"/>
                <a:gd fmla="*/ 0 w 9" name="T4"/>
                <a:gd fmla="*/ 0 h 9" name="T5"/>
                <a:gd fmla="*/ 0 60000 65536" name="T6"/>
                <a:gd fmla="*/ 0 60000 65536" name="T7"/>
                <a:gd fmla="*/ 0 60000 65536" name="T8"/>
                <a:gd fmla="*/ 0 w 9" name="T9"/>
                <a:gd fmla="*/ 0 h 9" name="T10"/>
                <a:gd fmla="*/ 9 w 9" name="T11"/>
                <a:gd fmla="*/ 9 h 9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9" w="9">
                  <a:moveTo>
                    <a:pt x="0" y="0"/>
                  </a:moveTo>
                  <a:cubicBezTo>
                    <a:pt x="5" y="0"/>
                    <a:pt x="5" y="4"/>
                    <a:pt x="9" y="4"/>
                  </a:cubicBezTo>
                  <a:cubicBezTo>
                    <a:pt x="8" y="9"/>
                    <a:pt x="0" y="5"/>
                    <a:pt x="0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0" name="Freeform 52"/>
            <p:cNvSpPr>
              <a:spLocks noChangeArrowheads="1"/>
            </p:cNvSpPr>
            <p:nvPr/>
          </p:nvSpPr>
          <p:spPr bwMode="auto">
            <a:xfrm>
              <a:off x="7962114" y="2129355"/>
              <a:ext cx="101372" cy="78216"/>
            </a:xfrm>
            <a:custGeom>
              <a:gdLst>
                <a:gd fmla="*/ 2147483646 w 30" name="T0"/>
                <a:gd fmla="*/ 0 h 21" name="T1"/>
                <a:gd fmla="*/ 2147483646 w 30" name="T2"/>
                <a:gd fmla="*/ 2147483646 h 21" name="T3"/>
                <a:gd fmla="*/ 2147483646 w 30" name="T4"/>
                <a:gd fmla="*/ 2147483646 h 21" name="T5"/>
                <a:gd fmla="*/ 2147483646 w 30" name="T6"/>
                <a:gd fmla="*/ 2147483646 h 21" name="T7"/>
                <a:gd fmla="*/ 2147483646 w 30" name="T8"/>
                <a:gd fmla="*/ 2147483646 h 21" name="T9"/>
                <a:gd fmla="*/ 2147483646 w 30" name="T10"/>
                <a:gd fmla="*/ 2147483646 h 21" name="T11"/>
                <a:gd fmla="*/ 2147483646 w 30" name="T12"/>
                <a:gd fmla="*/ 2147483646 h 21" name="T13"/>
                <a:gd fmla="*/ 2147483646 w 30" name="T14"/>
                <a:gd fmla="*/ 2147483646 h 21" name="T15"/>
                <a:gd fmla="*/ 2147483646 w 30" name="T16"/>
                <a:gd fmla="*/ 2147483646 h 21" name="T17"/>
                <a:gd fmla="*/ 2147483646 w 30" name="T18"/>
                <a:gd fmla="*/ 0 h 21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w 30" name="T30"/>
                <a:gd fmla="*/ 0 h 21" name="T31"/>
                <a:gd fmla="*/ 30 w 30" name="T32"/>
                <a:gd fmla="*/ 21 h 21" name="T33"/>
              </a:gdLst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b="T33" l="T30" r="T32" t="T31"/>
              <a:pathLst>
                <a:path h="21" w="30">
                  <a:moveTo>
                    <a:pt x="9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5"/>
                    <a:pt x="15" y="4"/>
                    <a:pt x="16" y="7"/>
                  </a:cubicBezTo>
                  <a:cubicBezTo>
                    <a:pt x="20" y="5"/>
                    <a:pt x="24" y="8"/>
                    <a:pt x="30" y="6"/>
                  </a:cubicBezTo>
                  <a:cubicBezTo>
                    <a:pt x="29" y="10"/>
                    <a:pt x="24" y="10"/>
                    <a:pt x="24" y="14"/>
                  </a:cubicBezTo>
                  <a:cubicBezTo>
                    <a:pt x="22" y="15"/>
                    <a:pt x="22" y="13"/>
                    <a:pt x="20" y="13"/>
                  </a:cubicBezTo>
                  <a:cubicBezTo>
                    <a:pt x="17" y="12"/>
                    <a:pt x="15" y="19"/>
                    <a:pt x="14" y="16"/>
                  </a:cubicBezTo>
                  <a:cubicBezTo>
                    <a:pt x="12" y="16"/>
                    <a:pt x="13" y="18"/>
                    <a:pt x="13" y="20"/>
                  </a:cubicBezTo>
                  <a:cubicBezTo>
                    <a:pt x="9" y="21"/>
                    <a:pt x="9" y="12"/>
                    <a:pt x="6" y="17"/>
                  </a:cubicBezTo>
                  <a:cubicBezTo>
                    <a:pt x="0" y="13"/>
                    <a:pt x="4" y="3"/>
                    <a:pt x="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1" name="Freeform 53"/>
            <p:cNvSpPr>
              <a:spLocks noChangeArrowheads="1"/>
            </p:cNvSpPr>
            <p:nvPr/>
          </p:nvSpPr>
          <p:spPr bwMode="auto">
            <a:xfrm>
              <a:off x="7786319" y="2223214"/>
              <a:ext cx="192477" cy="184874"/>
            </a:xfrm>
            <a:custGeom>
              <a:gdLst>
                <a:gd fmla="*/ 2147483646 w 57" name="T0"/>
                <a:gd fmla="*/ 0 h 49" name="T1"/>
                <a:gd fmla="*/ 2147483646 w 57" name="T2"/>
                <a:gd fmla="*/ 2147483646 h 49" name="T3"/>
                <a:gd fmla="*/ 2147483646 w 57" name="T4"/>
                <a:gd fmla="*/ 2147483646 h 49" name="T5"/>
                <a:gd fmla="*/ 2147483646 w 57" name="T6"/>
                <a:gd fmla="*/ 2147483646 h 49" name="T7"/>
                <a:gd fmla="*/ 2147483646 w 57" name="T8"/>
                <a:gd fmla="*/ 2147483646 h 49" name="T9"/>
                <a:gd fmla="*/ 2147483646 w 57" name="T10"/>
                <a:gd fmla="*/ 2147483646 h 49" name="T11"/>
                <a:gd fmla="*/ 2147483646 w 57" name="T12"/>
                <a:gd fmla="*/ 2147483646 h 49" name="T13"/>
                <a:gd fmla="*/ 2147483646 w 57" name="T14"/>
                <a:gd fmla="*/ 2147483646 h 49" name="T15"/>
                <a:gd fmla="*/ 2147483646 w 57" name="T16"/>
                <a:gd fmla="*/ 2147483646 h 49" name="T17"/>
                <a:gd fmla="*/ 2147483646 w 57" name="T18"/>
                <a:gd fmla="*/ 2147483646 h 49" name="T19"/>
                <a:gd fmla="*/ 2147483646 w 57" name="T20"/>
                <a:gd fmla="*/ 2147483646 h 49" name="T21"/>
                <a:gd fmla="*/ 2147483646 w 57" name="T22"/>
                <a:gd fmla="*/ 2147483646 h 49" name="T23"/>
                <a:gd fmla="*/ 2147483646 w 57" name="T24"/>
                <a:gd fmla="*/ 2147483646 h 49" name="T25"/>
                <a:gd fmla="*/ 2147483646 w 57" name="T26"/>
                <a:gd fmla="*/ 2147483646 h 49" name="T27"/>
                <a:gd fmla="*/ 2147483646 w 57" name="T28"/>
                <a:gd fmla="*/ 2147483646 h 49" name="T29"/>
                <a:gd fmla="*/ 2147483646 w 57" name="T30"/>
                <a:gd fmla="*/ 2147483646 h 49" name="T31"/>
                <a:gd fmla="*/ 0 w 57" name="T32"/>
                <a:gd fmla="*/ 2147483646 h 49" name="T33"/>
                <a:gd fmla="*/ 2147483646 w 57" name="T34"/>
                <a:gd fmla="*/ 2147483646 h 49" name="T35"/>
                <a:gd fmla="*/ 2147483646 w 57" name="T36"/>
                <a:gd fmla="*/ 2147483646 h 49" name="T37"/>
                <a:gd fmla="*/ 2147483646 w 57" name="T38"/>
                <a:gd fmla="*/ 2147483646 h 49" name="T39"/>
                <a:gd fmla="*/ 2147483646 w 57" name="T40"/>
                <a:gd fmla="*/ 2147483646 h 49" name="T41"/>
                <a:gd fmla="*/ 2147483646 w 57" name="T42"/>
                <a:gd fmla="*/ 2147483646 h 49" name="T43"/>
                <a:gd fmla="*/ 2147483646 w 57" name="T44"/>
                <a:gd fmla="*/ 2147483646 h 49" name="T45"/>
                <a:gd fmla="*/ 2147483646 w 57" name="T46"/>
                <a:gd fmla="*/ 2147483646 h 49" name="T47"/>
                <a:gd fmla="*/ 2147483646 w 57" name="T48"/>
                <a:gd fmla="*/ 2147483646 h 49" name="T49"/>
                <a:gd fmla="*/ 2147483646 w 57" name="T50"/>
                <a:gd fmla="*/ 2147483646 h 49" name="T51"/>
                <a:gd fmla="*/ 2147483646 w 57" name="T52"/>
                <a:gd fmla="*/ 2147483646 h 49" name="T53"/>
                <a:gd fmla="*/ 2147483646 w 57" name="T54"/>
                <a:gd fmla="*/ 2147483646 h 49" name="T55"/>
                <a:gd fmla="*/ 2147483646 w 57" name="T56"/>
                <a:gd fmla="*/ 0 h 49" name="T57"/>
                <a:gd fmla="*/ 0 60000 65536" name="T58"/>
                <a:gd fmla="*/ 0 60000 65536" name="T59"/>
                <a:gd fmla="*/ 0 60000 65536" name="T60"/>
                <a:gd fmla="*/ 0 60000 65536" name="T61"/>
                <a:gd fmla="*/ 0 60000 65536" name="T62"/>
                <a:gd fmla="*/ 0 60000 65536" name="T63"/>
                <a:gd fmla="*/ 0 60000 65536" name="T64"/>
                <a:gd fmla="*/ 0 60000 65536" name="T65"/>
                <a:gd fmla="*/ 0 60000 65536" name="T66"/>
                <a:gd fmla="*/ 0 60000 65536" name="T67"/>
                <a:gd fmla="*/ 0 60000 65536" name="T68"/>
                <a:gd fmla="*/ 0 60000 65536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w 57" name="T87"/>
                <a:gd fmla="*/ 0 h 49" name="T88"/>
                <a:gd fmla="*/ 57 w 57" name="T89"/>
                <a:gd fmla="*/ 49 h 49" name="T90"/>
              </a:gdLst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b="T90" l="T87" r="T89" t="T88"/>
              <a:pathLst>
                <a:path h="49" w="57">
                  <a:moveTo>
                    <a:pt x="51" y="0"/>
                  </a:moveTo>
                  <a:cubicBezTo>
                    <a:pt x="53" y="0"/>
                    <a:pt x="53" y="2"/>
                    <a:pt x="55" y="2"/>
                  </a:cubicBezTo>
                  <a:cubicBezTo>
                    <a:pt x="55" y="12"/>
                    <a:pt x="57" y="17"/>
                    <a:pt x="55" y="23"/>
                  </a:cubicBezTo>
                  <a:cubicBezTo>
                    <a:pt x="54" y="23"/>
                    <a:pt x="54" y="21"/>
                    <a:pt x="53" y="20"/>
                  </a:cubicBezTo>
                  <a:cubicBezTo>
                    <a:pt x="50" y="21"/>
                    <a:pt x="54" y="26"/>
                    <a:pt x="53" y="28"/>
                  </a:cubicBezTo>
                  <a:cubicBezTo>
                    <a:pt x="52" y="28"/>
                    <a:pt x="52" y="27"/>
                    <a:pt x="51" y="27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49" y="40"/>
                    <a:pt x="48" y="40"/>
                  </a:cubicBezTo>
                  <a:cubicBezTo>
                    <a:pt x="45" y="38"/>
                    <a:pt x="45" y="42"/>
                    <a:pt x="44" y="42"/>
                  </a:cubicBezTo>
                  <a:cubicBezTo>
                    <a:pt x="43" y="43"/>
                    <a:pt x="42" y="41"/>
                    <a:pt x="41" y="41"/>
                  </a:cubicBezTo>
                  <a:cubicBezTo>
                    <a:pt x="40" y="41"/>
                    <a:pt x="37" y="42"/>
                    <a:pt x="35" y="42"/>
                  </a:cubicBezTo>
                  <a:cubicBezTo>
                    <a:pt x="35" y="43"/>
                    <a:pt x="32" y="45"/>
                    <a:pt x="28" y="44"/>
                  </a:cubicBezTo>
                  <a:cubicBezTo>
                    <a:pt x="26" y="44"/>
                    <a:pt x="27" y="49"/>
                    <a:pt x="25" y="49"/>
                  </a:cubicBezTo>
                  <a:cubicBezTo>
                    <a:pt x="22" y="48"/>
                    <a:pt x="20" y="47"/>
                    <a:pt x="20" y="42"/>
                  </a:cubicBezTo>
                  <a:cubicBezTo>
                    <a:pt x="17" y="41"/>
                    <a:pt x="18" y="45"/>
                    <a:pt x="17" y="45"/>
                  </a:cubicBezTo>
                  <a:cubicBezTo>
                    <a:pt x="15" y="46"/>
                    <a:pt x="15" y="44"/>
                    <a:pt x="14" y="44"/>
                  </a:cubicBezTo>
                  <a:cubicBezTo>
                    <a:pt x="9" y="45"/>
                    <a:pt x="4" y="49"/>
                    <a:pt x="0" y="47"/>
                  </a:cubicBezTo>
                  <a:cubicBezTo>
                    <a:pt x="1" y="45"/>
                    <a:pt x="2" y="43"/>
                    <a:pt x="2" y="41"/>
                  </a:cubicBezTo>
                  <a:cubicBezTo>
                    <a:pt x="3" y="40"/>
                    <a:pt x="4" y="42"/>
                    <a:pt x="4" y="42"/>
                  </a:cubicBezTo>
                  <a:cubicBezTo>
                    <a:pt x="6" y="42"/>
                    <a:pt x="5" y="40"/>
                    <a:pt x="6" y="40"/>
                  </a:cubicBezTo>
                  <a:cubicBezTo>
                    <a:pt x="11" y="39"/>
                    <a:pt x="20" y="40"/>
                    <a:pt x="25" y="38"/>
                  </a:cubicBezTo>
                  <a:cubicBezTo>
                    <a:pt x="23" y="32"/>
                    <a:pt x="30" y="34"/>
                    <a:pt x="28" y="28"/>
                  </a:cubicBezTo>
                  <a:cubicBezTo>
                    <a:pt x="31" y="30"/>
                    <a:pt x="31" y="30"/>
                    <a:pt x="31" y="26"/>
                  </a:cubicBezTo>
                  <a:cubicBezTo>
                    <a:pt x="34" y="29"/>
                    <a:pt x="37" y="24"/>
                    <a:pt x="39" y="27"/>
                  </a:cubicBezTo>
                  <a:cubicBezTo>
                    <a:pt x="40" y="26"/>
                    <a:pt x="39" y="22"/>
                    <a:pt x="39" y="21"/>
                  </a:cubicBezTo>
                  <a:cubicBezTo>
                    <a:pt x="41" y="20"/>
                    <a:pt x="41" y="24"/>
                    <a:pt x="41" y="24"/>
                  </a:cubicBezTo>
                  <a:cubicBezTo>
                    <a:pt x="42" y="25"/>
                    <a:pt x="45" y="23"/>
                    <a:pt x="42" y="17"/>
                  </a:cubicBezTo>
                  <a:cubicBezTo>
                    <a:pt x="47" y="16"/>
                    <a:pt x="45" y="10"/>
                    <a:pt x="46" y="6"/>
                  </a:cubicBezTo>
                  <a:cubicBezTo>
                    <a:pt x="47" y="4"/>
                    <a:pt x="52" y="4"/>
                    <a:pt x="51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2" name="Freeform 54"/>
            <p:cNvSpPr>
              <a:spLocks noChangeArrowheads="1"/>
            </p:cNvSpPr>
            <p:nvPr/>
          </p:nvSpPr>
          <p:spPr bwMode="auto">
            <a:xfrm>
              <a:off x="5411155" y="2234591"/>
              <a:ext cx="33363" cy="41241"/>
            </a:xfrm>
            <a:custGeom>
              <a:gdLst>
                <a:gd fmla="*/ 2147483646 w 10" name="T0"/>
                <a:gd fmla="*/ 0 h 11" name="T1"/>
                <a:gd fmla="*/ 2147483646 w 10" name="T2"/>
                <a:gd fmla="*/ 2147483646 h 11" name="T3"/>
                <a:gd fmla="*/ 2147483646 w 10" name="T4"/>
                <a:gd fmla="*/ 0 h 11" name="T5"/>
                <a:gd fmla="*/ 0 60000 65536" name="T6"/>
                <a:gd fmla="*/ 0 60000 65536" name="T7"/>
                <a:gd fmla="*/ 0 60000 65536" name="T8"/>
                <a:gd fmla="*/ 0 w 10" name="T9"/>
                <a:gd fmla="*/ 0 h 11" name="T10"/>
                <a:gd fmla="*/ 10 w 10" name="T11"/>
                <a:gd fmla="*/ 11 h 11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11" w="10">
                  <a:moveTo>
                    <a:pt x="4" y="0"/>
                  </a:moveTo>
                  <a:cubicBezTo>
                    <a:pt x="10" y="0"/>
                    <a:pt x="8" y="11"/>
                    <a:pt x="1" y="10"/>
                  </a:cubicBezTo>
                  <a:cubicBezTo>
                    <a:pt x="4" y="9"/>
                    <a:pt x="0" y="1"/>
                    <a:pt x="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3" name="Freeform 55"/>
            <p:cNvSpPr>
              <a:spLocks noChangeArrowheads="1"/>
            </p:cNvSpPr>
            <p:nvPr/>
          </p:nvSpPr>
          <p:spPr bwMode="auto">
            <a:xfrm>
              <a:off x="5491996" y="2294319"/>
              <a:ext cx="50044" cy="42663"/>
            </a:xfrm>
            <a:custGeom>
              <a:gdLst>
                <a:gd fmla="*/ 2147483646 w 15" name="T0"/>
                <a:gd fmla="*/ 2147483646 h 11" name="T1"/>
                <a:gd fmla="*/ 2147483646 w 15" name="T2"/>
                <a:gd fmla="*/ 2147483646 h 11" name="T3"/>
                <a:gd fmla="*/ 2147483646 w 15" name="T4"/>
                <a:gd fmla="*/ 2147483646 h 11" name="T5"/>
                <a:gd fmla="*/ 2147483646 w 15" name="T6"/>
                <a:gd fmla="*/ 2147483646 h 11" name="T7"/>
                <a:gd fmla="*/ 2147483646 w 15" name="T8"/>
                <a:gd fmla="*/ 2147483646 h 11" name="T9"/>
                <a:gd fmla="*/ 2147483646 w 15" name="T10"/>
                <a:gd fmla="*/ 2147483646 h 11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w 15" name="T18"/>
                <a:gd fmla="*/ 0 h 11" name="T19"/>
                <a:gd fmla="*/ 15 w 15" name="T20"/>
                <a:gd fmla="*/ 11 h 11" name="T21"/>
              </a:gdLst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T21" l="T18" r="T20" t="T19"/>
              <a:pathLst>
                <a:path h="11" w="15">
                  <a:moveTo>
                    <a:pt x="12" y="2"/>
                  </a:moveTo>
                  <a:cubicBezTo>
                    <a:pt x="14" y="4"/>
                    <a:pt x="15" y="6"/>
                    <a:pt x="15" y="9"/>
                  </a:cubicBezTo>
                  <a:cubicBezTo>
                    <a:pt x="14" y="9"/>
                    <a:pt x="9" y="11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6" y="8"/>
                    <a:pt x="2" y="9"/>
                    <a:pt x="2" y="7"/>
                  </a:cubicBezTo>
                  <a:cubicBezTo>
                    <a:pt x="0" y="0"/>
                    <a:pt x="12" y="7"/>
                    <a:pt x="12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4" name="Freeform 56"/>
            <p:cNvSpPr>
              <a:spLocks noChangeArrowheads="1"/>
            </p:cNvSpPr>
            <p:nvPr/>
          </p:nvSpPr>
          <p:spPr bwMode="auto">
            <a:xfrm>
              <a:off x="5875666" y="2369691"/>
              <a:ext cx="37213" cy="19909"/>
            </a:xfrm>
            <a:custGeom>
              <a:gdLst>
                <a:gd fmla="*/ 0 w 11" name="T0"/>
                <a:gd fmla="*/ 2147483646 h 5" name="T1"/>
                <a:gd fmla="*/ 2147483646 w 11" name="T2"/>
                <a:gd fmla="*/ 2147483646 h 5" name="T3"/>
                <a:gd fmla="*/ 2147483646 w 11" name="T4"/>
                <a:gd fmla="*/ 2147483646 h 5" name="T5"/>
                <a:gd fmla="*/ 0 w 11" name="T6"/>
                <a:gd fmla="*/ 2147483646 h 5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1" name="T12"/>
                <a:gd fmla="*/ 0 h 5" name="T13"/>
                <a:gd fmla="*/ 11 w 11" name="T14"/>
                <a:gd fmla="*/ 5 h 5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5" w="11">
                  <a:moveTo>
                    <a:pt x="0" y="5"/>
                  </a:moveTo>
                  <a:cubicBezTo>
                    <a:pt x="0" y="1"/>
                    <a:pt x="2" y="0"/>
                    <a:pt x="6" y="1"/>
                  </a:cubicBezTo>
                  <a:cubicBezTo>
                    <a:pt x="11" y="0"/>
                    <a:pt x="8" y="3"/>
                    <a:pt x="5" y="2"/>
                  </a:cubicBezTo>
                  <a:cubicBezTo>
                    <a:pt x="3" y="3"/>
                    <a:pt x="3" y="5"/>
                    <a:pt x="0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5" name="Freeform 57"/>
            <p:cNvSpPr>
              <a:spLocks noChangeArrowheads="1"/>
            </p:cNvSpPr>
            <p:nvPr/>
          </p:nvSpPr>
          <p:spPr bwMode="auto">
            <a:xfrm>
              <a:off x="7804283" y="2403822"/>
              <a:ext cx="37212" cy="21331"/>
            </a:xfrm>
            <a:custGeom>
              <a:gdLst>
                <a:gd fmla="*/ 2147483646 w 11" name="T0"/>
                <a:gd fmla="*/ 0 h 6" name="T1"/>
                <a:gd fmla="*/ 2147483646 w 11" name="T2"/>
                <a:gd fmla="*/ 2147483646 h 6" name="T3"/>
                <a:gd fmla="*/ 2147483646 w 11" name="T4"/>
                <a:gd fmla="*/ 2147483646 h 6" name="T5"/>
                <a:gd fmla="*/ 2147483646 w 11" name="T6"/>
                <a:gd fmla="*/ 0 h 6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1" name="T12"/>
                <a:gd fmla="*/ 0 h 6" name="T13"/>
                <a:gd fmla="*/ 11 w 11" name="T14"/>
                <a:gd fmla="*/ 6 h 6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6" w="11">
                  <a:moveTo>
                    <a:pt x="9" y="0"/>
                  </a:moveTo>
                  <a:cubicBezTo>
                    <a:pt x="11" y="5"/>
                    <a:pt x="5" y="1"/>
                    <a:pt x="6" y="6"/>
                  </a:cubicBezTo>
                  <a:cubicBezTo>
                    <a:pt x="3" y="6"/>
                    <a:pt x="0" y="5"/>
                    <a:pt x="1" y="1"/>
                  </a:cubicBezTo>
                  <a:cubicBezTo>
                    <a:pt x="4" y="5"/>
                    <a:pt x="5" y="0"/>
                    <a:pt x="9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6" name="Freeform 58"/>
            <p:cNvSpPr>
              <a:spLocks noChangeArrowheads="1"/>
            </p:cNvSpPr>
            <p:nvPr/>
          </p:nvSpPr>
          <p:spPr bwMode="auto">
            <a:xfrm>
              <a:off x="7743973" y="2403822"/>
              <a:ext cx="50044" cy="59728"/>
            </a:xfrm>
            <a:custGeom>
              <a:gdLst>
                <a:gd fmla="*/ 2147483646 w 15" name="T0"/>
                <a:gd fmla="*/ 2147483646 h 16" name="T1"/>
                <a:gd fmla="*/ 2147483646 w 15" name="T2"/>
                <a:gd fmla="*/ 2147483646 h 16" name="T3"/>
                <a:gd fmla="*/ 2147483646 w 15" name="T4"/>
                <a:gd fmla="*/ 2147483646 h 16" name="T5"/>
                <a:gd fmla="*/ 2147483646 w 15" name="T6"/>
                <a:gd fmla="*/ 2147483646 h 16" name="T7"/>
                <a:gd fmla="*/ 2147483646 w 15" name="T8"/>
                <a:gd fmla="*/ 2147483646 h 16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5" name="T15"/>
                <a:gd fmla="*/ 0 h 16" name="T16"/>
                <a:gd fmla="*/ 15 w 15" name="T17"/>
                <a:gd fmla="*/ 16 h 16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16" w="15">
                  <a:moveTo>
                    <a:pt x="13" y="3"/>
                  </a:moveTo>
                  <a:cubicBezTo>
                    <a:pt x="15" y="7"/>
                    <a:pt x="9" y="11"/>
                    <a:pt x="13" y="13"/>
                  </a:cubicBezTo>
                  <a:cubicBezTo>
                    <a:pt x="13" y="16"/>
                    <a:pt x="7" y="13"/>
                    <a:pt x="5" y="14"/>
                  </a:cubicBezTo>
                  <a:cubicBezTo>
                    <a:pt x="5" y="9"/>
                    <a:pt x="6" y="6"/>
                    <a:pt x="1" y="8"/>
                  </a:cubicBezTo>
                  <a:cubicBezTo>
                    <a:pt x="0" y="2"/>
                    <a:pt x="8" y="0"/>
                    <a:pt x="13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7" name="Freeform 59"/>
            <p:cNvSpPr>
              <a:spLocks noChangeArrowheads="1"/>
            </p:cNvSpPr>
            <p:nvPr/>
          </p:nvSpPr>
          <p:spPr bwMode="auto">
            <a:xfrm>
              <a:off x="7564328" y="2615715"/>
              <a:ext cx="30796" cy="52618"/>
            </a:xfrm>
            <a:custGeom>
              <a:gdLst>
                <a:gd fmla="*/ 2147483646 w 9" name="T0"/>
                <a:gd fmla="*/ 2147483646 h 14" name="T1"/>
                <a:gd fmla="*/ 2147483646 w 9" name="T2"/>
                <a:gd fmla="*/ 2147483646 h 14" name="T3"/>
                <a:gd fmla="*/ 0 w 9" name="T4"/>
                <a:gd fmla="*/ 2147483646 h 14" name="T5"/>
                <a:gd fmla="*/ 2147483646 w 9" name="T6"/>
                <a:gd fmla="*/ 2147483646 h 14" name="T7"/>
                <a:gd fmla="*/ 2147483646 w 9" name="T8"/>
                <a:gd fmla="*/ 2147483646 h 14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9" name="T15"/>
                <a:gd fmla="*/ 0 h 14" name="T16"/>
                <a:gd fmla="*/ 9 w 9" name="T17"/>
                <a:gd fmla="*/ 14 h 14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14" w="9">
                  <a:moveTo>
                    <a:pt x="9" y="6"/>
                  </a:moveTo>
                  <a:cubicBezTo>
                    <a:pt x="9" y="10"/>
                    <a:pt x="4" y="9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2"/>
                    <a:pt x="5" y="6"/>
                    <a:pt x="2" y="4"/>
                  </a:cubicBezTo>
                  <a:cubicBezTo>
                    <a:pt x="3" y="1"/>
                    <a:pt x="9" y="0"/>
                    <a:pt x="9" y="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8" name="Freeform 60"/>
            <p:cNvSpPr>
              <a:spLocks noChangeArrowheads="1"/>
            </p:cNvSpPr>
            <p:nvPr/>
          </p:nvSpPr>
          <p:spPr bwMode="auto">
            <a:xfrm>
              <a:off x="3337023" y="2641313"/>
              <a:ext cx="20531" cy="15644"/>
            </a:xfrm>
            <a:custGeom>
              <a:gdLst>
                <a:gd fmla="*/ 0 w 6" name="T0"/>
                <a:gd fmla="*/ 2147483646 h 4" name="T1"/>
                <a:gd fmla="*/ 2147483646 w 6" name="T2"/>
                <a:gd fmla="*/ 0 h 4" name="T3"/>
                <a:gd fmla="*/ 2147483646 w 6" name="T4"/>
                <a:gd fmla="*/ 2147483646 h 4" name="T5"/>
                <a:gd fmla="*/ 2147483646 w 6" name="T6"/>
                <a:gd fmla="*/ 2147483646 h 4" name="T7"/>
                <a:gd fmla="*/ 0 w 6" name="T8"/>
                <a:gd fmla="*/ 2147483646 h 4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6" name="T15"/>
                <a:gd fmla="*/ 0 h 4" name="T16"/>
                <a:gd fmla="*/ 6 w 6" name="T17"/>
                <a:gd fmla="*/ 4 h 4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4" w="6">
                  <a:moveTo>
                    <a:pt x="0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6" y="2"/>
                    <a:pt x="4" y="3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1" y="2"/>
                    <a:pt x="0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69" name="Freeform 61"/>
            <p:cNvSpPr>
              <a:spLocks noChangeArrowheads="1"/>
            </p:cNvSpPr>
            <p:nvPr/>
          </p:nvSpPr>
          <p:spPr bwMode="auto">
            <a:xfrm>
              <a:off x="3617271" y="2656957"/>
              <a:ext cx="192477" cy="86748"/>
            </a:xfrm>
            <a:custGeom>
              <a:gdLst>
                <a:gd fmla="*/ 2147483646 w 57" name="T0"/>
                <a:gd fmla="*/ 2147483646 h 23" name="T1"/>
                <a:gd fmla="*/ 2147483646 w 57" name="T2"/>
                <a:gd fmla="*/ 2147483646 h 23" name="T3"/>
                <a:gd fmla="*/ 2147483646 w 57" name="T4"/>
                <a:gd fmla="*/ 2147483646 h 23" name="T5"/>
                <a:gd fmla="*/ 2147483646 w 57" name="T6"/>
                <a:gd fmla="*/ 2147483646 h 23" name="T7"/>
                <a:gd fmla="*/ 2147483646 w 57" name="T8"/>
                <a:gd fmla="*/ 2147483646 h 23" name="T9"/>
                <a:gd fmla="*/ 2147483646 w 57" name="T10"/>
                <a:gd fmla="*/ 2147483646 h 23" name="T11"/>
                <a:gd fmla="*/ 0 w 57" name="T12"/>
                <a:gd fmla="*/ 2147483646 h 23" name="T13"/>
                <a:gd fmla="*/ 2147483646 w 57" name="T14"/>
                <a:gd fmla="*/ 2147483646 h 23" name="T15"/>
                <a:gd fmla="*/ 2147483646 w 57" name="T16"/>
                <a:gd fmla="*/ 0 h 23" name="T17"/>
                <a:gd fmla="*/ 2147483646 w 57" name="T18"/>
                <a:gd fmla="*/ 2147483646 h 23" name="T19"/>
                <a:gd fmla="*/ 2147483646 w 57" name="T20"/>
                <a:gd fmla="*/ 2147483646 h 23" name="T21"/>
                <a:gd fmla="*/ 2147483646 w 57" name="T22"/>
                <a:gd fmla="*/ 2147483646 h 23" name="T23"/>
                <a:gd fmla="*/ 2147483646 w 57" name="T24"/>
                <a:gd fmla="*/ 2147483646 h 23" name="T25"/>
                <a:gd fmla="*/ 2147483646 w 57" name="T26"/>
                <a:gd fmla="*/ 2147483646 h 23" name="T27"/>
                <a:gd fmla="*/ 2147483646 w 57" name="T28"/>
                <a:gd fmla="*/ 2147483646 h 23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w 57" name="T45"/>
                <a:gd fmla="*/ 0 h 23" name="T46"/>
                <a:gd fmla="*/ 57 w 57" name="T47"/>
                <a:gd fmla="*/ 23 h 23" name="T48"/>
              </a:gdLst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b="T48" l="T45" r="T47" t="T46"/>
              <a:pathLst>
                <a:path h="23" w="57">
                  <a:moveTo>
                    <a:pt x="56" y="16"/>
                  </a:moveTo>
                  <a:cubicBezTo>
                    <a:pt x="57" y="23"/>
                    <a:pt x="44" y="15"/>
                    <a:pt x="43" y="20"/>
                  </a:cubicBezTo>
                  <a:cubicBezTo>
                    <a:pt x="40" y="20"/>
                    <a:pt x="43" y="14"/>
                    <a:pt x="41" y="13"/>
                  </a:cubicBezTo>
                  <a:cubicBezTo>
                    <a:pt x="36" y="12"/>
                    <a:pt x="30" y="11"/>
                    <a:pt x="25" y="10"/>
                  </a:cubicBezTo>
                  <a:cubicBezTo>
                    <a:pt x="24" y="9"/>
                    <a:pt x="24" y="8"/>
                    <a:pt x="24" y="6"/>
                  </a:cubicBezTo>
                  <a:cubicBezTo>
                    <a:pt x="18" y="6"/>
                    <a:pt x="14" y="5"/>
                    <a:pt x="10" y="6"/>
                  </a:cubicBezTo>
                  <a:cubicBezTo>
                    <a:pt x="6" y="7"/>
                    <a:pt x="4" y="10"/>
                    <a:pt x="0" y="9"/>
                  </a:cubicBezTo>
                  <a:cubicBezTo>
                    <a:pt x="0" y="5"/>
                    <a:pt x="6" y="6"/>
                    <a:pt x="5" y="2"/>
                  </a:cubicBezTo>
                  <a:cubicBezTo>
                    <a:pt x="9" y="1"/>
                    <a:pt x="17" y="4"/>
                    <a:pt x="18" y="0"/>
                  </a:cubicBezTo>
                  <a:cubicBezTo>
                    <a:pt x="24" y="1"/>
                    <a:pt x="16" y="2"/>
                    <a:pt x="22" y="3"/>
                  </a:cubicBezTo>
                  <a:cubicBezTo>
                    <a:pt x="22" y="3"/>
                    <a:pt x="26" y="4"/>
                    <a:pt x="27" y="5"/>
                  </a:cubicBezTo>
                  <a:cubicBezTo>
                    <a:pt x="28" y="6"/>
                    <a:pt x="32" y="6"/>
                    <a:pt x="38" y="6"/>
                  </a:cubicBezTo>
                  <a:cubicBezTo>
                    <a:pt x="36" y="11"/>
                    <a:pt x="45" y="7"/>
                    <a:pt x="42" y="13"/>
                  </a:cubicBezTo>
                  <a:cubicBezTo>
                    <a:pt x="44" y="11"/>
                    <a:pt x="45" y="12"/>
                    <a:pt x="46" y="14"/>
                  </a:cubicBezTo>
                  <a:cubicBezTo>
                    <a:pt x="49" y="15"/>
                    <a:pt x="55" y="13"/>
                    <a:pt x="56" y="1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0" name="Freeform 62"/>
            <p:cNvSpPr>
              <a:spLocks noChangeArrowheads="1"/>
            </p:cNvSpPr>
            <p:nvPr/>
          </p:nvSpPr>
          <p:spPr bwMode="auto">
            <a:xfrm>
              <a:off x="3841828" y="2732328"/>
              <a:ext cx="82123" cy="49774"/>
            </a:xfrm>
            <a:custGeom>
              <a:gdLst>
                <a:gd fmla="*/ 2147483646 w 24" name="T0"/>
                <a:gd fmla="*/ 0 h 13" name="T1"/>
                <a:gd fmla="*/ 2147483646 w 24" name="T2"/>
                <a:gd fmla="*/ 2147483646 h 13" name="T3"/>
                <a:gd fmla="*/ 2147483646 w 24" name="T4"/>
                <a:gd fmla="*/ 2147483646 h 13" name="T5"/>
                <a:gd fmla="*/ 2147483646 w 24" name="T6"/>
                <a:gd fmla="*/ 2147483646 h 13" name="T7"/>
                <a:gd fmla="*/ 2147483646 w 24" name="T8"/>
                <a:gd fmla="*/ 2147483646 h 13" name="T9"/>
                <a:gd fmla="*/ 2147483646 w 24" name="T10"/>
                <a:gd fmla="*/ 2147483646 h 13" name="T11"/>
                <a:gd fmla="*/ 2147483646 w 24" name="T12"/>
                <a:gd fmla="*/ 0 h 13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w 24" name="T21"/>
                <a:gd fmla="*/ 0 h 13" name="T22"/>
                <a:gd fmla="*/ 24 w 24" name="T23"/>
                <a:gd fmla="*/ 13 h 13" name="T24"/>
              </a:gdLst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b="T24" l="T21" r="T23" t="T22"/>
              <a:pathLst>
                <a:path h="13" w="24">
                  <a:moveTo>
                    <a:pt x="2" y="0"/>
                  </a:moveTo>
                  <a:cubicBezTo>
                    <a:pt x="4" y="2"/>
                    <a:pt x="9" y="0"/>
                    <a:pt x="13" y="1"/>
                  </a:cubicBezTo>
                  <a:cubicBezTo>
                    <a:pt x="13" y="2"/>
                    <a:pt x="17" y="7"/>
                    <a:pt x="18" y="3"/>
                  </a:cubicBezTo>
                  <a:cubicBezTo>
                    <a:pt x="21" y="3"/>
                    <a:pt x="20" y="7"/>
                    <a:pt x="24" y="6"/>
                  </a:cubicBezTo>
                  <a:cubicBezTo>
                    <a:pt x="24" y="13"/>
                    <a:pt x="9" y="10"/>
                    <a:pt x="4" y="8"/>
                  </a:cubicBezTo>
                  <a:cubicBezTo>
                    <a:pt x="4" y="7"/>
                    <a:pt x="7" y="7"/>
                    <a:pt x="7" y="7"/>
                  </a:cubicBezTo>
                  <a:cubicBezTo>
                    <a:pt x="7" y="5"/>
                    <a:pt x="0" y="5"/>
                    <a:pt x="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1" name="Freeform 63"/>
            <p:cNvSpPr>
              <a:spLocks noChangeArrowheads="1"/>
            </p:cNvSpPr>
            <p:nvPr/>
          </p:nvSpPr>
          <p:spPr bwMode="auto">
            <a:xfrm>
              <a:off x="7342339" y="2735172"/>
              <a:ext cx="41062" cy="34131"/>
            </a:xfrm>
            <a:custGeom>
              <a:gdLst>
                <a:gd fmla="*/ 2147483646 w 12" name="T0"/>
                <a:gd fmla="*/ 0 h 9" name="T1"/>
                <a:gd fmla="*/ 2147483646 w 12" name="T2"/>
                <a:gd fmla="*/ 2147483646 h 9" name="T3"/>
                <a:gd fmla="*/ 0 w 12" name="T4"/>
                <a:gd fmla="*/ 2147483646 h 9" name="T5"/>
                <a:gd fmla="*/ 2147483646 w 12" name="T6"/>
                <a:gd fmla="*/ 0 h 9" name="T7"/>
                <a:gd fmla="*/ 2147483646 w 12" name="T8"/>
                <a:gd fmla="*/ 0 h 9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2" name="T15"/>
                <a:gd fmla="*/ 0 h 9" name="T16"/>
                <a:gd fmla="*/ 12 w 12" name="T17"/>
                <a:gd fmla="*/ 9 h 9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9" w="12">
                  <a:moveTo>
                    <a:pt x="10" y="0"/>
                  </a:moveTo>
                  <a:cubicBezTo>
                    <a:pt x="12" y="6"/>
                    <a:pt x="7" y="4"/>
                    <a:pt x="7" y="9"/>
                  </a:cubicBezTo>
                  <a:cubicBezTo>
                    <a:pt x="4" y="8"/>
                    <a:pt x="0" y="8"/>
                    <a:pt x="0" y="3"/>
                  </a:cubicBezTo>
                  <a:cubicBezTo>
                    <a:pt x="3" y="4"/>
                    <a:pt x="3" y="2"/>
                    <a:pt x="3" y="0"/>
                  </a:cubicBezTo>
                  <a:lnTo>
                    <a:pt x="1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2" name="Freeform 64"/>
            <p:cNvSpPr>
              <a:spLocks noChangeArrowheads="1"/>
            </p:cNvSpPr>
            <p:nvPr/>
          </p:nvSpPr>
          <p:spPr bwMode="auto">
            <a:xfrm>
              <a:off x="3816164" y="2746549"/>
              <a:ext cx="30796" cy="27020"/>
            </a:xfrm>
            <a:custGeom>
              <a:gdLst>
                <a:gd fmla="*/ 2147483646 w 9" name="T0"/>
                <a:gd fmla="*/ 2147483646 h 7" name="T1"/>
                <a:gd fmla="*/ 0 w 9" name="T2"/>
                <a:gd fmla="*/ 2147483646 h 7" name="T3"/>
                <a:gd fmla="*/ 2147483646 w 9" name="T4"/>
                <a:gd fmla="*/ 2147483646 h 7" name="T5"/>
                <a:gd fmla="*/ 0 60000 65536" name="T6"/>
                <a:gd fmla="*/ 0 60000 65536" name="T7"/>
                <a:gd fmla="*/ 0 60000 65536" name="T8"/>
                <a:gd fmla="*/ 0 w 9" name="T9"/>
                <a:gd fmla="*/ 0 h 7" name="T10"/>
                <a:gd fmla="*/ 9 w 9" name="T11"/>
                <a:gd fmla="*/ 7 h 7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7" w="9">
                  <a:moveTo>
                    <a:pt x="7" y="7"/>
                  </a:moveTo>
                  <a:cubicBezTo>
                    <a:pt x="5" y="6"/>
                    <a:pt x="3" y="5"/>
                    <a:pt x="0" y="6"/>
                  </a:cubicBezTo>
                  <a:cubicBezTo>
                    <a:pt x="1" y="3"/>
                    <a:pt x="9" y="0"/>
                    <a:pt x="7" y="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3" name="Freeform 65"/>
            <p:cNvSpPr>
              <a:spLocks noChangeArrowheads="1"/>
            </p:cNvSpPr>
            <p:nvPr/>
          </p:nvSpPr>
          <p:spPr bwMode="auto">
            <a:xfrm>
              <a:off x="3735324" y="2755081"/>
              <a:ext cx="37213" cy="27020"/>
            </a:xfrm>
            <a:custGeom>
              <a:gdLst>
                <a:gd fmla="*/ 2147483646 w 11" name="T0"/>
                <a:gd fmla="*/ 2147483646 h 7" name="T1"/>
                <a:gd fmla="*/ 2147483646 w 11" name="T2"/>
                <a:gd fmla="*/ 2147483646 h 7" name="T3"/>
                <a:gd fmla="*/ 2147483646 w 11" name="T4"/>
                <a:gd fmla="*/ 2147483646 h 7" name="T5"/>
                <a:gd fmla="*/ 0 60000 65536" name="T6"/>
                <a:gd fmla="*/ 0 60000 65536" name="T7"/>
                <a:gd fmla="*/ 0 60000 65536" name="T8"/>
                <a:gd fmla="*/ 0 w 11" name="T9"/>
                <a:gd fmla="*/ 0 h 7" name="T10"/>
                <a:gd fmla="*/ 11 w 11" name="T11"/>
                <a:gd fmla="*/ 7 h 7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7" w="11">
                  <a:moveTo>
                    <a:pt x="1" y="2"/>
                  </a:moveTo>
                  <a:cubicBezTo>
                    <a:pt x="4" y="3"/>
                    <a:pt x="11" y="0"/>
                    <a:pt x="10" y="5"/>
                  </a:cubicBezTo>
                  <a:cubicBezTo>
                    <a:pt x="7" y="4"/>
                    <a:pt x="0" y="7"/>
                    <a:pt x="1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4" name="Freeform 66"/>
            <p:cNvSpPr>
              <a:spLocks noChangeArrowheads="1"/>
            </p:cNvSpPr>
            <p:nvPr/>
          </p:nvSpPr>
          <p:spPr bwMode="auto">
            <a:xfrm>
              <a:off x="7554063" y="2769302"/>
              <a:ext cx="53893" cy="102392"/>
            </a:xfrm>
            <a:custGeom>
              <a:gdLst>
                <a:gd fmla="*/ 2147483646 w 16" name="T0"/>
                <a:gd fmla="*/ 0 h 27" name="T1"/>
                <a:gd fmla="*/ 2147483646 w 16" name="T2"/>
                <a:gd fmla="*/ 0 h 27" name="T3"/>
                <a:gd fmla="*/ 2147483646 w 16" name="T4"/>
                <a:gd fmla="*/ 2147483646 h 27" name="T5"/>
                <a:gd fmla="*/ 2147483646 w 16" name="T6"/>
                <a:gd fmla="*/ 2147483646 h 27" name="T7"/>
                <a:gd fmla="*/ 2147483646 w 16" name="T8"/>
                <a:gd fmla="*/ 2147483646 h 27" name="T9"/>
                <a:gd fmla="*/ 2147483646 w 16" name="T10"/>
                <a:gd fmla="*/ 2147483646 h 27" name="T11"/>
                <a:gd fmla="*/ 2147483646 w 16" name="T12"/>
                <a:gd fmla="*/ 2147483646 h 27" name="T13"/>
                <a:gd fmla="*/ 0 w 16" name="T14"/>
                <a:gd fmla="*/ 2147483646 h 27" name="T15"/>
                <a:gd fmla="*/ 2147483646 w 16" name="T16"/>
                <a:gd fmla="*/ 2147483646 h 27" name="T17"/>
                <a:gd fmla="*/ 2147483646 w 16" name="T18"/>
                <a:gd fmla="*/ 0 h 27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w 16" name="T30"/>
                <a:gd fmla="*/ 0 h 27" name="T31"/>
                <a:gd fmla="*/ 16 w 16" name="T32"/>
                <a:gd fmla="*/ 27 h 27" name="T33"/>
              </a:gdLst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b="T33" l="T30" r="T32" t="T31"/>
              <a:pathLst>
                <a:path h="27" w="16">
                  <a:moveTo>
                    <a:pt x="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2"/>
                    <a:pt x="15" y="6"/>
                    <a:pt x="16" y="10"/>
                  </a:cubicBezTo>
                  <a:cubicBezTo>
                    <a:pt x="13" y="10"/>
                    <a:pt x="15" y="14"/>
                    <a:pt x="12" y="14"/>
                  </a:cubicBezTo>
                  <a:cubicBezTo>
                    <a:pt x="12" y="16"/>
                    <a:pt x="12" y="18"/>
                    <a:pt x="10" y="18"/>
                  </a:cubicBezTo>
                  <a:cubicBezTo>
                    <a:pt x="9" y="20"/>
                    <a:pt x="12" y="25"/>
                    <a:pt x="9" y="25"/>
                  </a:cubicBezTo>
                  <a:cubicBezTo>
                    <a:pt x="4" y="27"/>
                    <a:pt x="8" y="21"/>
                    <a:pt x="5" y="21"/>
                  </a:cubicBezTo>
                  <a:cubicBezTo>
                    <a:pt x="3" y="21"/>
                    <a:pt x="2" y="17"/>
                    <a:pt x="0" y="15"/>
                  </a:cubicBezTo>
                  <a:cubicBezTo>
                    <a:pt x="0" y="11"/>
                    <a:pt x="5" y="13"/>
                    <a:pt x="3" y="7"/>
                  </a:cubicBezTo>
                  <a:cubicBezTo>
                    <a:pt x="7" y="10"/>
                    <a:pt x="7" y="3"/>
                    <a:pt x="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5" name="Freeform 67"/>
            <p:cNvSpPr>
              <a:spLocks noChangeArrowheads="1"/>
            </p:cNvSpPr>
            <p:nvPr/>
          </p:nvSpPr>
          <p:spPr bwMode="auto">
            <a:xfrm>
              <a:off x="7607956" y="2856051"/>
              <a:ext cx="71858" cy="83904"/>
            </a:xfrm>
            <a:custGeom>
              <a:gdLst>
                <a:gd fmla="*/ 2147483646 w 21" name="T0"/>
                <a:gd fmla="*/ 2147483646 h 22" name="T1"/>
                <a:gd fmla="*/ 2147483646 w 21" name="T2"/>
                <a:gd fmla="*/ 2147483646 h 22" name="T3"/>
                <a:gd fmla="*/ 2147483646 w 21" name="T4"/>
                <a:gd fmla="*/ 2147483646 h 22" name="T5"/>
                <a:gd fmla="*/ 2147483646 w 21" name="T6"/>
                <a:gd fmla="*/ 2147483646 h 22" name="T7"/>
                <a:gd fmla="*/ 2147483646 w 21" name="T8"/>
                <a:gd fmla="*/ 2147483646 h 22" name="T9"/>
                <a:gd fmla="*/ 2147483646 w 21" name="T10"/>
                <a:gd fmla="*/ 2147483646 h 22" name="T11"/>
                <a:gd fmla="*/ 2147483646 w 21" name="T12"/>
                <a:gd fmla="*/ 2147483646 h 22" name="T13"/>
                <a:gd fmla="*/ 2147483646 w 21" name="T14"/>
                <a:gd fmla="*/ 2147483646 h 22" name="T15"/>
                <a:gd fmla="*/ 2147483646 w 21" name="T16"/>
                <a:gd fmla="*/ 2147483646 h 22" name="T17"/>
                <a:gd fmla="*/ 0 w 21" name="T18"/>
                <a:gd fmla="*/ 2147483646 h 22" name="T19"/>
                <a:gd fmla="*/ 2147483646 w 21" name="T20"/>
                <a:gd fmla="*/ 2147483646 h 22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w 21" name="T33"/>
                <a:gd fmla="*/ 0 h 22" name="T34"/>
                <a:gd fmla="*/ 21 w 21" name="T35"/>
                <a:gd fmla="*/ 22 h 22" name="T36"/>
              </a:gdLst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b="T36" l="T33" r="T35" t="T34"/>
              <a:pathLst>
                <a:path h="22" w="21">
                  <a:moveTo>
                    <a:pt x="11" y="2"/>
                  </a:moveTo>
                  <a:cubicBezTo>
                    <a:pt x="7" y="7"/>
                    <a:pt x="14" y="5"/>
                    <a:pt x="15" y="6"/>
                  </a:cubicBezTo>
                  <a:cubicBezTo>
                    <a:pt x="16" y="8"/>
                    <a:pt x="14" y="7"/>
                    <a:pt x="14" y="8"/>
                  </a:cubicBezTo>
                  <a:cubicBezTo>
                    <a:pt x="14" y="8"/>
                    <a:pt x="15" y="10"/>
                    <a:pt x="15" y="11"/>
                  </a:cubicBezTo>
                  <a:cubicBezTo>
                    <a:pt x="17" y="13"/>
                    <a:pt x="21" y="13"/>
                    <a:pt x="21" y="18"/>
                  </a:cubicBezTo>
                  <a:cubicBezTo>
                    <a:pt x="18" y="17"/>
                    <a:pt x="18" y="20"/>
                    <a:pt x="18" y="22"/>
                  </a:cubicBezTo>
                  <a:cubicBezTo>
                    <a:pt x="17" y="21"/>
                    <a:pt x="14" y="20"/>
                    <a:pt x="14" y="22"/>
                  </a:cubicBezTo>
                  <a:cubicBezTo>
                    <a:pt x="10" y="21"/>
                    <a:pt x="11" y="15"/>
                    <a:pt x="7" y="15"/>
                  </a:cubicBezTo>
                  <a:cubicBezTo>
                    <a:pt x="7" y="13"/>
                    <a:pt x="10" y="14"/>
                    <a:pt x="10" y="12"/>
                  </a:cubicBezTo>
                  <a:cubicBezTo>
                    <a:pt x="6" y="9"/>
                    <a:pt x="4" y="5"/>
                    <a:pt x="0" y="4"/>
                  </a:cubicBezTo>
                  <a:cubicBezTo>
                    <a:pt x="3" y="0"/>
                    <a:pt x="6" y="1"/>
                    <a:pt x="11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6" name="Rectangle 68"/>
            <p:cNvSpPr>
              <a:spLocks noChangeArrowheads="1"/>
            </p:cNvSpPr>
            <p:nvPr/>
          </p:nvSpPr>
          <p:spPr bwMode="auto">
            <a:xfrm>
              <a:off x="7578444" y="2890182"/>
              <a:ext cx="16681" cy="113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charset="0" panose="020b0604020202020204" pitchFamily="34" typeface="Arial"/>
                <a:buChar char="•"/>
                <a:defRPr sz="2800"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1pPr>
              <a:lvl2pPr indent="-285750" marL="742950">
                <a:lnSpc>
                  <a:spcPct val="90000"/>
                </a:lnSpc>
                <a:spcBef>
                  <a:spcPts val="5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2pPr>
              <a:lvl3pPr indent="-228600" marL="1143000">
                <a:lnSpc>
                  <a:spcPct val="90000"/>
                </a:lnSpc>
                <a:spcBef>
                  <a:spcPts val="500"/>
                </a:spcBef>
                <a:buFont charset="0" panose="020b0604020202020204" pitchFamily="34" typeface="Arial"/>
                <a:buChar char="•"/>
                <a:defRPr sz="2000"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3pPr>
              <a:lvl4pPr indent="-228600" marL="1600200">
                <a:lnSpc>
                  <a:spcPct val="90000"/>
                </a:lnSpc>
                <a:spcBef>
                  <a:spcPts val="500"/>
                </a:spcBef>
                <a:buFont charset="0" panose="020b0604020202020204" pitchFamily="34" typeface="Arial"/>
                <a:buChar char="•"/>
                <a:defRPr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4pPr>
              <a:lvl5pPr indent="-228600" marL="2057400">
                <a:lnSpc>
                  <a:spcPct val="90000"/>
                </a:lnSpc>
                <a:spcBef>
                  <a:spcPts val="500"/>
                </a:spcBef>
                <a:buFont charset="0" panose="020b0604020202020204" pitchFamily="34" typeface="Arial"/>
                <a:buChar char="•"/>
                <a:defRPr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5pPr>
              <a:lvl6pPr fontAlgn="base" indent="-228600" marL="251460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charset="0" panose="020b0604020202020204" pitchFamily="34" typeface="Arial"/>
                <a:buChar char="•"/>
                <a:defRPr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6pPr>
              <a:lvl7pPr fontAlgn="base" indent="-228600" marL="297180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charset="0" panose="020b0604020202020204" pitchFamily="34" typeface="Arial"/>
                <a:buChar char="•"/>
                <a:defRPr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7pPr>
              <a:lvl8pPr fontAlgn="base" indent="-228600" marL="342900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charset="0" panose="020b0604020202020204" pitchFamily="34" typeface="Arial"/>
                <a:buChar char="•"/>
                <a:defRPr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8pPr>
              <a:lvl9pPr fontAlgn="base" indent="-228600" marL="388620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charset="0" panose="020b0604020202020204" pitchFamily="34" typeface="Arial"/>
                <a:buChar char="•"/>
                <a:defRPr>
                  <a:solidFill>
                    <a:schemeClr val="tx1"/>
                  </a:solidFill>
                  <a:latin charset="0" panose="020f0502020204030204" pitchFamily="34" typeface="Calibri"/>
                  <a:ea charset="-122" panose="02010600030101010101" pitchFamily="2" typeface="宋体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charset="0" panose="020b0604020202020204" pitchFamily="34" typeface="Arial"/>
                <a:buNone/>
              </a:pPr>
              <a:endParaRPr altLang="zh-CN" lang="zh-CN" sz="1800">
                <a:solidFill>
                  <a:srgbClr val="000000"/>
                </a:solidFill>
                <a:ea charset="-122" pitchFamily="34" typeface="微软雅黑"/>
                <a:sym charset="0" panose="020b0604020202020204" pitchFamily="34" typeface="Arial"/>
              </a:endParaRPr>
            </a:p>
          </p:txBody>
        </p:sp>
        <p:sp>
          <p:nvSpPr>
            <p:cNvPr id="177" name="Freeform 69"/>
            <p:cNvSpPr>
              <a:spLocks noChangeArrowheads="1"/>
            </p:cNvSpPr>
            <p:nvPr/>
          </p:nvSpPr>
          <p:spPr bwMode="auto">
            <a:xfrm>
              <a:off x="7601541" y="2904403"/>
              <a:ext cx="41062" cy="65417"/>
            </a:xfrm>
            <a:custGeom>
              <a:gdLst>
                <a:gd fmla="*/ 2147483646 w 12" name="T0"/>
                <a:gd fmla="*/ 2147483646 h 17" name="T1"/>
                <a:gd fmla="*/ 2147483646 w 12" name="T2"/>
                <a:gd fmla="*/ 2147483646 h 17" name="T3"/>
                <a:gd fmla="*/ 0 w 12" name="T4"/>
                <a:gd fmla="*/ 2147483646 h 17" name="T5"/>
                <a:gd fmla="*/ 2147483646 w 12" name="T6"/>
                <a:gd fmla="*/ 2147483646 h 17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2" name="T12"/>
                <a:gd fmla="*/ 0 h 17" name="T13"/>
                <a:gd fmla="*/ 12 w 12" name="T14"/>
                <a:gd fmla="*/ 17 h 17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17" w="12">
                  <a:moveTo>
                    <a:pt x="12" y="14"/>
                  </a:moveTo>
                  <a:cubicBezTo>
                    <a:pt x="12" y="17"/>
                    <a:pt x="7" y="15"/>
                    <a:pt x="5" y="16"/>
                  </a:cubicBezTo>
                  <a:cubicBezTo>
                    <a:pt x="5" y="12"/>
                    <a:pt x="6" y="7"/>
                    <a:pt x="0" y="9"/>
                  </a:cubicBezTo>
                  <a:cubicBezTo>
                    <a:pt x="6" y="0"/>
                    <a:pt x="5" y="16"/>
                    <a:pt x="12" y="1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8" name="Freeform 70"/>
            <p:cNvSpPr>
              <a:spLocks noChangeArrowheads="1"/>
            </p:cNvSpPr>
            <p:nvPr/>
          </p:nvSpPr>
          <p:spPr bwMode="auto">
            <a:xfrm>
              <a:off x="6786722" y="2958443"/>
              <a:ext cx="39779" cy="78215"/>
            </a:xfrm>
            <a:custGeom>
              <a:gdLst>
                <a:gd fmla="*/ 2147483646 w 12" name="T0"/>
                <a:gd fmla="*/ 2147483646 h 21" name="T1"/>
                <a:gd fmla="*/ 2147483646 w 12" name="T2"/>
                <a:gd fmla="*/ 2147483646 h 21" name="T3"/>
                <a:gd fmla="*/ 2147483646 w 12" name="T4"/>
                <a:gd fmla="*/ 2147483646 h 21" name="T5"/>
                <a:gd fmla="*/ 2147483646 w 12" name="T6"/>
                <a:gd fmla="*/ 2147483646 h 21" name="T7"/>
                <a:gd fmla="*/ 2147483646 w 12" name="T8"/>
                <a:gd fmla="*/ 2147483646 h 21" name="T9"/>
                <a:gd fmla="*/ 2147483646 w 12" name="T10"/>
                <a:gd fmla="*/ 2147483646 h 21" name="T11"/>
                <a:gd fmla="*/ 2147483646 w 12" name="T12"/>
                <a:gd fmla="*/ 2147483646 h 21" name="T13"/>
                <a:gd fmla="*/ 2147483646 w 12" name="T14"/>
                <a:gd fmla="*/ 2147483646 h 21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w 12" name="T24"/>
                <a:gd fmla="*/ 0 h 21" name="T25"/>
                <a:gd fmla="*/ 12 w 12" name="T26"/>
                <a:gd fmla="*/ 21 h 21" name="T27"/>
              </a:gdLst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b="T27" l="T24" r="T26" t="T25"/>
              <a:pathLst>
                <a:path h="21" w="12">
                  <a:moveTo>
                    <a:pt x="3" y="2"/>
                  </a:moveTo>
                  <a:cubicBezTo>
                    <a:pt x="5" y="0"/>
                    <a:pt x="6" y="5"/>
                    <a:pt x="7" y="6"/>
                  </a:cubicBezTo>
                  <a:cubicBezTo>
                    <a:pt x="7" y="7"/>
                    <a:pt x="8" y="6"/>
                    <a:pt x="8" y="7"/>
                  </a:cubicBezTo>
                  <a:cubicBezTo>
                    <a:pt x="8" y="9"/>
                    <a:pt x="11" y="9"/>
                    <a:pt x="11" y="10"/>
                  </a:cubicBezTo>
                  <a:cubicBezTo>
                    <a:pt x="12" y="12"/>
                    <a:pt x="10" y="11"/>
                    <a:pt x="10" y="12"/>
                  </a:cubicBezTo>
                  <a:cubicBezTo>
                    <a:pt x="9" y="13"/>
                    <a:pt x="12" y="15"/>
                    <a:pt x="11" y="19"/>
                  </a:cubicBezTo>
                  <a:cubicBezTo>
                    <a:pt x="9" y="18"/>
                    <a:pt x="8" y="20"/>
                    <a:pt x="8" y="21"/>
                  </a:cubicBezTo>
                  <a:cubicBezTo>
                    <a:pt x="0" y="19"/>
                    <a:pt x="1" y="11"/>
                    <a:pt x="3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79" name="Freeform 71"/>
            <p:cNvSpPr>
              <a:spLocks noChangeArrowheads="1"/>
            </p:cNvSpPr>
            <p:nvPr/>
          </p:nvSpPr>
          <p:spPr bwMode="auto">
            <a:xfrm>
              <a:off x="7638753" y="2962709"/>
              <a:ext cx="51327" cy="85326"/>
            </a:xfrm>
            <a:custGeom>
              <a:gdLst>
                <a:gd fmla="*/ 2147483646 w 15" name="T0"/>
                <a:gd fmla="*/ 2147483646 h 23" name="T1"/>
                <a:gd fmla="*/ 2147483646 w 15" name="T2"/>
                <a:gd fmla="*/ 2147483646 h 23" name="T3"/>
                <a:gd fmla="*/ 2147483646 w 15" name="T4"/>
                <a:gd fmla="*/ 2147483646 h 23" name="T5"/>
                <a:gd fmla="*/ 2147483646 w 15" name="T6"/>
                <a:gd fmla="*/ 2147483646 h 23" name="T7"/>
                <a:gd fmla="*/ 2147483646 w 15" name="T8"/>
                <a:gd fmla="*/ 2147483646 h 23" name="T9"/>
                <a:gd fmla="*/ 2147483646 w 15" name="T10"/>
                <a:gd fmla="*/ 2147483646 h 23" name="T11"/>
                <a:gd fmla="*/ 2147483646 w 15" name="T12"/>
                <a:gd fmla="*/ 2147483646 h 23" name="T13"/>
                <a:gd fmla="*/ 2147483646 w 15" name="T14"/>
                <a:gd fmla="*/ 2147483646 h 23" name="T15"/>
                <a:gd fmla="*/ 2147483646 w 15" name="T16"/>
                <a:gd fmla="*/ 2147483646 h 23" name="T17"/>
                <a:gd fmla="*/ 2147483646 w 15" name="T18"/>
                <a:gd fmla="*/ 2147483646 h 23" name="T19"/>
                <a:gd fmla="*/ 2147483646 w 15" name="T20"/>
                <a:gd fmla="*/ 2147483646 h 23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w 15" name="T33"/>
                <a:gd fmla="*/ 0 h 23" name="T34"/>
                <a:gd fmla="*/ 15 w 15" name="T35"/>
                <a:gd fmla="*/ 23 h 23" name="T36"/>
              </a:gdLst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b="T36" l="T33" r="T35" t="T34"/>
              <a:pathLst>
                <a:path h="23" w="15">
                  <a:moveTo>
                    <a:pt x="12" y="1"/>
                  </a:moveTo>
                  <a:cubicBezTo>
                    <a:pt x="12" y="6"/>
                    <a:pt x="11" y="11"/>
                    <a:pt x="15" y="12"/>
                  </a:cubicBezTo>
                  <a:cubicBezTo>
                    <a:pt x="14" y="14"/>
                    <a:pt x="12" y="13"/>
                    <a:pt x="11" y="13"/>
                  </a:cubicBezTo>
                  <a:cubicBezTo>
                    <a:pt x="13" y="16"/>
                    <a:pt x="9" y="18"/>
                    <a:pt x="11" y="23"/>
                  </a:cubicBezTo>
                  <a:cubicBezTo>
                    <a:pt x="7" y="23"/>
                    <a:pt x="7" y="19"/>
                    <a:pt x="3" y="19"/>
                  </a:cubicBezTo>
                  <a:cubicBezTo>
                    <a:pt x="3" y="16"/>
                    <a:pt x="5" y="15"/>
                    <a:pt x="5" y="13"/>
                  </a:cubicBezTo>
                  <a:cubicBezTo>
                    <a:pt x="5" y="12"/>
                    <a:pt x="2" y="11"/>
                    <a:pt x="5" y="11"/>
                  </a:cubicBezTo>
                  <a:cubicBezTo>
                    <a:pt x="5" y="9"/>
                    <a:pt x="3" y="10"/>
                    <a:pt x="3" y="11"/>
                  </a:cubicBezTo>
                  <a:cubicBezTo>
                    <a:pt x="0" y="10"/>
                    <a:pt x="3" y="5"/>
                    <a:pt x="6" y="6"/>
                  </a:cubicBezTo>
                  <a:cubicBezTo>
                    <a:pt x="6" y="4"/>
                    <a:pt x="8" y="3"/>
                    <a:pt x="9" y="2"/>
                  </a:cubicBezTo>
                  <a:cubicBezTo>
                    <a:pt x="10" y="2"/>
                    <a:pt x="10" y="0"/>
                    <a:pt x="12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0" name="Freeform 72"/>
            <p:cNvSpPr>
              <a:spLocks noChangeArrowheads="1"/>
            </p:cNvSpPr>
            <p:nvPr/>
          </p:nvSpPr>
          <p:spPr bwMode="auto">
            <a:xfrm>
              <a:off x="7601541" y="2981196"/>
              <a:ext cx="37212" cy="36975"/>
            </a:xfrm>
            <a:custGeom>
              <a:gdLst>
                <a:gd fmla="*/ 2147483646 w 11" name="T0"/>
                <a:gd fmla="*/ 0 h 10" name="T1"/>
                <a:gd fmla="*/ 2147483646 w 11" name="T2"/>
                <a:gd fmla="*/ 2147483646 h 10" name="T3"/>
                <a:gd fmla="*/ 2147483646 w 11" name="T4"/>
                <a:gd fmla="*/ 2147483646 h 10" name="T5"/>
                <a:gd fmla="*/ 0 w 11" name="T6"/>
                <a:gd fmla="*/ 2147483646 h 10" name="T7"/>
                <a:gd fmla="*/ 2147483646 w 11" name="T8"/>
                <a:gd fmla="*/ 0 h 10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11" name="T15"/>
                <a:gd fmla="*/ 0 h 10" name="T16"/>
                <a:gd fmla="*/ 11 w 11" name="T17"/>
                <a:gd fmla="*/ 10 h 10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10" w="11">
                  <a:moveTo>
                    <a:pt x="6" y="0"/>
                  </a:moveTo>
                  <a:cubicBezTo>
                    <a:pt x="9" y="0"/>
                    <a:pt x="11" y="1"/>
                    <a:pt x="10" y="4"/>
                  </a:cubicBezTo>
                  <a:cubicBezTo>
                    <a:pt x="8" y="4"/>
                    <a:pt x="7" y="5"/>
                    <a:pt x="9" y="6"/>
                  </a:cubicBezTo>
                  <a:cubicBezTo>
                    <a:pt x="8" y="7"/>
                    <a:pt x="4" y="9"/>
                    <a:pt x="0" y="10"/>
                  </a:cubicBezTo>
                  <a:cubicBezTo>
                    <a:pt x="0" y="4"/>
                    <a:pt x="6" y="5"/>
                    <a:pt x="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1" name="Freeform 73"/>
            <p:cNvSpPr>
              <a:spLocks noChangeArrowheads="1"/>
            </p:cNvSpPr>
            <p:nvPr/>
          </p:nvSpPr>
          <p:spPr bwMode="auto">
            <a:xfrm>
              <a:off x="7706762" y="3116296"/>
              <a:ext cx="23097" cy="54040"/>
            </a:xfrm>
            <a:custGeom>
              <a:gdLst>
                <a:gd fmla="*/ 2147483646 w 7" name="T0"/>
                <a:gd fmla="*/ 0 h 14" name="T1"/>
                <a:gd fmla="*/ 2147483646 w 7" name="T2"/>
                <a:gd fmla="*/ 2147483646 h 14" name="T3"/>
                <a:gd fmla="*/ 0 w 7" name="T4"/>
                <a:gd fmla="*/ 2147483646 h 14" name="T5"/>
                <a:gd fmla="*/ 2147483646 w 7" name="T6"/>
                <a:gd fmla="*/ 2147483646 h 14" name="T7"/>
                <a:gd fmla="*/ 2147483646 w 7" name="T8"/>
                <a:gd fmla="*/ 0 h 14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7" name="T15"/>
                <a:gd fmla="*/ 0 h 14" name="T16"/>
                <a:gd fmla="*/ 7 w 7" name="T17"/>
                <a:gd fmla="*/ 14 h 14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14" w="7">
                  <a:moveTo>
                    <a:pt x="2" y="0"/>
                  </a:moveTo>
                  <a:cubicBezTo>
                    <a:pt x="5" y="0"/>
                    <a:pt x="3" y="6"/>
                    <a:pt x="7" y="5"/>
                  </a:cubicBezTo>
                  <a:cubicBezTo>
                    <a:pt x="6" y="8"/>
                    <a:pt x="7" y="14"/>
                    <a:pt x="0" y="13"/>
                  </a:cubicBezTo>
                  <a:cubicBezTo>
                    <a:pt x="0" y="12"/>
                    <a:pt x="2" y="12"/>
                    <a:pt x="3" y="12"/>
                  </a:cubicBezTo>
                  <a:cubicBezTo>
                    <a:pt x="1" y="6"/>
                    <a:pt x="1" y="7"/>
                    <a:pt x="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2" name="Freeform 74"/>
            <p:cNvSpPr>
              <a:spLocks noChangeArrowheads="1"/>
            </p:cNvSpPr>
            <p:nvPr/>
          </p:nvSpPr>
          <p:spPr bwMode="auto">
            <a:xfrm>
              <a:off x="7561762" y="3131939"/>
              <a:ext cx="93672" cy="34131"/>
            </a:xfrm>
            <a:custGeom>
              <a:gdLst>
                <a:gd fmla="*/ 2147483646 w 28" name="T0"/>
                <a:gd fmla="*/ 2147483646 h 9" name="T1"/>
                <a:gd fmla="*/ 2147483646 w 28" name="T2"/>
                <a:gd fmla="*/ 2147483646 h 9" name="T3"/>
                <a:gd fmla="*/ 0 w 28" name="T4"/>
                <a:gd fmla="*/ 2147483646 h 9" name="T5"/>
                <a:gd fmla="*/ 2147483646 w 28" name="T6"/>
                <a:gd fmla="*/ 2147483646 h 9" name="T7"/>
                <a:gd fmla="*/ 2147483646 w 28" name="T8"/>
                <a:gd fmla="*/ 2147483646 h 9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28" name="T15"/>
                <a:gd fmla="*/ 0 h 9" name="T16"/>
                <a:gd fmla="*/ 28 w 28" name="T17"/>
                <a:gd fmla="*/ 9 h 9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9" w="28">
                  <a:moveTo>
                    <a:pt x="28" y="3"/>
                  </a:moveTo>
                  <a:cubicBezTo>
                    <a:pt x="28" y="7"/>
                    <a:pt x="23" y="7"/>
                    <a:pt x="19" y="8"/>
                  </a:cubicBezTo>
                  <a:cubicBezTo>
                    <a:pt x="13" y="8"/>
                    <a:pt x="5" y="7"/>
                    <a:pt x="0" y="9"/>
                  </a:cubicBezTo>
                  <a:cubicBezTo>
                    <a:pt x="1" y="0"/>
                    <a:pt x="20" y="9"/>
                    <a:pt x="24" y="2"/>
                  </a:cubicBezTo>
                  <a:cubicBezTo>
                    <a:pt x="25" y="3"/>
                    <a:pt x="26" y="4"/>
                    <a:pt x="28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3" name="Freeform 75"/>
            <p:cNvSpPr>
              <a:spLocks noChangeArrowheads="1"/>
            </p:cNvSpPr>
            <p:nvPr/>
          </p:nvSpPr>
          <p:spPr bwMode="auto">
            <a:xfrm>
              <a:off x="7770921" y="3173180"/>
              <a:ext cx="60309" cy="45507"/>
            </a:xfrm>
            <a:custGeom>
              <a:gdLst>
                <a:gd fmla="*/ 2147483646 w 18" name="T0"/>
                <a:gd fmla="*/ 2147483646 h 12" name="T1"/>
                <a:gd fmla="*/ 2147483646 w 18" name="T2"/>
                <a:gd fmla="*/ 2147483646 h 12" name="T3"/>
                <a:gd fmla="*/ 2147483646 w 18" name="T4"/>
                <a:gd fmla="*/ 2147483646 h 12" name="T5"/>
                <a:gd fmla="*/ 2147483646 w 18" name="T6"/>
                <a:gd fmla="*/ 2147483646 h 12" name="T7"/>
                <a:gd fmla="*/ 0 w 18" name="T8"/>
                <a:gd fmla="*/ 2147483646 h 12" name="T9"/>
                <a:gd fmla="*/ 2147483646 w 18" name="T10"/>
                <a:gd fmla="*/ 2147483646 h 12" name="T11"/>
                <a:gd fmla="*/ 2147483646 w 18" name="T12"/>
                <a:gd fmla="*/ 2147483646 h 12" name="T13"/>
                <a:gd fmla="*/ 2147483646 w 18" name="T14"/>
                <a:gd fmla="*/ 2147483646 h 12" name="T15"/>
                <a:gd fmla="*/ 2147483646 w 18" name="T16"/>
                <a:gd fmla="*/ 2147483646 h 12" name="T17"/>
                <a:gd fmla="*/ 2147483646 w 18" name="T18"/>
                <a:gd fmla="*/ 2147483646 h 12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w 18" name="T30"/>
                <a:gd fmla="*/ 0 h 12" name="T31"/>
                <a:gd fmla="*/ 18 w 18" name="T32"/>
                <a:gd fmla="*/ 12 h 12" name="T33"/>
              </a:gdLst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b="T33" l="T30" r="T32" t="T31"/>
              <a:pathLst>
                <a:path h="12" w="18">
                  <a:moveTo>
                    <a:pt x="18" y="8"/>
                  </a:moveTo>
                  <a:cubicBezTo>
                    <a:pt x="17" y="9"/>
                    <a:pt x="15" y="9"/>
                    <a:pt x="15" y="11"/>
                  </a:cubicBezTo>
                  <a:cubicBezTo>
                    <a:pt x="12" y="9"/>
                    <a:pt x="9" y="12"/>
                    <a:pt x="7" y="11"/>
                  </a:cubicBezTo>
                  <a:cubicBezTo>
                    <a:pt x="6" y="11"/>
                    <a:pt x="7" y="9"/>
                    <a:pt x="5" y="9"/>
                  </a:cubicBezTo>
                  <a:cubicBezTo>
                    <a:pt x="4" y="9"/>
                    <a:pt x="2" y="6"/>
                    <a:pt x="0" y="5"/>
                  </a:cubicBezTo>
                  <a:cubicBezTo>
                    <a:pt x="0" y="3"/>
                    <a:pt x="4" y="4"/>
                    <a:pt x="7" y="2"/>
                  </a:cubicBezTo>
                  <a:cubicBezTo>
                    <a:pt x="7" y="2"/>
                    <a:pt x="10" y="0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2"/>
                    <a:pt x="13" y="1"/>
                    <a:pt x="12" y="1"/>
                  </a:cubicBezTo>
                  <a:cubicBezTo>
                    <a:pt x="15" y="2"/>
                    <a:pt x="17" y="4"/>
                    <a:pt x="18" y="8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4" name="Freeform 76"/>
            <p:cNvSpPr>
              <a:spLocks noChangeArrowheads="1"/>
            </p:cNvSpPr>
            <p:nvPr/>
          </p:nvSpPr>
          <p:spPr bwMode="auto">
            <a:xfrm>
              <a:off x="7800433" y="3194512"/>
              <a:ext cx="347742" cy="207627"/>
            </a:xfrm>
            <a:custGeom>
              <a:gdLst>
                <a:gd fmla="*/ 2147483646 w 103" name="T0"/>
                <a:gd fmla="*/ 2147483646 h 55" name="T1"/>
                <a:gd fmla="*/ 2147483646 w 103" name="T2"/>
                <a:gd fmla="*/ 2147483646 h 55" name="T3"/>
                <a:gd fmla="*/ 2147483646 w 103" name="T4"/>
                <a:gd fmla="*/ 2147483646 h 55" name="T5"/>
                <a:gd fmla="*/ 2147483646 w 103" name="T6"/>
                <a:gd fmla="*/ 2147483646 h 55" name="T7"/>
                <a:gd fmla="*/ 2147483646 w 103" name="T8"/>
                <a:gd fmla="*/ 2147483646 h 55" name="T9"/>
                <a:gd fmla="*/ 0 w 103" name="T10"/>
                <a:gd fmla="*/ 2147483646 h 55" name="T11"/>
                <a:gd fmla="*/ 2147483646 w 103" name="T12"/>
                <a:gd fmla="*/ 2147483646 h 55" name="T13"/>
                <a:gd fmla="*/ 2147483646 w 103" name="T14"/>
                <a:gd fmla="*/ 2147483646 h 55" name="T15"/>
                <a:gd fmla="*/ 2147483646 w 103" name="T16"/>
                <a:gd fmla="*/ 2147483646 h 55" name="T17"/>
                <a:gd fmla="*/ 2147483646 w 103" name="T18"/>
                <a:gd fmla="*/ 2147483646 h 55" name="T19"/>
                <a:gd fmla="*/ 2147483646 w 103" name="T20"/>
                <a:gd fmla="*/ 2147483646 h 55" name="T21"/>
                <a:gd fmla="*/ 2147483646 w 103" name="T22"/>
                <a:gd fmla="*/ 2147483646 h 55" name="T23"/>
                <a:gd fmla="*/ 2147483646 w 103" name="T24"/>
                <a:gd fmla="*/ 2147483646 h 55" name="T25"/>
                <a:gd fmla="*/ 2147483646 w 103" name="T26"/>
                <a:gd fmla="*/ 2147483646 h 55" name="T27"/>
                <a:gd fmla="*/ 2147483646 w 103" name="T28"/>
                <a:gd fmla="*/ 2147483646 h 55" name="T29"/>
                <a:gd fmla="*/ 2147483646 w 103" name="T30"/>
                <a:gd fmla="*/ 2147483646 h 55" name="T31"/>
                <a:gd fmla="*/ 2147483646 w 103" name="T32"/>
                <a:gd fmla="*/ 2147483646 h 55" name="T33"/>
                <a:gd fmla="*/ 2147483646 w 103" name="T34"/>
                <a:gd fmla="*/ 2147483646 h 55" name="T35"/>
                <a:gd fmla="*/ 2147483646 w 103" name="T36"/>
                <a:gd fmla="*/ 2147483646 h 55" name="T37"/>
                <a:gd fmla="*/ 2147483646 w 103" name="T38"/>
                <a:gd fmla="*/ 2147483646 h 55" name="T39"/>
                <a:gd fmla="*/ 2147483646 w 103" name="T40"/>
                <a:gd fmla="*/ 2147483646 h 55" name="T41"/>
                <a:gd fmla="*/ 2147483646 w 103" name="T42"/>
                <a:gd fmla="*/ 2147483646 h 55" name="T43"/>
                <a:gd fmla="*/ 2147483646 w 103" name="T44"/>
                <a:gd fmla="*/ 2147483646 h 55" name="T45"/>
                <a:gd fmla="*/ 2147483646 w 103" name="T46"/>
                <a:gd fmla="*/ 2147483646 h 55" name="T47"/>
                <a:gd fmla="*/ 2147483646 w 103" name="T48"/>
                <a:gd fmla="*/ 2147483646 h 55" name="T49"/>
                <a:gd fmla="*/ 2147483646 w 103" name="T50"/>
                <a:gd fmla="*/ 2147483646 h 55" name="T51"/>
                <a:gd fmla="*/ 2147483646 w 103" name="T52"/>
                <a:gd fmla="*/ 2147483646 h 55" name="T53"/>
                <a:gd fmla="*/ 2147483646 w 103" name="T54"/>
                <a:gd fmla="*/ 2147483646 h 55" name="T55"/>
                <a:gd fmla="*/ 2147483646 w 103" name="T56"/>
                <a:gd fmla="*/ 2147483646 h 55" name="T57"/>
                <a:gd fmla="*/ 2147483646 w 103" name="T58"/>
                <a:gd fmla="*/ 2147483646 h 55" name="T59"/>
                <a:gd fmla="*/ 2147483646 w 103" name="T60"/>
                <a:gd fmla="*/ 2147483646 h 55" name="T61"/>
                <a:gd fmla="*/ 2147483646 w 103" name="T62"/>
                <a:gd fmla="*/ 2147483646 h 55" name="T63"/>
                <a:gd fmla="*/ 2147483646 w 103" name="T64"/>
                <a:gd fmla="*/ 2147483646 h 55" name="T65"/>
                <a:gd fmla="*/ 2147483646 w 103" name="T66"/>
                <a:gd fmla="*/ 2147483646 h 55" name="T67"/>
                <a:gd fmla="*/ 2147483646 w 103" name="T68"/>
                <a:gd fmla="*/ 2147483646 h 55" name="T69"/>
                <a:gd fmla="*/ 2147483646 w 103" name="T70"/>
                <a:gd fmla="*/ 2147483646 h 55" name="T71"/>
                <a:gd fmla="*/ 2147483646 w 103" name="T72"/>
                <a:gd fmla="*/ 2147483646 h 55" name="T73"/>
                <a:gd fmla="*/ 2147483646 w 103" name="T74"/>
                <a:gd fmla="*/ 2147483646 h 55" name="T75"/>
                <a:gd fmla="*/ 2147483646 w 103" name="T76"/>
                <a:gd fmla="*/ 2147483646 h 55" name="T77"/>
                <a:gd fmla="*/ 2147483646 w 103" name="T78"/>
                <a:gd fmla="*/ 2147483646 h 55" name="T79"/>
                <a:gd fmla="*/ 2147483646 w 103" name="T80"/>
                <a:gd fmla="*/ 2147483646 h 55" name="T81"/>
                <a:gd fmla="*/ 2147483646 w 103" name="T82"/>
                <a:gd fmla="*/ 2147483646 h 55" name="T83"/>
                <a:gd fmla="*/ 2147483646 w 103" name="T84"/>
                <a:gd fmla="*/ 2147483646 h 55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60000 65536" name="T105"/>
                <a:gd fmla="*/ 0 60000 65536" name="T106"/>
                <a:gd fmla="*/ 0 60000 65536" name="T107"/>
                <a:gd fmla="*/ 0 60000 65536" name="T108"/>
                <a:gd fmla="*/ 0 60000 65536" name="T109"/>
                <a:gd fmla="*/ 0 60000 65536" name="T110"/>
                <a:gd fmla="*/ 0 60000 65536" name="T111"/>
                <a:gd fmla="*/ 0 60000 65536" name="T112"/>
                <a:gd fmla="*/ 0 60000 65536" name="T113"/>
                <a:gd fmla="*/ 0 60000 65536" name="T114"/>
                <a:gd fmla="*/ 0 60000 65536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60000 65536" name="T120"/>
                <a:gd fmla="*/ 0 60000 65536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w 103" name="T129"/>
                <a:gd fmla="*/ 0 h 55" name="T130"/>
                <a:gd fmla="*/ 103 w 103" name="T131"/>
                <a:gd fmla="*/ 55 h 55" name="T132"/>
              </a:gdLst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b="T132" l="T129" r="T131" t="T130"/>
              <a:pathLst>
                <a:path h="55" w="103">
                  <a:moveTo>
                    <a:pt x="34" y="27"/>
                  </a:moveTo>
                  <a:cubicBezTo>
                    <a:pt x="31" y="27"/>
                    <a:pt x="32" y="23"/>
                    <a:pt x="28" y="24"/>
                  </a:cubicBezTo>
                  <a:cubicBezTo>
                    <a:pt x="28" y="22"/>
                    <a:pt x="26" y="21"/>
                    <a:pt x="26" y="19"/>
                  </a:cubicBezTo>
                  <a:cubicBezTo>
                    <a:pt x="20" y="18"/>
                    <a:pt x="14" y="18"/>
                    <a:pt x="10" y="15"/>
                  </a:cubicBezTo>
                  <a:cubicBezTo>
                    <a:pt x="6" y="16"/>
                    <a:pt x="7" y="15"/>
                    <a:pt x="2" y="15"/>
                  </a:cubicBezTo>
                  <a:cubicBezTo>
                    <a:pt x="2" y="12"/>
                    <a:pt x="2" y="9"/>
                    <a:pt x="0" y="9"/>
                  </a:cubicBezTo>
                  <a:cubicBezTo>
                    <a:pt x="1" y="6"/>
                    <a:pt x="3" y="9"/>
                    <a:pt x="5" y="9"/>
                  </a:cubicBezTo>
                  <a:cubicBezTo>
                    <a:pt x="7" y="9"/>
                    <a:pt x="7" y="7"/>
                    <a:pt x="9" y="7"/>
                  </a:cubicBezTo>
                  <a:cubicBezTo>
                    <a:pt x="12" y="8"/>
                    <a:pt x="13" y="10"/>
                    <a:pt x="16" y="10"/>
                  </a:cubicBezTo>
                  <a:cubicBezTo>
                    <a:pt x="19" y="12"/>
                    <a:pt x="20" y="7"/>
                    <a:pt x="21" y="6"/>
                  </a:cubicBezTo>
                  <a:cubicBezTo>
                    <a:pt x="25" y="4"/>
                    <a:pt x="30" y="5"/>
                    <a:pt x="33" y="2"/>
                  </a:cubicBezTo>
                  <a:cubicBezTo>
                    <a:pt x="36" y="0"/>
                    <a:pt x="35" y="4"/>
                    <a:pt x="35" y="5"/>
                  </a:cubicBezTo>
                  <a:cubicBezTo>
                    <a:pt x="38" y="6"/>
                    <a:pt x="47" y="4"/>
                    <a:pt x="47" y="9"/>
                  </a:cubicBezTo>
                  <a:cubicBezTo>
                    <a:pt x="48" y="10"/>
                    <a:pt x="49" y="7"/>
                    <a:pt x="49" y="7"/>
                  </a:cubicBezTo>
                  <a:cubicBezTo>
                    <a:pt x="51" y="8"/>
                    <a:pt x="51" y="10"/>
                    <a:pt x="52" y="10"/>
                  </a:cubicBezTo>
                  <a:cubicBezTo>
                    <a:pt x="54" y="11"/>
                    <a:pt x="57" y="10"/>
                    <a:pt x="59" y="10"/>
                  </a:cubicBezTo>
                  <a:cubicBezTo>
                    <a:pt x="60" y="11"/>
                    <a:pt x="60" y="15"/>
                    <a:pt x="65" y="13"/>
                  </a:cubicBezTo>
                  <a:cubicBezTo>
                    <a:pt x="67" y="15"/>
                    <a:pt x="65" y="15"/>
                    <a:pt x="65" y="17"/>
                  </a:cubicBezTo>
                  <a:cubicBezTo>
                    <a:pt x="67" y="18"/>
                    <a:pt x="67" y="17"/>
                    <a:pt x="68" y="16"/>
                  </a:cubicBezTo>
                  <a:cubicBezTo>
                    <a:pt x="69" y="16"/>
                    <a:pt x="69" y="18"/>
                    <a:pt x="69" y="20"/>
                  </a:cubicBezTo>
                  <a:cubicBezTo>
                    <a:pt x="70" y="22"/>
                    <a:pt x="74" y="23"/>
                    <a:pt x="76" y="24"/>
                  </a:cubicBezTo>
                  <a:cubicBezTo>
                    <a:pt x="78" y="25"/>
                    <a:pt x="83" y="29"/>
                    <a:pt x="87" y="29"/>
                  </a:cubicBezTo>
                  <a:cubicBezTo>
                    <a:pt x="88" y="31"/>
                    <a:pt x="86" y="31"/>
                    <a:pt x="86" y="33"/>
                  </a:cubicBezTo>
                  <a:cubicBezTo>
                    <a:pt x="87" y="34"/>
                    <a:pt x="89" y="34"/>
                    <a:pt x="90" y="36"/>
                  </a:cubicBezTo>
                  <a:cubicBezTo>
                    <a:pt x="91" y="36"/>
                    <a:pt x="90" y="38"/>
                    <a:pt x="90" y="38"/>
                  </a:cubicBezTo>
                  <a:cubicBezTo>
                    <a:pt x="92" y="40"/>
                    <a:pt x="94" y="41"/>
                    <a:pt x="96" y="44"/>
                  </a:cubicBezTo>
                  <a:cubicBezTo>
                    <a:pt x="98" y="47"/>
                    <a:pt x="99" y="50"/>
                    <a:pt x="103" y="51"/>
                  </a:cubicBezTo>
                  <a:cubicBezTo>
                    <a:pt x="100" y="55"/>
                    <a:pt x="95" y="51"/>
                    <a:pt x="93" y="51"/>
                  </a:cubicBezTo>
                  <a:cubicBezTo>
                    <a:pt x="90" y="50"/>
                    <a:pt x="88" y="49"/>
                    <a:pt x="85" y="45"/>
                  </a:cubicBezTo>
                  <a:cubicBezTo>
                    <a:pt x="84" y="45"/>
                    <a:pt x="83" y="43"/>
                    <a:pt x="82" y="43"/>
                  </a:cubicBezTo>
                  <a:cubicBezTo>
                    <a:pt x="81" y="42"/>
                    <a:pt x="80" y="43"/>
                    <a:pt x="80" y="41"/>
                  </a:cubicBezTo>
                  <a:cubicBezTo>
                    <a:pt x="80" y="41"/>
                    <a:pt x="76" y="37"/>
                    <a:pt x="76" y="37"/>
                  </a:cubicBezTo>
                  <a:cubicBezTo>
                    <a:pt x="73" y="36"/>
                    <a:pt x="69" y="38"/>
                    <a:pt x="65" y="36"/>
                  </a:cubicBezTo>
                  <a:cubicBezTo>
                    <a:pt x="62" y="39"/>
                    <a:pt x="61" y="44"/>
                    <a:pt x="59" y="48"/>
                  </a:cubicBezTo>
                  <a:cubicBezTo>
                    <a:pt x="58" y="46"/>
                    <a:pt x="53" y="47"/>
                    <a:pt x="51" y="45"/>
                  </a:cubicBezTo>
                  <a:cubicBezTo>
                    <a:pt x="49" y="44"/>
                    <a:pt x="52" y="42"/>
                    <a:pt x="47" y="44"/>
                  </a:cubicBezTo>
                  <a:cubicBezTo>
                    <a:pt x="50" y="37"/>
                    <a:pt x="40" y="43"/>
                    <a:pt x="41" y="37"/>
                  </a:cubicBezTo>
                  <a:cubicBezTo>
                    <a:pt x="38" y="37"/>
                    <a:pt x="35" y="38"/>
                    <a:pt x="35" y="43"/>
                  </a:cubicBezTo>
                  <a:cubicBezTo>
                    <a:pt x="34" y="42"/>
                    <a:pt x="34" y="39"/>
                    <a:pt x="31" y="40"/>
                  </a:cubicBezTo>
                  <a:cubicBezTo>
                    <a:pt x="32" y="37"/>
                    <a:pt x="34" y="37"/>
                    <a:pt x="35" y="36"/>
                  </a:cubicBezTo>
                  <a:cubicBezTo>
                    <a:pt x="37" y="34"/>
                    <a:pt x="39" y="34"/>
                    <a:pt x="38" y="30"/>
                  </a:cubicBezTo>
                  <a:cubicBezTo>
                    <a:pt x="37" y="29"/>
                    <a:pt x="37" y="33"/>
                    <a:pt x="37" y="33"/>
                  </a:cubicBezTo>
                  <a:cubicBezTo>
                    <a:pt x="34" y="32"/>
                    <a:pt x="35" y="24"/>
                    <a:pt x="34" y="2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5" name="Freeform 77"/>
            <p:cNvSpPr>
              <a:spLocks noChangeArrowheads="1"/>
            </p:cNvSpPr>
            <p:nvPr/>
          </p:nvSpPr>
          <p:spPr bwMode="auto">
            <a:xfrm>
              <a:off x="7723443" y="3222954"/>
              <a:ext cx="33363" cy="32708"/>
            </a:xfrm>
            <a:custGeom>
              <a:gdLst>
                <a:gd fmla="*/ 2147483646 w 10" name="T0"/>
                <a:gd fmla="*/ 2147483646 h 9" name="T1"/>
                <a:gd fmla="*/ 0 w 10" name="T2"/>
                <a:gd fmla="*/ 2147483646 h 9" name="T3"/>
                <a:gd fmla="*/ 2147483646 w 10" name="T4"/>
                <a:gd fmla="*/ 2147483646 h 9" name="T5"/>
                <a:gd fmla="*/ 0 60000 65536" name="T6"/>
                <a:gd fmla="*/ 0 60000 65536" name="T7"/>
                <a:gd fmla="*/ 0 60000 65536" name="T8"/>
                <a:gd fmla="*/ 0 w 10" name="T9"/>
                <a:gd fmla="*/ 0 h 9" name="T10"/>
                <a:gd fmla="*/ 10 w 10" name="T11"/>
                <a:gd fmla="*/ 9 h 9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9" w="10">
                  <a:moveTo>
                    <a:pt x="9" y="3"/>
                  </a:moveTo>
                  <a:cubicBezTo>
                    <a:pt x="10" y="9"/>
                    <a:pt x="2" y="5"/>
                    <a:pt x="0" y="5"/>
                  </a:cubicBezTo>
                  <a:cubicBezTo>
                    <a:pt x="1" y="3"/>
                    <a:pt x="8" y="0"/>
                    <a:pt x="9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6" name="Freeform 78"/>
            <p:cNvSpPr>
              <a:spLocks noChangeArrowheads="1"/>
            </p:cNvSpPr>
            <p:nvPr/>
          </p:nvSpPr>
          <p:spPr bwMode="auto">
            <a:xfrm>
              <a:off x="7675965" y="3230064"/>
              <a:ext cx="23097" cy="14221"/>
            </a:xfrm>
            <a:custGeom>
              <a:gdLst>
                <a:gd fmla="*/ 2147483646 w 7" name="T0"/>
                <a:gd fmla="*/ 2147483646 h 4" name="T1"/>
                <a:gd fmla="*/ 2147483646 w 7" name="T2"/>
                <a:gd fmla="*/ 2147483646 h 4" name="T3"/>
                <a:gd fmla="*/ 2147483646 w 7" name="T4"/>
                <a:gd fmla="*/ 2147483646 h 4" name="T5"/>
                <a:gd fmla="*/ 2147483646 w 7" name="T6"/>
                <a:gd fmla="*/ 2147483646 h 4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7" name="T12"/>
                <a:gd fmla="*/ 0 h 4" name="T13"/>
                <a:gd fmla="*/ 7 w 7" name="T14"/>
                <a:gd fmla="*/ 4 h 4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4" w="7">
                  <a:moveTo>
                    <a:pt x="1" y="3"/>
                  </a:moveTo>
                  <a:cubicBezTo>
                    <a:pt x="0" y="0"/>
                    <a:pt x="7" y="1"/>
                    <a:pt x="5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2" y="3"/>
                    <a:pt x="1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7" name="Freeform 79"/>
            <p:cNvSpPr>
              <a:spLocks noChangeArrowheads="1"/>
            </p:cNvSpPr>
            <p:nvPr/>
          </p:nvSpPr>
          <p:spPr bwMode="auto">
            <a:xfrm>
              <a:off x="8117379" y="3261350"/>
              <a:ext cx="71858" cy="55463"/>
            </a:xfrm>
            <a:custGeom>
              <a:gdLst>
                <a:gd fmla="*/ 2147483646 w 21" name="T0"/>
                <a:gd fmla="*/ 0 h 15" name="T1"/>
                <a:gd fmla="*/ 2147483646 w 21" name="T2"/>
                <a:gd fmla="*/ 0 h 15" name="T3"/>
                <a:gd fmla="*/ 2147483646 w 21" name="T4"/>
                <a:gd fmla="*/ 2147483646 h 15" name="T5"/>
                <a:gd fmla="*/ 2147483646 w 21" name="T6"/>
                <a:gd fmla="*/ 2147483646 h 15" name="T7"/>
                <a:gd fmla="*/ 2147483646 w 21" name="T8"/>
                <a:gd fmla="*/ 2147483646 h 15" name="T9"/>
                <a:gd fmla="*/ 2147483646 w 21" name="T10"/>
                <a:gd fmla="*/ 2147483646 h 15" name="T11"/>
                <a:gd fmla="*/ 2147483646 w 21" name="T12"/>
                <a:gd fmla="*/ 2147483646 h 15" name="T13"/>
                <a:gd fmla="*/ 2147483646 w 21" name="T14"/>
                <a:gd fmla="*/ 0 h 15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w 21" name="T24"/>
                <a:gd fmla="*/ 0 h 15" name="T25"/>
                <a:gd fmla="*/ 21 w 21" name="T26"/>
                <a:gd fmla="*/ 15 h 15" name="T27"/>
              </a:gdLst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b="T27" l="T24" r="T26" t="T25"/>
              <a:pathLst>
                <a:path h="15" w="21">
                  <a:moveTo>
                    <a:pt x="16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1" y="3"/>
                    <a:pt x="20" y="5"/>
                  </a:cubicBezTo>
                  <a:cubicBezTo>
                    <a:pt x="20" y="6"/>
                    <a:pt x="17" y="5"/>
                    <a:pt x="17" y="6"/>
                  </a:cubicBezTo>
                  <a:cubicBezTo>
                    <a:pt x="17" y="7"/>
                    <a:pt x="19" y="9"/>
                    <a:pt x="17" y="10"/>
                  </a:cubicBezTo>
                  <a:cubicBezTo>
                    <a:pt x="15" y="9"/>
                    <a:pt x="14" y="9"/>
                    <a:pt x="14" y="12"/>
                  </a:cubicBezTo>
                  <a:cubicBezTo>
                    <a:pt x="10" y="10"/>
                    <a:pt x="0" y="15"/>
                    <a:pt x="2" y="7"/>
                  </a:cubicBezTo>
                  <a:cubicBezTo>
                    <a:pt x="9" y="10"/>
                    <a:pt x="14" y="6"/>
                    <a:pt x="1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8" name="Freeform 80"/>
            <p:cNvSpPr>
              <a:spLocks noChangeArrowheads="1"/>
            </p:cNvSpPr>
            <p:nvPr/>
          </p:nvSpPr>
          <p:spPr bwMode="auto">
            <a:xfrm>
              <a:off x="7504019" y="3343832"/>
              <a:ext cx="37212" cy="22754"/>
            </a:xfrm>
            <a:custGeom>
              <a:gdLst>
                <a:gd fmla="*/ 2147483646 w 11" name="T0"/>
                <a:gd fmla="*/ 2147483646 h 6" name="T1"/>
                <a:gd fmla="*/ 0 w 11" name="T2"/>
                <a:gd fmla="*/ 2147483646 h 6" name="T3"/>
                <a:gd fmla="*/ 2147483646 w 11" name="T4"/>
                <a:gd fmla="*/ 2147483646 h 6" name="T5"/>
                <a:gd fmla="*/ 0 60000 65536" name="T6"/>
                <a:gd fmla="*/ 0 60000 65536" name="T7"/>
                <a:gd fmla="*/ 0 60000 65536" name="T8"/>
                <a:gd fmla="*/ 0 w 11" name="T9"/>
                <a:gd fmla="*/ 0 h 6" name="T10"/>
                <a:gd fmla="*/ 11 w 11" name="T11"/>
                <a:gd fmla="*/ 6 h 6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6" w="11">
                  <a:moveTo>
                    <a:pt x="11" y="1"/>
                  </a:moveTo>
                  <a:cubicBezTo>
                    <a:pt x="9" y="3"/>
                    <a:pt x="6" y="6"/>
                    <a:pt x="0" y="5"/>
                  </a:cubicBezTo>
                  <a:cubicBezTo>
                    <a:pt x="0" y="0"/>
                    <a:pt x="6" y="1"/>
                    <a:pt x="11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89" name="Freeform 81"/>
            <p:cNvSpPr>
              <a:spLocks noChangeArrowheads="1"/>
            </p:cNvSpPr>
            <p:nvPr/>
          </p:nvSpPr>
          <p:spPr bwMode="auto">
            <a:xfrm>
              <a:off x="7561762" y="3343832"/>
              <a:ext cx="35929" cy="14221"/>
            </a:xfrm>
            <a:custGeom>
              <a:gdLst>
                <a:gd fmla="*/ 2147483646 w 11" name="T0"/>
                <a:gd fmla="*/ 2147483646 h 4" name="T1"/>
                <a:gd fmla="*/ 0 w 11" name="T2"/>
                <a:gd fmla="*/ 2147483646 h 4" name="T3"/>
                <a:gd fmla="*/ 2147483646 w 11" name="T4"/>
                <a:gd fmla="*/ 2147483646 h 4" name="T5"/>
                <a:gd fmla="*/ 0 60000 65536" name="T6"/>
                <a:gd fmla="*/ 0 60000 65536" name="T7"/>
                <a:gd fmla="*/ 0 60000 65536" name="T8"/>
                <a:gd fmla="*/ 0 w 11" name="T9"/>
                <a:gd fmla="*/ 0 h 4" name="T10"/>
                <a:gd fmla="*/ 11 w 11" name="T11"/>
                <a:gd fmla="*/ 4 h 4" name="T1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b="T12" l="T9" r="T11" t="T10"/>
              <a:pathLst>
                <a:path h="4" w="11">
                  <a:moveTo>
                    <a:pt x="11" y="1"/>
                  </a:moveTo>
                  <a:cubicBezTo>
                    <a:pt x="10" y="4"/>
                    <a:pt x="5" y="4"/>
                    <a:pt x="0" y="4"/>
                  </a:cubicBezTo>
                  <a:cubicBezTo>
                    <a:pt x="1" y="0"/>
                    <a:pt x="6" y="1"/>
                    <a:pt x="11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0" name="Freeform 82"/>
            <p:cNvSpPr>
              <a:spLocks noChangeArrowheads="1"/>
            </p:cNvSpPr>
            <p:nvPr/>
          </p:nvSpPr>
          <p:spPr bwMode="auto">
            <a:xfrm>
              <a:off x="7632337" y="3343832"/>
              <a:ext cx="64159" cy="48352"/>
            </a:xfrm>
            <a:custGeom>
              <a:gdLst>
                <a:gd fmla="*/ 2147483646 w 19" name="T0"/>
                <a:gd fmla="*/ 2147483646 h 13" name="T1"/>
                <a:gd fmla="*/ 2147483646 w 19" name="T2"/>
                <a:gd fmla="*/ 2147483646 h 13" name="T3"/>
                <a:gd fmla="*/ 2147483646 w 19" name="T4"/>
                <a:gd fmla="*/ 2147483646 h 13" name="T5"/>
                <a:gd fmla="*/ 2147483646 w 19" name="T6"/>
                <a:gd fmla="*/ 2147483646 h 13" name="T7"/>
                <a:gd fmla="*/ 2147483646 w 19" name="T8"/>
                <a:gd fmla="*/ 2147483646 h 13" name="T9"/>
                <a:gd fmla="*/ 2147483646 w 19" name="T10"/>
                <a:gd fmla="*/ 2147483646 h 13" name="T11"/>
                <a:gd fmla="*/ 2147483646 w 19" name="T12"/>
                <a:gd fmla="*/ 2147483646 h 13" name="T13"/>
                <a:gd fmla="*/ 2147483646 w 19" name="T14"/>
                <a:gd fmla="*/ 2147483646 h 13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w 19" name="T24"/>
                <a:gd fmla="*/ 0 h 13" name="T25"/>
                <a:gd fmla="*/ 19 w 19" name="T26"/>
                <a:gd fmla="*/ 13 h 13" name="T27"/>
              </a:gdLst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b="T27" l="T24" r="T26" t="T25"/>
              <a:pathLst>
                <a:path h="13" w="19">
                  <a:moveTo>
                    <a:pt x="18" y="1"/>
                  </a:moveTo>
                  <a:cubicBezTo>
                    <a:pt x="19" y="4"/>
                    <a:pt x="18" y="5"/>
                    <a:pt x="17" y="6"/>
                  </a:cubicBezTo>
                  <a:cubicBezTo>
                    <a:pt x="16" y="7"/>
                    <a:pt x="14" y="6"/>
                    <a:pt x="14" y="6"/>
                  </a:cubicBezTo>
                  <a:cubicBezTo>
                    <a:pt x="12" y="9"/>
                    <a:pt x="8" y="13"/>
                    <a:pt x="1" y="12"/>
                  </a:cubicBezTo>
                  <a:cubicBezTo>
                    <a:pt x="0" y="9"/>
                    <a:pt x="4" y="9"/>
                    <a:pt x="6" y="8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9" y="4"/>
                    <a:pt x="11" y="4"/>
                    <a:pt x="11" y="2"/>
                  </a:cubicBezTo>
                  <a:cubicBezTo>
                    <a:pt x="15" y="3"/>
                    <a:pt x="15" y="0"/>
                    <a:pt x="18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1" name="Freeform 83"/>
            <p:cNvSpPr>
              <a:spLocks noChangeArrowheads="1"/>
            </p:cNvSpPr>
            <p:nvPr/>
          </p:nvSpPr>
          <p:spPr bwMode="auto">
            <a:xfrm>
              <a:off x="8593438" y="3949649"/>
              <a:ext cx="33363" cy="54040"/>
            </a:xfrm>
            <a:custGeom>
              <a:gdLst>
                <a:gd fmla="*/ 2147483646 w 10" name="T0"/>
                <a:gd fmla="*/ 0 h 14" name="T1"/>
                <a:gd fmla="*/ 2147483646 w 10" name="T2"/>
                <a:gd fmla="*/ 2147483646 h 14" name="T3"/>
                <a:gd fmla="*/ 2147483646 w 10" name="T4"/>
                <a:gd fmla="*/ 2147483646 h 14" name="T5"/>
                <a:gd fmla="*/ 2147483646 w 10" name="T6"/>
                <a:gd fmla="*/ 2147483646 h 14" name="T7"/>
                <a:gd fmla="*/ 2147483646 w 10" name="T8"/>
                <a:gd fmla="*/ 2147483646 h 14" name="T9"/>
                <a:gd fmla="*/ 0 w 10" name="T10"/>
                <a:gd fmla="*/ 2147483646 h 14" name="T11"/>
                <a:gd fmla="*/ 2147483646 w 10" name="T12"/>
                <a:gd fmla="*/ 0 h 14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w 10" name="T21"/>
                <a:gd fmla="*/ 0 h 14" name="T22"/>
                <a:gd fmla="*/ 10 w 10" name="T23"/>
                <a:gd fmla="*/ 14 h 14" name="T24"/>
              </a:gdLst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b="T24" l="T21" r="T23" t="T22"/>
              <a:pathLst>
                <a:path h="14" w="10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1" y="4"/>
                    <a:pt x="9" y="5"/>
                    <a:pt x="7" y="7"/>
                  </a:cubicBezTo>
                  <a:cubicBezTo>
                    <a:pt x="4" y="9"/>
                    <a:pt x="10" y="7"/>
                    <a:pt x="8" y="14"/>
                  </a:cubicBezTo>
                  <a:cubicBezTo>
                    <a:pt x="6" y="14"/>
                    <a:pt x="4" y="11"/>
                    <a:pt x="4" y="14"/>
                  </a:cubicBezTo>
                  <a:cubicBezTo>
                    <a:pt x="2" y="12"/>
                    <a:pt x="1" y="6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2" name="Freeform 84"/>
            <p:cNvSpPr>
              <a:spLocks noChangeArrowheads="1"/>
            </p:cNvSpPr>
            <p:nvPr/>
          </p:nvSpPr>
          <p:spPr bwMode="auto">
            <a:xfrm>
              <a:off x="8599854" y="3995156"/>
              <a:ext cx="76991" cy="118035"/>
            </a:xfrm>
            <a:custGeom>
              <a:gdLst>
                <a:gd fmla="*/ 2147483646 w 23" name="T0"/>
                <a:gd fmla="*/ 0 h 31" name="T1"/>
                <a:gd fmla="*/ 2147483646 w 23" name="T2"/>
                <a:gd fmla="*/ 2147483646 h 31" name="T3"/>
                <a:gd fmla="*/ 2147483646 w 23" name="T4"/>
                <a:gd fmla="*/ 2147483646 h 31" name="T5"/>
                <a:gd fmla="*/ 2147483646 w 23" name="T6"/>
                <a:gd fmla="*/ 2147483646 h 31" name="T7"/>
                <a:gd fmla="*/ 2147483646 w 23" name="T8"/>
                <a:gd fmla="*/ 2147483646 h 31" name="T9"/>
                <a:gd fmla="*/ 2147483646 w 23" name="T10"/>
                <a:gd fmla="*/ 2147483646 h 31" name="T11"/>
                <a:gd fmla="*/ 2147483646 w 23" name="T12"/>
                <a:gd fmla="*/ 2147483646 h 31" name="T13"/>
                <a:gd fmla="*/ 2147483646 w 23" name="T14"/>
                <a:gd fmla="*/ 2147483646 h 31" name="T15"/>
                <a:gd fmla="*/ 2147483646 w 23" name="T16"/>
                <a:gd fmla="*/ 2147483646 h 31" name="T17"/>
                <a:gd fmla="*/ 2147483646 w 23" name="T18"/>
                <a:gd fmla="*/ 2147483646 h 31" name="T19"/>
                <a:gd fmla="*/ 2147483646 w 23" name="T20"/>
                <a:gd fmla="*/ 2147483646 h 31" name="T21"/>
                <a:gd fmla="*/ 2147483646 w 23" name="T22"/>
                <a:gd fmla="*/ 2147483646 h 31" name="T23"/>
                <a:gd fmla="*/ 0 w 23" name="T24"/>
                <a:gd fmla="*/ 2147483646 h 31" name="T25"/>
                <a:gd fmla="*/ 2147483646 w 23" name="T26"/>
                <a:gd fmla="*/ 2147483646 h 31" name="T27"/>
                <a:gd fmla="*/ 2147483646 w 23" name="T28"/>
                <a:gd fmla="*/ 0 h 31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w 23" name="T45"/>
                <a:gd fmla="*/ 0 h 31" name="T46"/>
                <a:gd fmla="*/ 23 w 23" name="T47"/>
                <a:gd fmla="*/ 31 h 31" name="T48"/>
              </a:gdLst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b="T48" l="T45" r="T47" t="T46"/>
              <a:pathLst>
                <a:path h="31" w="23">
                  <a:moveTo>
                    <a:pt x="7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4"/>
                    <a:pt x="12" y="2"/>
                    <a:pt x="12" y="2"/>
                  </a:cubicBezTo>
                  <a:cubicBezTo>
                    <a:pt x="16" y="4"/>
                    <a:pt x="15" y="9"/>
                    <a:pt x="23" y="7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7" y="17"/>
                  </a:cubicBezTo>
                  <a:cubicBezTo>
                    <a:pt x="20" y="21"/>
                    <a:pt x="16" y="22"/>
                    <a:pt x="16" y="26"/>
                  </a:cubicBezTo>
                  <a:cubicBezTo>
                    <a:pt x="16" y="27"/>
                    <a:pt x="11" y="28"/>
                    <a:pt x="14" y="28"/>
                  </a:cubicBezTo>
                  <a:cubicBezTo>
                    <a:pt x="15" y="31"/>
                    <a:pt x="10" y="29"/>
                    <a:pt x="7" y="30"/>
                  </a:cubicBezTo>
                  <a:cubicBezTo>
                    <a:pt x="8" y="28"/>
                    <a:pt x="6" y="27"/>
                    <a:pt x="6" y="26"/>
                  </a:cubicBezTo>
                  <a:cubicBezTo>
                    <a:pt x="6" y="23"/>
                    <a:pt x="7" y="23"/>
                    <a:pt x="9" y="23"/>
                  </a:cubicBezTo>
                  <a:cubicBezTo>
                    <a:pt x="7" y="21"/>
                    <a:pt x="6" y="17"/>
                    <a:pt x="0" y="19"/>
                  </a:cubicBezTo>
                  <a:cubicBezTo>
                    <a:pt x="0" y="15"/>
                    <a:pt x="4" y="15"/>
                    <a:pt x="6" y="13"/>
                  </a:cubicBezTo>
                  <a:cubicBezTo>
                    <a:pt x="7" y="6"/>
                    <a:pt x="6" y="6"/>
                    <a:pt x="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3" name="Freeform 85"/>
            <p:cNvSpPr>
              <a:spLocks noChangeArrowheads="1"/>
            </p:cNvSpPr>
            <p:nvPr/>
          </p:nvSpPr>
          <p:spPr bwMode="auto">
            <a:xfrm>
              <a:off x="8046804" y="4093282"/>
              <a:ext cx="68009" cy="79638"/>
            </a:xfrm>
            <a:custGeom>
              <a:gdLst>
                <a:gd fmla="*/ 2147483646 w 20" name="T0"/>
                <a:gd fmla="*/ 2147483646 h 21" name="T1"/>
                <a:gd fmla="*/ 2147483646 w 20" name="T2"/>
                <a:gd fmla="*/ 2147483646 h 21" name="T3"/>
                <a:gd fmla="*/ 2147483646 w 20" name="T4"/>
                <a:gd fmla="*/ 2147483646 h 21" name="T5"/>
                <a:gd fmla="*/ 2147483646 w 20" name="T6"/>
                <a:gd fmla="*/ 2147483646 h 21" name="T7"/>
                <a:gd fmla="*/ 2147483646 w 20" name="T8"/>
                <a:gd fmla="*/ 2147483646 h 21" name="T9"/>
                <a:gd fmla="*/ 2147483646 w 20" name="T10"/>
                <a:gd fmla="*/ 2147483646 h 21" name="T11"/>
                <a:gd fmla="*/ 2147483646 w 20" name="T12"/>
                <a:gd fmla="*/ 2147483646 h 21" name="T13"/>
                <a:gd fmla="*/ 2147483646 w 20" name="T14"/>
                <a:gd fmla="*/ 2147483646 h 21" name="T15"/>
                <a:gd fmla="*/ 2147483646 w 20" name="T16"/>
                <a:gd fmla="*/ 2147483646 h 21" name="T17"/>
                <a:gd fmla="*/ 2147483646 w 20" name="T18"/>
                <a:gd fmla="*/ 2147483646 h 21" name="T19"/>
                <a:gd fmla="*/ 0 w 20" name="T20"/>
                <a:gd fmla="*/ 2147483646 h 21" name="T21"/>
                <a:gd fmla="*/ 2147483646 w 20" name="T22"/>
                <a:gd fmla="*/ 2147483646 h 21" name="T23"/>
                <a:gd fmla="*/ 2147483646 w 20" name="T24"/>
                <a:gd fmla="*/ 2147483646 h 21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w 20" name="T39"/>
                <a:gd fmla="*/ 0 h 21" name="T40"/>
                <a:gd fmla="*/ 20 w 20" name="T41"/>
                <a:gd fmla="*/ 21 h 21" name="T42"/>
              </a:gdLst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T42" l="T39" r="T41" t="T40"/>
              <a:pathLst>
                <a:path h="21" w="20">
                  <a:moveTo>
                    <a:pt x="19" y="1"/>
                  </a:moveTo>
                  <a:cubicBezTo>
                    <a:pt x="18" y="3"/>
                    <a:pt x="20" y="6"/>
                    <a:pt x="19" y="9"/>
                  </a:cubicBezTo>
                  <a:cubicBezTo>
                    <a:pt x="18" y="10"/>
                    <a:pt x="17" y="8"/>
                    <a:pt x="17" y="7"/>
                  </a:cubicBezTo>
                  <a:cubicBezTo>
                    <a:pt x="17" y="7"/>
                    <a:pt x="16" y="7"/>
                    <a:pt x="16" y="8"/>
                  </a:cubicBezTo>
                  <a:cubicBezTo>
                    <a:pt x="15" y="10"/>
                    <a:pt x="17" y="13"/>
                    <a:pt x="16" y="15"/>
                  </a:cubicBezTo>
                  <a:cubicBezTo>
                    <a:pt x="16" y="15"/>
                    <a:pt x="13" y="15"/>
                    <a:pt x="13" y="15"/>
                  </a:cubicBezTo>
                  <a:cubicBezTo>
                    <a:pt x="13" y="15"/>
                    <a:pt x="13" y="17"/>
                    <a:pt x="13" y="18"/>
                  </a:cubicBezTo>
                  <a:cubicBezTo>
                    <a:pt x="12" y="19"/>
                    <a:pt x="9" y="18"/>
                    <a:pt x="9" y="21"/>
                  </a:cubicBezTo>
                  <a:cubicBezTo>
                    <a:pt x="7" y="20"/>
                    <a:pt x="7" y="18"/>
                    <a:pt x="6" y="16"/>
                  </a:cubicBezTo>
                  <a:cubicBezTo>
                    <a:pt x="5" y="16"/>
                    <a:pt x="3" y="14"/>
                    <a:pt x="3" y="14"/>
                  </a:cubicBezTo>
                  <a:cubicBezTo>
                    <a:pt x="2" y="11"/>
                    <a:pt x="3" y="7"/>
                    <a:pt x="0" y="5"/>
                  </a:cubicBezTo>
                  <a:cubicBezTo>
                    <a:pt x="2" y="3"/>
                    <a:pt x="7" y="3"/>
                    <a:pt x="12" y="2"/>
                  </a:cubicBezTo>
                  <a:cubicBezTo>
                    <a:pt x="14" y="2"/>
                    <a:pt x="16" y="0"/>
                    <a:pt x="19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4" name="Freeform 86"/>
            <p:cNvSpPr>
              <a:spLocks noChangeArrowheads="1"/>
            </p:cNvSpPr>
            <p:nvPr/>
          </p:nvSpPr>
          <p:spPr bwMode="auto">
            <a:xfrm>
              <a:off x="3849527" y="714362"/>
              <a:ext cx="1159993" cy="968453"/>
            </a:xfrm>
            <a:custGeom>
              <a:gdLst>
                <a:gd fmla="*/ 2147483646 w 344" name="T0"/>
                <a:gd fmla="*/ 2147483646 h 257" name="T1"/>
                <a:gd fmla="*/ 2147483646 w 344" name="T2"/>
                <a:gd fmla="*/ 2147483646 h 257" name="T3"/>
                <a:gd fmla="*/ 2147483646 w 344" name="T4"/>
                <a:gd fmla="*/ 2147483646 h 257" name="T5"/>
                <a:gd fmla="*/ 2147483646 w 344" name="T6"/>
                <a:gd fmla="*/ 2147483646 h 257" name="T7"/>
                <a:gd fmla="*/ 2147483646 w 344" name="T8"/>
                <a:gd fmla="*/ 2147483646 h 257" name="T9"/>
                <a:gd fmla="*/ 2147483646 w 344" name="T10"/>
                <a:gd fmla="*/ 2147483646 h 257" name="T11"/>
                <a:gd fmla="*/ 2147483646 w 344" name="T12"/>
                <a:gd fmla="*/ 2147483646 h 257" name="T13"/>
                <a:gd fmla="*/ 2147483646 w 344" name="T14"/>
                <a:gd fmla="*/ 2147483646 h 257" name="T15"/>
                <a:gd fmla="*/ 2147483646 w 344" name="T16"/>
                <a:gd fmla="*/ 2147483646 h 257" name="T17"/>
                <a:gd fmla="*/ 2147483646 w 344" name="T18"/>
                <a:gd fmla="*/ 2147483646 h 257" name="T19"/>
                <a:gd fmla="*/ 2147483646 w 344" name="T20"/>
                <a:gd fmla="*/ 2147483646 h 257" name="T21"/>
                <a:gd fmla="*/ 2147483646 w 344" name="T22"/>
                <a:gd fmla="*/ 2147483646 h 257" name="T23"/>
                <a:gd fmla="*/ 2147483646 w 344" name="T24"/>
                <a:gd fmla="*/ 2147483646 h 257" name="T25"/>
                <a:gd fmla="*/ 2147483646 w 344" name="T26"/>
                <a:gd fmla="*/ 2147483646 h 257" name="T27"/>
                <a:gd fmla="*/ 2147483646 w 344" name="T28"/>
                <a:gd fmla="*/ 2147483646 h 257" name="T29"/>
                <a:gd fmla="*/ 2147483646 w 344" name="T30"/>
                <a:gd fmla="*/ 2147483646 h 257" name="T31"/>
                <a:gd fmla="*/ 2147483646 w 344" name="T32"/>
                <a:gd fmla="*/ 2147483646 h 257" name="T33"/>
                <a:gd fmla="*/ 2147483646 w 344" name="T34"/>
                <a:gd fmla="*/ 2147483646 h 257" name="T35"/>
                <a:gd fmla="*/ 2147483646 w 344" name="T36"/>
                <a:gd fmla="*/ 2147483646 h 257" name="T37"/>
                <a:gd fmla="*/ 2147483646 w 344" name="T38"/>
                <a:gd fmla="*/ 2147483646 h 257" name="T39"/>
                <a:gd fmla="*/ 2147483646 w 344" name="T40"/>
                <a:gd fmla="*/ 2147483646 h 257" name="T41"/>
                <a:gd fmla="*/ 2147483646 w 344" name="T42"/>
                <a:gd fmla="*/ 2147483646 h 257" name="T43"/>
                <a:gd fmla="*/ 2147483646 w 344" name="T44"/>
                <a:gd fmla="*/ 2147483646 h 257" name="T45"/>
                <a:gd fmla="*/ 2147483646 w 344" name="T46"/>
                <a:gd fmla="*/ 2147483646 h 257" name="T47"/>
                <a:gd fmla="*/ 2147483646 w 344" name="T48"/>
                <a:gd fmla="*/ 2147483646 h 257" name="T49"/>
                <a:gd fmla="*/ 2147483646 w 344" name="T50"/>
                <a:gd fmla="*/ 2147483646 h 257" name="T51"/>
                <a:gd fmla="*/ 2147483646 w 344" name="T52"/>
                <a:gd fmla="*/ 2147483646 h 257" name="T53"/>
                <a:gd fmla="*/ 2147483646 w 344" name="T54"/>
                <a:gd fmla="*/ 2147483646 h 257" name="T55"/>
                <a:gd fmla="*/ 2147483646 w 344" name="T56"/>
                <a:gd fmla="*/ 2147483646 h 257" name="T57"/>
                <a:gd fmla="*/ 2147483646 w 344" name="T58"/>
                <a:gd fmla="*/ 2147483646 h 257" name="T59"/>
                <a:gd fmla="*/ 2147483646 w 344" name="T60"/>
                <a:gd fmla="*/ 2147483646 h 257" name="T61"/>
                <a:gd fmla="*/ 2147483646 w 344" name="T62"/>
                <a:gd fmla="*/ 2147483646 h 257" name="T63"/>
                <a:gd fmla="*/ 2147483646 w 344" name="T64"/>
                <a:gd fmla="*/ 2147483646 h 257" name="T65"/>
                <a:gd fmla="*/ 2147483646 w 344" name="T66"/>
                <a:gd fmla="*/ 2147483646 h 257" name="T67"/>
                <a:gd fmla="*/ 2147483646 w 344" name="T68"/>
                <a:gd fmla="*/ 2147483646 h 257" name="T69"/>
                <a:gd fmla="*/ 2147483646 w 344" name="T70"/>
                <a:gd fmla="*/ 2147483646 h 257" name="T71"/>
                <a:gd fmla="*/ 2147483646 w 344" name="T72"/>
                <a:gd fmla="*/ 2147483646 h 257" name="T73"/>
                <a:gd fmla="*/ 2147483646 w 344" name="T74"/>
                <a:gd fmla="*/ 2147483646 h 257" name="T75"/>
                <a:gd fmla="*/ 2147483646 w 344" name="T76"/>
                <a:gd fmla="*/ 2147483646 h 257" name="T77"/>
                <a:gd fmla="*/ 2147483646 w 344" name="T78"/>
                <a:gd fmla="*/ 2147483646 h 257" name="T79"/>
                <a:gd fmla="*/ 2147483646 w 344" name="T80"/>
                <a:gd fmla="*/ 2147483646 h 257" name="T81"/>
                <a:gd fmla="*/ 2147483646 w 344" name="T82"/>
                <a:gd fmla="*/ 2147483646 h 257" name="T83"/>
                <a:gd fmla="*/ 2147483646 w 344" name="T84"/>
                <a:gd fmla="*/ 2147483646 h 257" name="T85"/>
                <a:gd fmla="*/ 2147483646 w 344" name="T86"/>
                <a:gd fmla="*/ 2147483646 h 257" name="T87"/>
                <a:gd fmla="*/ 2147483646 w 344" name="T88"/>
                <a:gd fmla="*/ 2147483646 h 257" name="T89"/>
                <a:gd fmla="*/ 2147483646 w 344" name="T90"/>
                <a:gd fmla="*/ 2147483646 h 257" name="T91"/>
                <a:gd fmla="*/ 2147483646 w 344" name="T92"/>
                <a:gd fmla="*/ 2147483646 h 257" name="T93"/>
                <a:gd fmla="*/ 2147483646 w 344" name="T94"/>
                <a:gd fmla="*/ 2147483646 h 257" name="T95"/>
                <a:gd fmla="*/ 2147483646 w 344" name="T96"/>
                <a:gd fmla="*/ 2147483646 h 257" name="T97"/>
                <a:gd fmla="*/ 2147483646 w 344" name="T98"/>
                <a:gd fmla="*/ 2147483646 h 257" name="T99"/>
                <a:gd fmla="*/ 2147483646 w 344" name="T100"/>
                <a:gd fmla="*/ 2147483646 h 257" name="T101"/>
                <a:gd fmla="*/ 2147483646 w 344" name="T102"/>
                <a:gd fmla="*/ 2147483646 h 257" name="T103"/>
                <a:gd fmla="*/ 2147483646 w 344" name="T104"/>
                <a:gd fmla="*/ 2147483646 h 257" name="T105"/>
                <a:gd fmla="*/ 2147483646 w 344" name="T106"/>
                <a:gd fmla="*/ 2147483646 h 257" name="T107"/>
                <a:gd fmla="*/ 2147483646 w 344" name="T108"/>
                <a:gd fmla="*/ 2147483646 h 257" name="T109"/>
                <a:gd fmla="*/ 2147483646 w 344" name="T110"/>
                <a:gd fmla="*/ 2147483646 h 257" name="T111"/>
                <a:gd fmla="*/ 2147483646 w 344" name="T112"/>
                <a:gd fmla="*/ 2147483646 h 257" name="T113"/>
                <a:gd fmla="*/ 2147483646 w 344" name="T114"/>
                <a:gd fmla="*/ 2147483646 h 257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60000 65536" name="T120"/>
                <a:gd fmla="*/ 0 60000 65536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60000 65536" name="T138"/>
                <a:gd fmla="*/ 0 60000 65536" name="T139"/>
                <a:gd fmla="*/ 0 60000 65536" name="T140"/>
                <a:gd fmla="*/ 0 60000 65536" name="T141"/>
                <a:gd fmla="*/ 0 60000 65536" name="T142"/>
                <a:gd fmla="*/ 0 60000 65536" name="T143"/>
                <a:gd fmla="*/ 0 60000 65536" name="T144"/>
                <a:gd fmla="*/ 0 60000 65536" name="T145"/>
                <a:gd fmla="*/ 0 60000 65536" name="T146"/>
                <a:gd fmla="*/ 0 60000 65536" name="T147"/>
                <a:gd fmla="*/ 0 60000 65536" name="T148"/>
                <a:gd fmla="*/ 0 60000 65536" name="T149"/>
                <a:gd fmla="*/ 0 60000 65536" name="T150"/>
                <a:gd fmla="*/ 0 60000 65536" name="T151"/>
                <a:gd fmla="*/ 0 60000 65536" name="T152"/>
                <a:gd fmla="*/ 0 60000 65536" name="T153"/>
                <a:gd fmla="*/ 0 60000 65536" name="T154"/>
                <a:gd fmla="*/ 0 60000 65536" name="T155"/>
                <a:gd fmla="*/ 0 60000 65536" name="T156"/>
                <a:gd fmla="*/ 0 60000 65536" name="T157"/>
                <a:gd fmla="*/ 0 60000 65536" name="T158"/>
                <a:gd fmla="*/ 0 60000 65536" name="T159"/>
                <a:gd fmla="*/ 0 60000 65536" name="T160"/>
                <a:gd fmla="*/ 0 60000 65536" name="T161"/>
                <a:gd fmla="*/ 0 60000 65536" name="T162"/>
                <a:gd fmla="*/ 0 60000 65536" name="T163"/>
                <a:gd fmla="*/ 0 60000 65536" name="T164"/>
                <a:gd fmla="*/ 0 60000 65536" name="T165"/>
                <a:gd fmla="*/ 0 60000 65536" name="T166"/>
                <a:gd fmla="*/ 0 60000 65536" name="T167"/>
                <a:gd fmla="*/ 0 60000 65536" name="T168"/>
                <a:gd fmla="*/ 0 60000 65536" name="T169"/>
                <a:gd fmla="*/ 0 60000 65536" name="T170"/>
                <a:gd fmla="*/ 0 60000 65536" name="T171"/>
                <a:gd fmla="*/ 0 60000 65536" name="T172"/>
                <a:gd fmla="*/ 0 60000 65536" name="T173"/>
                <a:gd fmla="*/ 0 w 344" name="T174"/>
                <a:gd fmla="*/ 0 h 257" name="T175"/>
                <a:gd fmla="*/ 344 w 344" name="T176"/>
                <a:gd fmla="*/ 257 h 257" name="T177"/>
              </a:gdLst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b="T177" l="T174" r="T176" t="T175"/>
              <a:pathLst>
                <a:path h="257" w="344">
                  <a:moveTo>
                    <a:pt x="232" y="26"/>
                  </a:moveTo>
                  <a:cubicBezTo>
                    <a:pt x="233" y="27"/>
                    <a:pt x="235" y="27"/>
                    <a:pt x="235" y="29"/>
                  </a:cubicBezTo>
                  <a:cubicBezTo>
                    <a:pt x="237" y="30"/>
                    <a:pt x="239" y="27"/>
                    <a:pt x="239" y="27"/>
                  </a:cubicBezTo>
                  <a:cubicBezTo>
                    <a:pt x="242" y="27"/>
                    <a:pt x="242" y="29"/>
                    <a:pt x="244" y="29"/>
                  </a:cubicBezTo>
                  <a:cubicBezTo>
                    <a:pt x="245" y="28"/>
                    <a:pt x="245" y="27"/>
                    <a:pt x="246" y="27"/>
                  </a:cubicBezTo>
                  <a:cubicBezTo>
                    <a:pt x="248" y="27"/>
                    <a:pt x="249" y="27"/>
                    <a:pt x="251" y="27"/>
                  </a:cubicBezTo>
                  <a:cubicBezTo>
                    <a:pt x="256" y="26"/>
                    <a:pt x="262" y="24"/>
                    <a:pt x="266" y="26"/>
                  </a:cubicBezTo>
                  <a:cubicBezTo>
                    <a:pt x="265" y="29"/>
                    <a:pt x="259" y="27"/>
                    <a:pt x="258" y="30"/>
                  </a:cubicBezTo>
                  <a:cubicBezTo>
                    <a:pt x="258" y="33"/>
                    <a:pt x="261" y="30"/>
                    <a:pt x="261" y="30"/>
                  </a:cubicBezTo>
                  <a:cubicBezTo>
                    <a:pt x="263" y="30"/>
                    <a:pt x="263" y="32"/>
                    <a:pt x="268" y="30"/>
                  </a:cubicBezTo>
                  <a:cubicBezTo>
                    <a:pt x="268" y="30"/>
                    <a:pt x="269" y="29"/>
                    <a:pt x="270" y="29"/>
                  </a:cubicBezTo>
                  <a:cubicBezTo>
                    <a:pt x="271" y="28"/>
                    <a:pt x="277" y="26"/>
                    <a:pt x="277" y="26"/>
                  </a:cubicBezTo>
                  <a:cubicBezTo>
                    <a:pt x="280" y="29"/>
                    <a:pt x="276" y="25"/>
                    <a:pt x="279" y="24"/>
                  </a:cubicBezTo>
                  <a:cubicBezTo>
                    <a:pt x="279" y="24"/>
                    <a:pt x="283" y="25"/>
                    <a:pt x="283" y="24"/>
                  </a:cubicBezTo>
                  <a:cubicBezTo>
                    <a:pt x="284" y="24"/>
                    <a:pt x="286" y="22"/>
                    <a:pt x="290" y="23"/>
                  </a:cubicBezTo>
                  <a:cubicBezTo>
                    <a:pt x="290" y="25"/>
                    <a:pt x="290" y="27"/>
                    <a:pt x="289" y="27"/>
                  </a:cubicBezTo>
                  <a:cubicBezTo>
                    <a:pt x="288" y="28"/>
                    <a:pt x="287" y="29"/>
                    <a:pt x="286" y="30"/>
                  </a:cubicBezTo>
                  <a:cubicBezTo>
                    <a:pt x="284" y="32"/>
                    <a:pt x="284" y="35"/>
                    <a:pt x="280" y="34"/>
                  </a:cubicBezTo>
                  <a:cubicBezTo>
                    <a:pt x="281" y="38"/>
                    <a:pt x="283" y="33"/>
                    <a:pt x="286" y="34"/>
                  </a:cubicBezTo>
                  <a:cubicBezTo>
                    <a:pt x="287" y="35"/>
                    <a:pt x="286" y="32"/>
                    <a:pt x="287" y="31"/>
                  </a:cubicBezTo>
                  <a:cubicBezTo>
                    <a:pt x="289" y="30"/>
                    <a:pt x="294" y="32"/>
                    <a:pt x="294" y="29"/>
                  </a:cubicBezTo>
                  <a:cubicBezTo>
                    <a:pt x="298" y="33"/>
                    <a:pt x="306" y="26"/>
                    <a:pt x="308" y="30"/>
                  </a:cubicBezTo>
                  <a:cubicBezTo>
                    <a:pt x="310" y="29"/>
                    <a:pt x="311" y="27"/>
                    <a:pt x="312" y="26"/>
                  </a:cubicBezTo>
                  <a:cubicBezTo>
                    <a:pt x="317" y="27"/>
                    <a:pt x="320" y="24"/>
                    <a:pt x="324" y="24"/>
                  </a:cubicBezTo>
                  <a:cubicBezTo>
                    <a:pt x="323" y="24"/>
                    <a:pt x="325" y="26"/>
                    <a:pt x="325" y="26"/>
                  </a:cubicBezTo>
                  <a:cubicBezTo>
                    <a:pt x="326" y="26"/>
                    <a:pt x="331" y="25"/>
                    <a:pt x="332" y="26"/>
                  </a:cubicBezTo>
                  <a:cubicBezTo>
                    <a:pt x="334" y="28"/>
                    <a:pt x="333" y="25"/>
                    <a:pt x="335" y="26"/>
                  </a:cubicBezTo>
                  <a:cubicBezTo>
                    <a:pt x="338" y="26"/>
                    <a:pt x="340" y="29"/>
                    <a:pt x="343" y="29"/>
                  </a:cubicBezTo>
                  <a:cubicBezTo>
                    <a:pt x="344" y="32"/>
                    <a:pt x="342" y="31"/>
                    <a:pt x="340" y="31"/>
                  </a:cubicBezTo>
                  <a:cubicBezTo>
                    <a:pt x="340" y="32"/>
                    <a:pt x="338" y="34"/>
                    <a:pt x="338" y="34"/>
                  </a:cubicBezTo>
                  <a:cubicBezTo>
                    <a:pt x="334" y="36"/>
                    <a:pt x="328" y="35"/>
                    <a:pt x="328" y="40"/>
                  </a:cubicBezTo>
                  <a:cubicBezTo>
                    <a:pt x="324" y="40"/>
                    <a:pt x="320" y="39"/>
                    <a:pt x="318" y="41"/>
                  </a:cubicBezTo>
                  <a:cubicBezTo>
                    <a:pt x="320" y="43"/>
                    <a:pt x="323" y="44"/>
                    <a:pt x="317" y="44"/>
                  </a:cubicBezTo>
                  <a:cubicBezTo>
                    <a:pt x="317" y="46"/>
                    <a:pt x="319" y="45"/>
                    <a:pt x="321" y="45"/>
                  </a:cubicBezTo>
                  <a:cubicBezTo>
                    <a:pt x="319" y="49"/>
                    <a:pt x="312" y="49"/>
                    <a:pt x="311" y="54"/>
                  </a:cubicBezTo>
                  <a:cubicBezTo>
                    <a:pt x="308" y="54"/>
                    <a:pt x="312" y="51"/>
                    <a:pt x="311" y="51"/>
                  </a:cubicBezTo>
                  <a:cubicBezTo>
                    <a:pt x="310" y="51"/>
                    <a:pt x="307" y="53"/>
                    <a:pt x="304" y="54"/>
                  </a:cubicBezTo>
                  <a:cubicBezTo>
                    <a:pt x="304" y="55"/>
                    <a:pt x="306" y="55"/>
                    <a:pt x="307" y="55"/>
                  </a:cubicBezTo>
                  <a:cubicBezTo>
                    <a:pt x="303" y="58"/>
                    <a:pt x="305" y="57"/>
                    <a:pt x="304" y="62"/>
                  </a:cubicBezTo>
                  <a:cubicBezTo>
                    <a:pt x="304" y="64"/>
                    <a:pt x="299" y="64"/>
                    <a:pt x="298" y="65"/>
                  </a:cubicBezTo>
                  <a:cubicBezTo>
                    <a:pt x="298" y="66"/>
                    <a:pt x="299" y="69"/>
                    <a:pt x="298" y="69"/>
                  </a:cubicBezTo>
                  <a:cubicBezTo>
                    <a:pt x="297" y="70"/>
                    <a:pt x="295" y="70"/>
                    <a:pt x="293" y="71"/>
                  </a:cubicBezTo>
                  <a:cubicBezTo>
                    <a:pt x="293" y="73"/>
                    <a:pt x="295" y="73"/>
                    <a:pt x="296" y="75"/>
                  </a:cubicBezTo>
                  <a:cubicBezTo>
                    <a:pt x="296" y="78"/>
                    <a:pt x="300" y="77"/>
                    <a:pt x="301" y="78"/>
                  </a:cubicBezTo>
                  <a:cubicBezTo>
                    <a:pt x="302" y="78"/>
                    <a:pt x="301" y="80"/>
                    <a:pt x="301" y="80"/>
                  </a:cubicBezTo>
                  <a:cubicBezTo>
                    <a:pt x="302" y="81"/>
                    <a:pt x="304" y="81"/>
                    <a:pt x="305" y="82"/>
                  </a:cubicBezTo>
                  <a:cubicBezTo>
                    <a:pt x="305" y="84"/>
                    <a:pt x="307" y="85"/>
                    <a:pt x="307" y="88"/>
                  </a:cubicBezTo>
                  <a:cubicBezTo>
                    <a:pt x="302" y="89"/>
                    <a:pt x="298" y="88"/>
                    <a:pt x="293" y="90"/>
                  </a:cubicBezTo>
                  <a:cubicBezTo>
                    <a:pt x="296" y="94"/>
                    <a:pt x="299" y="98"/>
                    <a:pt x="307" y="97"/>
                  </a:cubicBezTo>
                  <a:cubicBezTo>
                    <a:pt x="306" y="100"/>
                    <a:pt x="308" y="100"/>
                    <a:pt x="310" y="100"/>
                  </a:cubicBezTo>
                  <a:cubicBezTo>
                    <a:pt x="310" y="103"/>
                    <a:pt x="307" y="102"/>
                    <a:pt x="307" y="104"/>
                  </a:cubicBezTo>
                  <a:cubicBezTo>
                    <a:pt x="307" y="106"/>
                    <a:pt x="305" y="107"/>
                    <a:pt x="303" y="107"/>
                  </a:cubicBezTo>
                  <a:cubicBezTo>
                    <a:pt x="301" y="112"/>
                    <a:pt x="308" y="109"/>
                    <a:pt x="307" y="114"/>
                  </a:cubicBezTo>
                  <a:cubicBezTo>
                    <a:pt x="304" y="114"/>
                    <a:pt x="304" y="115"/>
                    <a:pt x="305" y="116"/>
                  </a:cubicBezTo>
                  <a:cubicBezTo>
                    <a:pt x="304" y="120"/>
                    <a:pt x="301" y="115"/>
                    <a:pt x="298" y="116"/>
                  </a:cubicBezTo>
                  <a:cubicBezTo>
                    <a:pt x="296" y="116"/>
                    <a:pt x="297" y="120"/>
                    <a:pt x="294" y="120"/>
                  </a:cubicBezTo>
                  <a:cubicBezTo>
                    <a:pt x="294" y="122"/>
                    <a:pt x="295" y="123"/>
                    <a:pt x="297" y="124"/>
                  </a:cubicBezTo>
                  <a:cubicBezTo>
                    <a:pt x="297" y="126"/>
                    <a:pt x="293" y="125"/>
                    <a:pt x="291" y="125"/>
                  </a:cubicBezTo>
                  <a:cubicBezTo>
                    <a:pt x="287" y="126"/>
                    <a:pt x="284" y="129"/>
                    <a:pt x="280" y="130"/>
                  </a:cubicBezTo>
                  <a:cubicBezTo>
                    <a:pt x="280" y="132"/>
                    <a:pt x="283" y="130"/>
                    <a:pt x="284" y="131"/>
                  </a:cubicBezTo>
                  <a:cubicBezTo>
                    <a:pt x="286" y="132"/>
                    <a:pt x="287" y="136"/>
                    <a:pt x="290" y="135"/>
                  </a:cubicBezTo>
                  <a:cubicBezTo>
                    <a:pt x="291" y="138"/>
                    <a:pt x="288" y="138"/>
                    <a:pt x="287" y="139"/>
                  </a:cubicBezTo>
                  <a:cubicBezTo>
                    <a:pt x="286" y="141"/>
                    <a:pt x="289" y="146"/>
                    <a:pt x="286" y="146"/>
                  </a:cubicBezTo>
                  <a:cubicBezTo>
                    <a:pt x="288" y="152"/>
                    <a:pt x="297" y="150"/>
                    <a:pt x="298" y="156"/>
                  </a:cubicBezTo>
                  <a:cubicBezTo>
                    <a:pt x="296" y="156"/>
                    <a:pt x="293" y="157"/>
                    <a:pt x="293" y="155"/>
                  </a:cubicBezTo>
                  <a:cubicBezTo>
                    <a:pt x="291" y="155"/>
                    <a:pt x="292" y="156"/>
                    <a:pt x="293" y="156"/>
                  </a:cubicBezTo>
                  <a:cubicBezTo>
                    <a:pt x="289" y="160"/>
                    <a:pt x="287" y="160"/>
                    <a:pt x="280" y="159"/>
                  </a:cubicBezTo>
                  <a:cubicBezTo>
                    <a:pt x="282" y="154"/>
                    <a:pt x="274" y="159"/>
                    <a:pt x="276" y="153"/>
                  </a:cubicBezTo>
                  <a:cubicBezTo>
                    <a:pt x="272" y="152"/>
                    <a:pt x="272" y="156"/>
                    <a:pt x="268" y="155"/>
                  </a:cubicBezTo>
                  <a:cubicBezTo>
                    <a:pt x="269" y="157"/>
                    <a:pt x="269" y="158"/>
                    <a:pt x="266" y="158"/>
                  </a:cubicBezTo>
                  <a:cubicBezTo>
                    <a:pt x="266" y="160"/>
                    <a:pt x="274" y="160"/>
                    <a:pt x="268" y="160"/>
                  </a:cubicBezTo>
                  <a:cubicBezTo>
                    <a:pt x="269" y="163"/>
                    <a:pt x="272" y="162"/>
                    <a:pt x="275" y="162"/>
                  </a:cubicBezTo>
                  <a:cubicBezTo>
                    <a:pt x="278" y="162"/>
                    <a:pt x="282" y="164"/>
                    <a:pt x="286" y="163"/>
                  </a:cubicBezTo>
                  <a:cubicBezTo>
                    <a:pt x="283" y="168"/>
                    <a:pt x="280" y="171"/>
                    <a:pt x="276" y="175"/>
                  </a:cubicBezTo>
                  <a:cubicBezTo>
                    <a:pt x="273" y="174"/>
                    <a:pt x="270" y="175"/>
                    <a:pt x="268" y="176"/>
                  </a:cubicBezTo>
                  <a:cubicBezTo>
                    <a:pt x="267" y="176"/>
                    <a:pt x="265" y="176"/>
                    <a:pt x="265" y="176"/>
                  </a:cubicBezTo>
                  <a:cubicBezTo>
                    <a:pt x="263" y="178"/>
                    <a:pt x="264" y="176"/>
                    <a:pt x="262" y="176"/>
                  </a:cubicBezTo>
                  <a:cubicBezTo>
                    <a:pt x="258" y="176"/>
                    <a:pt x="255" y="179"/>
                    <a:pt x="249" y="179"/>
                  </a:cubicBezTo>
                  <a:cubicBezTo>
                    <a:pt x="247" y="179"/>
                    <a:pt x="249" y="180"/>
                    <a:pt x="249" y="180"/>
                  </a:cubicBezTo>
                  <a:cubicBezTo>
                    <a:pt x="248" y="183"/>
                    <a:pt x="247" y="181"/>
                    <a:pt x="242" y="182"/>
                  </a:cubicBezTo>
                  <a:cubicBezTo>
                    <a:pt x="242" y="183"/>
                    <a:pt x="244" y="183"/>
                    <a:pt x="245" y="183"/>
                  </a:cubicBezTo>
                  <a:cubicBezTo>
                    <a:pt x="245" y="185"/>
                    <a:pt x="235" y="186"/>
                    <a:pt x="237" y="182"/>
                  </a:cubicBezTo>
                  <a:cubicBezTo>
                    <a:pt x="236" y="182"/>
                    <a:pt x="232" y="182"/>
                    <a:pt x="231" y="183"/>
                  </a:cubicBezTo>
                  <a:cubicBezTo>
                    <a:pt x="230" y="184"/>
                    <a:pt x="232" y="187"/>
                    <a:pt x="231" y="189"/>
                  </a:cubicBezTo>
                  <a:cubicBezTo>
                    <a:pt x="231" y="188"/>
                    <a:pt x="227" y="187"/>
                    <a:pt x="227" y="189"/>
                  </a:cubicBezTo>
                  <a:cubicBezTo>
                    <a:pt x="227" y="189"/>
                    <a:pt x="229" y="191"/>
                    <a:pt x="228" y="193"/>
                  </a:cubicBezTo>
                  <a:cubicBezTo>
                    <a:pt x="226" y="194"/>
                    <a:pt x="226" y="193"/>
                    <a:pt x="224" y="193"/>
                  </a:cubicBezTo>
                  <a:cubicBezTo>
                    <a:pt x="224" y="197"/>
                    <a:pt x="224" y="197"/>
                    <a:pt x="224" y="197"/>
                  </a:cubicBezTo>
                  <a:cubicBezTo>
                    <a:pt x="223" y="197"/>
                    <a:pt x="222" y="197"/>
                    <a:pt x="221" y="197"/>
                  </a:cubicBezTo>
                  <a:cubicBezTo>
                    <a:pt x="220" y="197"/>
                    <a:pt x="221" y="199"/>
                    <a:pt x="220" y="200"/>
                  </a:cubicBezTo>
                  <a:cubicBezTo>
                    <a:pt x="218" y="201"/>
                    <a:pt x="212" y="199"/>
                    <a:pt x="213" y="204"/>
                  </a:cubicBezTo>
                  <a:cubicBezTo>
                    <a:pt x="207" y="205"/>
                    <a:pt x="201" y="206"/>
                    <a:pt x="193" y="205"/>
                  </a:cubicBezTo>
                  <a:cubicBezTo>
                    <a:pt x="190" y="207"/>
                    <a:pt x="189" y="214"/>
                    <a:pt x="185" y="211"/>
                  </a:cubicBezTo>
                  <a:cubicBezTo>
                    <a:pt x="185" y="212"/>
                    <a:pt x="187" y="213"/>
                    <a:pt x="186" y="215"/>
                  </a:cubicBezTo>
                  <a:cubicBezTo>
                    <a:pt x="186" y="215"/>
                    <a:pt x="184" y="215"/>
                    <a:pt x="183" y="215"/>
                  </a:cubicBezTo>
                  <a:cubicBezTo>
                    <a:pt x="183" y="216"/>
                    <a:pt x="185" y="217"/>
                    <a:pt x="185" y="218"/>
                  </a:cubicBezTo>
                  <a:cubicBezTo>
                    <a:pt x="185" y="218"/>
                    <a:pt x="183" y="219"/>
                    <a:pt x="183" y="219"/>
                  </a:cubicBezTo>
                  <a:cubicBezTo>
                    <a:pt x="183" y="221"/>
                    <a:pt x="179" y="224"/>
                    <a:pt x="182" y="225"/>
                  </a:cubicBezTo>
                  <a:cubicBezTo>
                    <a:pt x="182" y="227"/>
                    <a:pt x="180" y="226"/>
                    <a:pt x="179" y="226"/>
                  </a:cubicBezTo>
                  <a:cubicBezTo>
                    <a:pt x="179" y="227"/>
                    <a:pt x="177" y="229"/>
                    <a:pt x="176" y="229"/>
                  </a:cubicBezTo>
                  <a:cubicBezTo>
                    <a:pt x="176" y="230"/>
                    <a:pt x="177" y="232"/>
                    <a:pt x="176" y="232"/>
                  </a:cubicBezTo>
                  <a:cubicBezTo>
                    <a:pt x="174" y="234"/>
                    <a:pt x="176" y="235"/>
                    <a:pt x="175" y="238"/>
                  </a:cubicBezTo>
                  <a:cubicBezTo>
                    <a:pt x="175" y="238"/>
                    <a:pt x="172" y="237"/>
                    <a:pt x="172" y="238"/>
                  </a:cubicBezTo>
                  <a:cubicBezTo>
                    <a:pt x="172" y="238"/>
                    <a:pt x="173" y="239"/>
                    <a:pt x="174" y="240"/>
                  </a:cubicBezTo>
                  <a:cubicBezTo>
                    <a:pt x="174" y="243"/>
                    <a:pt x="172" y="243"/>
                    <a:pt x="172" y="245"/>
                  </a:cubicBezTo>
                  <a:cubicBezTo>
                    <a:pt x="172" y="246"/>
                    <a:pt x="173" y="248"/>
                    <a:pt x="174" y="247"/>
                  </a:cubicBezTo>
                  <a:cubicBezTo>
                    <a:pt x="172" y="252"/>
                    <a:pt x="169" y="254"/>
                    <a:pt x="165" y="257"/>
                  </a:cubicBezTo>
                  <a:cubicBezTo>
                    <a:pt x="161" y="257"/>
                    <a:pt x="158" y="254"/>
                    <a:pt x="155" y="252"/>
                  </a:cubicBezTo>
                  <a:cubicBezTo>
                    <a:pt x="151" y="257"/>
                    <a:pt x="143" y="248"/>
                    <a:pt x="144" y="249"/>
                  </a:cubicBezTo>
                  <a:cubicBezTo>
                    <a:pt x="143" y="248"/>
                    <a:pt x="142" y="251"/>
                    <a:pt x="143" y="252"/>
                  </a:cubicBezTo>
                  <a:cubicBezTo>
                    <a:pt x="141" y="251"/>
                    <a:pt x="141" y="249"/>
                    <a:pt x="140" y="247"/>
                  </a:cubicBezTo>
                  <a:cubicBezTo>
                    <a:pt x="139" y="246"/>
                    <a:pt x="135" y="246"/>
                    <a:pt x="136" y="242"/>
                  </a:cubicBezTo>
                  <a:cubicBezTo>
                    <a:pt x="134" y="240"/>
                    <a:pt x="132" y="239"/>
                    <a:pt x="130" y="238"/>
                  </a:cubicBezTo>
                  <a:cubicBezTo>
                    <a:pt x="130" y="236"/>
                    <a:pt x="132" y="237"/>
                    <a:pt x="133" y="236"/>
                  </a:cubicBezTo>
                  <a:cubicBezTo>
                    <a:pt x="132" y="233"/>
                    <a:pt x="129" y="234"/>
                    <a:pt x="127" y="232"/>
                  </a:cubicBezTo>
                  <a:cubicBezTo>
                    <a:pt x="126" y="231"/>
                    <a:pt x="126" y="228"/>
                    <a:pt x="124" y="228"/>
                  </a:cubicBezTo>
                  <a:cubicBezTo>
                    <a:pt x="122" y="231"/>
                    <a:pt x="124" y="226"/>
                    <a:pt x="124" y="226"/>
                  </a:cubicBezTo>
                  <a:cubicBezTo>
                    <a:pt x="124" y="225"/>
                    <a:pt x="122" y="226"/>
                    <a:pt x="122" y="225"/>
                  </a:cubicBezTo>
                  <a:cubicBezTo>
                    <a:pt x="121" y="223"/>
                    <a:pt x="123" y="221"/>
                    <a:pt x="120" y="221"/>
                  </a:cubicBezTo>
                  <a:cubicBezTo>
                    <a:pt x="118" y="221"/>
                    <a:pt x="120" y="215"/>
                    <a:pt x="117" y="218"/>
                  </a:cubicBezTo>
                  <a:cubicBezTo>
                    <a:pt x="116" y="217"/>
                    <a:pt x="116" y="215"/>
                    <a:pt x="113" y="215"/>
                  </a:cubicBezTo>
                  <a:cubicBezTo>
                    <a:pt x="114" y="213"/>
                    <a:pt x="116" y="213"/>
                    <a:pt x="116" y="211"/>
                  </a:cubicBezTo>
                  <a:cubicBezTo>
                    <a:pt x="116" y="209"/>
                    <a:pt x="113" y="210"/>
                    <a:pt x="110" y="210"/>
                  </a:cubicBezTo>
                  <a:cubicBezTo>
                    <a:pt x="109" y="204"/>
                    <a:pt x="110" y="202"/>
                    <a:pt x="112" y="197"/>
                  </a:cubicBezTo>
                  <a:cubicBezTo>
                    <a:pt x="109" y="195"/>
                    <a:pt x="115" y="192"/>
                    <a:pt x="109" y="193"/>
                  </a:cubicBezTo>
                  <a:cubicBezTo>
                    <a:pt x="109" y="191"/>
                    <a:pt x="111" y="192"/>
                    <a:pt x="112" y="191"/>
                  </a:cubicBezTo>
                  <a:cubicBezTo>
                    <a:pt x="112" y="191"/>
                    <a:pt x="112" y="189"/>
                    <a:pt x="112" y="189"/>
                  </a:cubicBezTo>
                  <a:cubicBezTo>
                    <a:pt x="113" y="188"/>
                    <a:pt x="113" y="190"/>
                    <a:pt x="115" y="190"/>
                  </a:cubicBezTo>
                  <a:cubicBezTo>
                    <a:pt x="115" y="182"/>
                    <a:pt x="115" y="182"/>
                    <a:pt x="115" y="182"/>
                  </a:cubicBezTo>
                  <a:cubicBezTo>
                    <a:pt x="117" y="182"/>
                    <a:pt x="118" y="180"/>
                    <a:pt x="119" y="179"/>
                  </a:cubicBezTo>
                  <a:cubicBezTo>
                    <a:pt x="120" y="179"/>
                    <a:pt x="120" y="180"/>
                    <a:pt x="120" y="182"/>
                  </a:cubicBezTo>
                  <a:cubicBezTo>
                    <a:pt x="122" y="181"/>
                    <a:pt x="122" y="178"/>
                    <a:pt x="124" y="179"/>
                  </a:cubicBezTo>
                  <a:cubicBezTo>
                    <a:pt x="126" y="177"/>
                    <a:pt x="123" y="176"/>
                    <a:pt x="123" y="176"/>
                  </a:cubicBezTo>
                  <a:cubicBezTo>
                    <a:pt x="123" y="174"/>
                    <a:pt x="127" y="174"/>
                    <a:pt x="127" y="173"/>
                  </a:cubicBezTo>
                  <a:cubicBezTo>
                    <a:pt x="128" y="171"/>
                    <a:pt x="123" y="170"/>
                    <a:pt x="126" y="166"/>
                  </a:cubicBezTo>
                  <a:cubicBezTo>
                    <a:pt x="120" y="170"/>
                    <a:pt x="128" y="163"/>
                    <a:pt x="119" y="165"/>
                  </a:cubicBezTo>
                  <a:cubicBezTo>
                    <a:pt x="118" y="160"/>
                    <a:pt x="123" y="160"/>
                    <a:pt x="127" y="160"/>
                  </a:cubicBezTo>
                  <a:cubicBezTo>
                    <a:pt x="127" y="159"/>
                    <a:pt x="124" y="160"/>
                    <a:pt x="124" y="158"/>
                  </a:cubicBezTo>
                  <a:cubicBezTo>
                    <a:pt x="125" y="156"/>
                    <a:pt x="122" y="157"/>
                    <a:pt x="122" y="156"/>
                  </a:cubicBezTo>
                  <a:cubicBezTo>
                    <a:pt x="121" y="156"/>
                    <a:pt x="122" y="154"/>
                    <a:pt x="122" y="153"/>
                  </a:cubicBezTo>
                  <a:cubicBezTo>
                    <a:pt x="121" y="153"/>
                    <a:pt x="118" y="151"/>
                    <a:pt x="117" y="151"/>
                  </a:cubicBezTo>
                  <a:cubicBezTo>
                    <a:pt x="116" y="151"/>
                    <a:pt x="115" y="147"/>
                    <a:pt x="113" y="145"/>
                  </a:cubicBezTo>
                  <a:cubicBezTo>
                    <a:pt x="111" y="147"/>
                    <a:pt x="110" y="149"/>
                    <a:pt x="109" y="145"/>
                  </a:cubicBezTo>
                  <a:cubicBezTo>
                    <a:pt x="107" y="145"/>
                    <a:pt x="108" y="148"/>
                    <a:pt x="108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96" y="143"/>
                    <a:pt x="99" y="139"/>
                    <a:pt x="101" y="132"/>
                  </a:cubicBezTo>
                  <a:cubicBezTo>
                    <a:pt x="100" y="131"/>
                    <a:pt x="99" y="130"/>
                    <a:pt x="99" y="128"/>
                  </a:cubicBezTo>
                  <a:cubicBezTo>
                    <a:pt x="98" y="128"/>
                    <a:pt x="98" y="130"/>
                    <a:pt x="98" y="131"/>
                  </a:cubicBezTo>
                  <a:cubicBezTo>
                    <a:pt x="94" y="131"/>
                    <a:pt x="99" y="123"/>
                    <a:pt x="94" y="125"/>
                  </a:cubicBezTo>
                  <a:cubicBezTo>
                    <a:pt x="95" y="123"/>
                    <a:pt x="95" y="122"/>
                    <a:pt x="94" y="120"/>
                  </a:cubicBezTo>
                  <a:cubicBezTo>
                    <a:pt x="93" y="118"/>
                    <a:pt x="91" y="119"/>
                    <a:pt x="89" y="118"/>
                  </a:cubicBezTo>
                  <a:cubicBezTo>
                    <a:pt x="88" y="116"/>
                    <a:pt x="89" y="113"/>
                    <a:pt x="88" y="111"/>
                  </a:cubicBezTo>
                  <a:cubicBezTo>
                    <a:pt x="87" y="109"/>
                    <a:pt x="83" y="109"/>
                    <a:pt x="85" y="106"/>
                  </a:cubicBezTo>
                  <a:cubicBezTo>
                    <a:pt x="83" y="107"/>
                    <a:pt x="82" y="105"/>
                    <a:pt x="81" y="104"/>
                  </a:cubicBezTo>
                  <a:cubicBezTo>
                    <a:pt x="80" y="104"/>
                    <a:pt x="79" y="105"/>
                    <a:pt x="78" y="104"/>
                  </a:cubicBezTo>
                  <a:cubicBezTo>
                    <a:pt x="76" y="102"/>
                    <a:pt x="66" y="103"/>
                    <a:pt x="63" y="99"/>
                  </a:cubicBezTo>
                  <a:cubicBezTo>
                    <a:pt x="58" y="101"/>
                    <a:pt x="46" y="96"/>
                    <a:pt x="43" y="99"/>
                  </a:cubicBezTo>
                  <a:cubicBezTo>
                    <a:pt x="41" y="101"/>
                    <a:pt x="41" y="98"/>
                    <a:pt x="39" y="99"/>
                  </a:cubicBezTo>
                  <a:cubicBezTo>
                    <a:pt x="35" y="99"/>
                    <a:pt x="33" y="102"/>
                    <a:pt x="29" y="102"/>
                  </a:cubicBezTo>
                  <a:cubicBezTo>
                    <a:pt x="29" y="102"/>
                    <a:pt x="28" y="100"/>
                    <a:pt x="28" y="100"/>
                  </a:cubicBezTo>
                  <a:cubicBezTo>
                    <a:pt x="26" y="100"/>
                    <a:pt x="25" y="100"/>
                    <a:pt x="23" y="100"/>
                  </a:cubicBezTo>
                  <a:cubicBezTo>
                    <a:pt x="24" y="98"/>
                    <a:pt x="22" y="97"/>
                    <a:pt x="21" y="96"/>
                  </a:cubicBezTo>
                  <a:cubicBezTo>
                    <a:pt x="20" y="94"/>
                    <a:pt x="24" y="95"/>
                    <a:pt x="25" y="95"/>
                  </a:cubicBezTo>
                  <a:cubicBezTo>
                    <a:pt x="25" y="94"/>
                    <a:pt x="21" y="90"/>
                    <a:pt x="28" y="92"/>
                  </a:cubicBezTo>
                  <a:cubicBezTo>
                    <a:pt x="25" y="88"/>
                    <a:pt x="15" y="93"/>
                    <a:pt x="12" y="89"/>
                  </a:cubicBezTo>
                  <a:cubicBezTo>
                    <a:pt x="15" y="82"/>
                    <a:pt x="24" y="89"/>
                    <a:pt x="29" y="83"/>
                  </a:cubicBezTo>
                  <a:cubicBezTo>
                    <a:pt x="26" y="80"/>
                    <a:pt x="17" y="82"/>
                    <a:pt x="14" y="83"/>
                  </a:cubicBezTo>
                  <a:cubicBezTo>
                    <a:pt x="12" y="81"/>
                    <a:pt x="13" y="81"/>
                    <a:pt x="14" y="79"/>
                  </a:cubicBezTo>
                  <a:cubicBezTo>
                    <a:pt x="12" y="79"/>
                    <a:pt x="12" y="80"/>
                    <a:pt x="12" y="80"/>
                  </a:cubicBezTo>
                  <a:cubicBezTo>
                    <a:pt x="11" y="80"/>
                    <a:pt x="11" y="79"/>
                    <a:pt x="11" y="78"/>
                  </a:cubicBezTo>
                  <a:cubicBezTo>
                    <a:pt x="5" y="79"/>
                    <a:pt x="3" y="76"/>
                    <a:pt x="0" y="75"/>
                  </a:cubicBezTo>
                  <a:cubicBezTo>
                    <a:pt x="2" y="66"/>
                    <a:pt x="13" y="68"/>
                    <a:pt x="21" y="66"/>
                  </a:cubicBezTo>
                  <a:cubicBezTo>
                    <a:pt x="23" y="66"/>
                    <a:pt x="22" y="66"/>
                    <a:pt x="23" y="65"/>
                  </a:cubicBezTo>
                  <a:cubicBezTo>
                    <a:pt x="23" y="65"/>
                    <a:pt x="25" y="64"/>
                    <a:pt x="25" y="64"/>
                  </a:cubicBezTo>
                  <a:cubicBezTo>
                    <a:pt x="29" y="62"/>
                    <a:pt x="34" y="63"/>
                    <a:pt x="36" y="62"/>
                  </a:cubicBezTo>
                  <a:cubicBezTo>
                    <a:pt x="38" y="62"/>
                    <a:pt x="36" y="60"/>
                    <a:pt x="37" y="59"/>
                  </a:cubicBezTo>
                  <a:cubicBezTo>
                    <a:pt x="39" y="59"/>
                    <a:pt x="41" y="59"/>
                    <a:pt x="42" y="58"/>
                  </a:cubicBezTo>
                  <a:cubicBezTo>
                    <a:pt x="43" y="57"/>
                    <a:pt x="44" y="55"/>
                    <a:pt x="46" y="54"/>
                  </a:cubicBezTo>
                  <a:cubicBezTo>
                    <a:pt x="48" y="49"/>
                    <a:pt x="41" y="53"/>
                    <a:pt x="43" y="48"/>
                  </a:cubicBezTo>
                  <a:cubicBezTo>
                    <a:pt x="40" y="47"/>
                    <a:pt x="41" y="51"/>
                    <a:pt x="40" y="51"/>
                  </a:cubicBezTo>
                  <a:cubicBezTo>
                    <a:pt x="39" y="51"/>
                    <a:pt x="33" y="48"/>
                    <a:pt x="29" y="50"/>
                  </a:cubicBezTo>
                  <a:cubicBezTo>
                    <a:pt x="27" y="46"/>
                    <a:pt x="32" y="48"/>
                    <a:pt x="33" y="47"/>
                  </a:cubicBezTo>
                  <a:cubicBezTo>
                    <a:pt x="33" y="47"/>
                    <a:pt x="33" y="46"/>
                    <a:pt x="33" y="45"/>
                  </a:cubicBezTo>
                  <a:cubicBezTo>
                    <a:pt x="34" y="45"/>
                    <a:pt x="36" y="46"/>
                    <a:pt x="36" y="45"/>
                  </a:cubicBezTo>
                  <a:cubicBezTo>
                    <a:pt x="36" y="45"/>
                    <a:pt x="37" y="43"/>
                    <a:pt x="37" y="43"/>
                  </a:cubicBezTo>
                  <a:cubicBezTo>
                    <a:pt x="39" y="42"/>
                    <a:pt x="38" y="44"/>
                    <a:pt x="39" y="44"/>
                  </a:cubicBezTo>
                  <a:cubicBezTo>
                    <a:pt x="39" y="44"/>
                    <a:pt x="44" y="43"/>
                    <a:pt x="43" y="40"/>
                  </a:cubicBezTo>
                  <a:cubicBezTo>
                    <a:pt x="46" y="40"/>
                    <a:pt x="46" y="42"/>
                    <a:pt x="49" y="41"/>
                  </a:cubicBezTo>
                  <a:cubicBezTo>
                    <a:pt x="51" y="41"/>
                    <a:pt x="49" y="40"/>
                    <a:pt x="49" y="40"/>
                  </a:cubicBezTo>
                  <a:cubicBezTo>
                    <a:pt x="49" y="38"/>
                    <a:pt x="52" y="38"/>
                    <a:pt x="5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4" y="35"/>
                    <a:pt x="62" y="30"/>
                    <a:pt x="63" y="27"/>
                  </a:cubicBezTo>
                  <a:cubicBezTo>
                    <a:pt x="68" y="28"/>
                    <a:pt x="72" y="30"/>
                    <a:pt x="77" y="27"/>
                  </a:cubicBezTo>
                  <a:cubicBezTo>
                    <a:pt x="77" y="26"/>
                    <a:pt x="75" y="26"/>
                    <a:pt x="74" y="26"/>
                  </a:cubicBezTo>
                  <a:cubicBezTo>
                    <a:pt x="75" y="24"/>
                    <a:pt x="80" y="25"/>
                    <a:pt x="82" y="23"/>
                  </a:cubicBezTo>
                  <a:cubicBezTo>
                    <a:pt x="86" y="21"/>
                    <a:pt x="97" y="22"/>
                    <a:pt x="105" y="22"/>
                  </a:cubicBezTo>
                  <a:cubicBezTo>
                    <a:pt x="107" y="21"/>
                    <a:pt x="107" y="20"/>
                    <a:pt x="109" y="20"/>
                  </a:cubicBezTo>
                  <a:cubicBezTo>
                    <a:pt x="113" y="20"/>
                    <a:pt x="116" y="22"/>
                    <a:pt x="119" y="20"/>
                  </a:cubicBezTo>
                  <a:cubicBezTo>
                    <a:pt x="118" y="21"/>
                    <a:pt x="120" y="25"/>
                    <a:pt x="120" y="24"/>
                  </a:cubicBezTo>
                  <a:cubicBezTo>
                    <a:pt x="122" y="22"/>
                    <a:pt x="121" y="24"/>
                    <a:pt x="124" y="27"/>
                  </a:cubicBezTo>
                  <a:cubicBezTo>
                    <a:pt x="127" y="27"/>
                    <a:pt x="122" y="23"/>
                    <a:pt x="129" y="24"/>
                  </a:cubicBezTo>
                  <a:cubicBezTo>
                    <a:pt x="126" y="22"/>
                    <a:pt x="131" y="19"/>
                    <a:pt x="124" y="19"/>
                  </a:cubicBezTo>
                  <a:cubicBezTo>
                    <a:pt x="125" y="16"/>
                    <a:pt x="135" y="11"/>
                    <a:pt x="136" y="17"/>
                  </a:cubicBezTo>
                  <a:cubicBezTo>
                    <a:pt x="140" y="18"/>
                    <a:pt x="139" y="15"/>
                    <a:pt x="143" y="17"/>
                  </a:cubicBezTo>
                  <a:cubicBezTo>
                    <a:pt x="144" y="18"/>
                    <a:pt x="145" y="19"/>
                    <a:pt x="147" y="20"/>
                  </a:cubicBezTo>
                  <a:cubicBezTo>
                    <a:pt x="149" y="21"/>
                    <a:pt x="153" y="22"/>
                    <a:pt x="158" y="23"/>
                  </a:cubicBezTo>
                  <a:cubicBezTo>
                    <a:pt x="158" y="22"/>
                    <a:pt x="156" y="22"/>
                    <a:pt x="155" y="22"/>
                  </a:cubicBezTo>
                  <a:cubicBezTo>
                    <a:pt x="156" y="20"/>
                    <a:pt x="157" y="19"/>
                    <a:pt x="160" y="19"/>
                  </a:cubicBezTo>
                  <a:cubicBezTo>
                    <a:pt x="157" y="16"/>
                    <a:pt x="152" y="15"/>
                    <a:pt x="147" y="15"/>
                  </a:cubicBezTo>
                  <a:cubicBezTo>
                    <a:pt x="147" y="11"/>
                    <a:pt x="153" y="12"/>
                    <a:pt x="157" y="12"/>
                  </a:cubicBezTo>
                  <a:cubicBezTo>
                    <a:pt x="157" y="9"/>
                    <a:pt x="155" y="9"/>
                    <a:pt x="153" y="9"/>
                  </a:cubicBezTo>
                  <a:cubicBezTo>
                    <a:pt x="156" y="3"/>
                    <a:pt x="161" y="8"/>
                    <a:pt x="165" y="9"/>
                  </a:cubicBezTo>
                  <a:cubicBezTo>
                    <a:pt x="168" y="9"/>
                    <a:pt x="168" y="7"/>
                    <a:pt x="171" y="8"/>
                  </a:cubicBezTo>
                  <a:cubicBezTo>
                    <a:pt x="178" y="8"/>
                    <a:pt x="182" y="11"/>
                    <a:pt x="188" y="8"/>
                  </a:cubicBezTo>
                  <a:cubicBezTo>
                    <a:pt x="190" y="6"/>
                    <a:pt x="193" y="7"/>
                    <a:pt x="196" y="6"/>
                  </a:cubicBezTo>
                  <a:cubicBezTo>
                    <a:pt x="198" y="6"/>
                    <a:pt x="197" y="4"/>
                    <a:pt x="197" y="2"/>
                  </a:cubicBezTo>
                  <a:cubicBezTo>
                    <a:pt x="200" y="2"/>
                    <a:pt x="202" y="2"/>
                    <a:pt x="204" y="2"/>
                  </a:cubicBezTo>
                  <a:cubicBezTo>
                    <a:pt x="206" y="2"/>
                    <a:pt x="207" y="1"/>
                    <a:pt x="209" y="1"/>
                  </a:cubicBezTo>
                  <a:cubicBezTo>
                    <a:pt x="212" y="1"/>
                    <a:pt x="215" y="3"/>
                    <a:pt x="221" y="2"/>
                  </a:cubicBezTo>
                  <a:cubicBezTo>
                    <a:pt x="225" y="1"/>
                    <a:pt x="234" y="0"/>
                    <a:pt x="242" y="1"/>
                  </a:cubicBezTo>
                  <a:cubicBezTo>
                    <a:pt x="245" y="1"/>
                    <a:pt x="245" y="2"/>
                    <a:pt x="246" y="2"/>
                  </a:cubicBezTo>
                  <a:cubicBezTo>
                    <a:pt x="255" y="4"/>
                    <a:pt x="262" y="1"/>
                    <a:pt x="262" y="8"/>
                  </a:cubicBezTo>
                  <a:cubicBezTo>
                    <a:pt x="266" y="9"/>
                    <a:pt x="266" y="6"/>
                    <a:pt x="269" y="6"/>
                  </a:cubicBezTo>
                  <a:cubicBezTo>
                    <a:pt x="269" y="11"/>
                    <a:pt x="274" y="10"/>
                    <a:pt x="276" y="12"/>
                  </a:cubicBezTo>
                  <a:cubicBezTo>
                    <a:pt x="280" y="13"/>
                    <a:pt x="280" y="10"/>
                    <a:pt x="283" y="10"/>
                  </a:cubicBezTo>
                  <a:cubicBezTo>
                    <a:pt x="282" y="15"/>
                    <a:pt x="289" y="12"/>
                    <a:pt x="291" y="13"/>
                  </a:cubicBezTo>
                  <a:cubicBezTo>
                    <a:pt x="289" y="16"/>
                    <a:pt x="289" y="14"/>
                    <a:pt x="290" y="19"/>
                  </a:cubicBezTo>
                  <a:cubicBezTo>
                    <a:pt x="288" y="17"/>
                    <a:pt x="287" y="18"/>
                    <a:pt x="287" y="20"/>
                  </a:cubicBezTo>
                  <a:cubicBezTo>
                    <a:pt x="272" y="21"/>
                    <a:pt x="254" y="22"/>
                    <a:pt x="244" y="23"/>
                  </a:cubicBezTo>
                  <a:cubicBezTo>
                    <a:pt x="243" y="23"/>
                    <a:pt x="242" y="24"/>
                    <a:pt x="242" y="24"/>
                  </a:cubicBezTo>
                  <a:cubicBezTo>
                    <a:pt x="241" y="24"/>
                    <a:pt x="242" y="23"/>
                    <a:pt x="242" y="23"/>
                  </a:cubicBezTo>
                  <a:cubicBezTo>
                    <a:pt x="243" y="22"/>
                    <a:pt x="240" y="21"/>
                    <a:pt x="239" y="22"/>
                  </a:cubicBezTo>
                  <a:cubicBezTo>
                    <a:pt x="239" y="22"/>
                    <a:pt x="240" y="24"/>
                    <a:pt x="239" y="24"/>
                  </a:cubicBezTo>
                  <a:cubicBezTo>
                    <a:pt x="237" y="25"/>
                    <a:pt x="234" y="24"/>
                    <a:pt x="232" y="2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5" name="Freeform 87"/>
            <p:cNvSpPr>
              <a:spLocks noChangeArrowheads="1"/>
            </p:cNvSpPr>
            <p:nvPr/>
          </p:nvSpPr>
          <p:spPr bwMode="auto">
            <a:xfrm>
              <a:off x="3495370" y="739960"/>
              <a:ext cx="569731" cy="348415"/>
            </a:xfrm>
            <a:custGeom>
              <a:gdLst>
                <a:gd fmla="*/ 2147483646 w 169" name="T0"/>
                <a:gd fmla="*/ 2147483646 h 92" name="T1"/>
                <a:gd fmla="*/ 2147483646 w 169" name="T2"/>
                <a:gd fmla="*/ 2147483646 h 92" name="T3"/>
                <a:gd fmla="*/ 2147483646 w 169" name="T4"/>
                <a:gd fmla="*/ 2147483646 h 92" name="T5"/>
                <a:gd fmla="*/ 2147483646 w 169" name="T6"/>
                <a:gd fmla="*/ 2147483646 h 92" name="T7"/>
                <a:gd fmla="*/ 2147483646 w 169" name="T8"/>
                <a:gd fmla="*/ 2147483646 h 92" name="T9"/>
                <a:gd fmla="*/ 2147483646 w 169" name="T10"/>
                <a:gd fmla="*/ 2147483646 h 92" name="T11"/>
                <a:gd fmla="*/ 2147483646 w 169" name="T12"/>
                <a:gd fmla="*/ 2147483646 h 92" name="T13"/>
                <a:gd fmla="*/ 2147483646 w 169" name="T14"/>
                <a:gd fmla="*/ 2147483646 h 92" name="T15"/>
                <a:gd fmla="*/ 2147483646 w 169" name="T16"/>
                <a:gd fmla="*/ 2147483646 h 92" name="T17"/>
                <a:gd fmla="*/ 2147483646 w 169" name="T18"/>
                <a:gd fmla="*/ 2147483646 h 92" name="T19"/>
                <a:gd fmla="*/ 2147483646 w 169" name="T20"/>
                <a:gd fmla="*/ 2147483646 h 92" name="T21"/>
                <a:gd fmla="*/ 2147483646 w 169" name="T22"/>
                <a:gd fmla="*/ 2147483646 h 92" name="T23"/>
                <a:gd fmla="*/ 2147483646 w 169" name="T24"/>
                <a:gd fmla="*/ 2147483646 h 92" name="T25"/>
                <a:gd fmla="*/ 2147483646 w 169" name="T26"/>
                <a:gd fmla="*/ 2147483646 h 92" name="T27"/>
                <a:gd fmla="*/ 2147483646 w 169" name="T28"/>
                <a:gd fmla="*/ 2147483646 h 92" name="T29"/>
                <a:gd fmla="*/ 2147483646 w 169" name="T30"/>
                <a:gd fmla="*/ 2147483646 h 92" name="T31"/>
                <a:gd fmla="*/ 2147483646 w 169" name="T32"/>
                <a:gd fmla="*/ 2147483646 h 92" name="T33"/>
                <a:gd fmla="*/ 2147483646 w 169" name="T34"/>
                <a:gd fmla="*/ 2147483646 h 92" name="T35"/>
                <a:gd fmla="*/ 2147483646 w 169" name="T36"/>
                <a:gd fmla="*/ 2147483646 h 92" name="T37"/>
                <a:gd fmla="*/ 2147483646 w 169" name="T38"/>
                <a:gd fmla="*/ 2147483646 h 92" name="T39"/>
                <a:gd fmla="*/ 2147483646 w 169" name="T40"/>
                <a:gd fmla="*/ 2147483646 h 92" name="T41"/>
                <a:gd fmla="*/ 2147483646 w 169" name="T42"/>
                <a:gd fmla="*/ 2147483646 h 92" name="T43"/>
                <a:gd fmla="*/ 2147483646 w 169" name="T44"/>
                <a:gd fmla="*/ 2147483646 h 92" name="T45"/>
                <a:gd fmla="*/ 2147483646 w 169" name="T46"/>
                <a:gd fmla="*/ 2147483646 h 92" name="T47"/>
                <a:gd fmla="*/ 2147483646 w 169" name="T48"/>
                <a:gd fmla="*/ 2147483646 h 92" name="T49"/>
                <a:gd fmla="*/ 2147483646 w 169" name="T50"/>
                <a:gd fmla="*/ 2147483646 h 92" name="T51"/>
                <a:gd fmla="*/ 2147483646 w 169" name="T52"/>
                <a:gd fmla="*/ 2147483646 h 92" name="T53"/>
                <a:gd fmla="*/ 2147483646 w 169" name="T54"/>
                <a:gd fmla="*/ 2147483646 h 92" name="T55"/>
                <a:gd fmla="*/ 2147483646 w 169" name="T56"/>
                <a:gd fmla="*/ 2147483646 h 92" name="T57"/>
                <a:gd fmla="*/ 2147483646 w 169" name="T58"/>
                <a:gd fmla="*/ 2147483646 h 92" name="T59"/>
                <a:gd fmla="*/ 2147483646 w 169" name="T60"/>
                <a:gd fmla="*/ 2147483646 h 92" name="T61"/>
                <a:gd fmla="*/ 2147483646 w 169" name="T62"/>
                <a:gd fmla="*/ 2147483646 h 92" name="T63"/>
                <a:gd fmla="*/ 2147483646 w 169" name="T64"/>
                <a:gd fmla="*/ 2147483646 h 92" name="T65"/>
                <a:gd fmla="*/ 2147483646 w 169" name="T66"/>
                <a:gd fmla="*/ 2147483646 h 92" name="T67"/>
                <a:gd fmla="*/ 2147483646 w 169" name="T68"/>
                <a:gd fmla="*/ 2147483646 h 92" name="T69"/>
                <a:gd fmla="*/ 2147483646 w 169" name="T70"/>
                <a:gd fmla="*/ 2147483646 h 92" name="T71"/>
                <a:gd fmla="*/ 2147483646 w 169" name="T72"/>
                <a:gd fmla="*/ 2147483646 h 92" name="T73"/>
                <a:gd fmla="*/ 2147483646 w 169" name="T74"/>
                <a:gd fmla="*/ 2147483646 h 92" name="T75"/>
                <a:gd fmla="*/ 2147483646 w 169" name="T76"/>
                <a:gd fmla="*/ 2147483646 h 92" name="T77"/>
                <a:gd fmla="*/ 2147483646 w 169" name="T78"/>
                <a:gd fmla="*/ 2147483646 h 92" name="T79"/>
                <a:gd fmla="*/ 2147483646 w 169" name="T80"/>
                <a:gd fmla="*/ 2147483646 h 92" name="T81"/>
                <a:gd fmla="*/ 2147483646 w 169" name="T82"/>
                <a:gd fmla="*/ 2147483646 h 92" name="T83"/>
                <a:gd fmla="*/ 2147483646 w 169" name="T84"/>
                <a:gd fmla="*/ 2147483646 h 92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60000 65536" name="T105"/>
                <a:gd fmla="*/ 0 60000 65536" name="T106"/>
                <a:gd fmla="*/ 0 60000 65536" name="T107"/>
                <a:gd fmla="*/ 0 60000 65536" name="T108"/>
                <a:gd fmla="*/ 0 60000 65536" name="T109"/>
                <a:gd fmla="*/ 0 60000 65536" name="T110"/>
                <a:gd fmla="*/ 0 60000 65536" name="T111"/>
                <a:gd fmla="*/ 0 60000 65536" name="T112"/>
                <a:gd fmla="*/ 0 60000 65536" name="T113"/>
                <a:gd fmla="*/ 0 60000 65536" name="T114"/>
                <a:gd fmla="*/ 0 60000 65536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60000 65536" name="T120"/>
                <a:gd fmla="*/ 0 60000 65536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w 169" name="T129"/>
                <a:gd fmla="*/ 0 h 92" name="T130"/>
                <a:gd fmla="*/ 169 w 169" name="T131"/>
                <a:gd fmla="*/ 92 h 92" name="T132"/>
              </a:gdLst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b="T132" l="T129" r="T131" t="T130"/>
              <a:pathLst>
                <a:path h="92" w="169">
                  <a:moveTo>
                    <a:pt x="158" y="3"/>
                  </a:moveTo>
                  <a:cubicBezTo>
                    <a:pt x="156" y="6"/>
                    <a:pt x="158" y="5"/>
                    <a:pt x="158" y="9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69" y="11"/>
                    <a:pt x="167" y="12"/>
                    <a:pt x="168" y="15"/>
                  </a:cubicBezTo>
                  <a:cubicBezTo>
                    <a:pt x="167" y="15"/>
                    <a:pt x="164" y="14"/>
                    <a:pt x="164" y="15"/>
                  </a:cubicBezTo>
                  <a:cubicBezTo>
                    <a:pt x="163" y="15"/>
                    <a:pt x="164" y="17"/>
                    <a:pt x="164" y="17"/>
                  </a:cubicBezTo>
                  <a:cubicBezTo>
                    <a:pt x="161" y="18"/>
                    <a:pt x="158" y="19"/>
                    <a:pt x="158" y="17"/>
                  </a:cubicBezTo>
                  <a:cubicBezTo>
                    <a:pt x="156" y="17"/>
                    <a:pt x="157" y="20"/>
                    <a:pt x="157" y="20"/>
                  </a:cubicBezTo>
                  <a:cubicBezTo>
                    <a:pt x="155" y="21"/>
                    <a:pt x="151" y="19"/>
                    <a:pt x="151" y="22"/>
                  </a:cubicBezTo>
                  <a:cubicBezTo>
                    <a:pt x="146" y="21"/>
                    <a:pt x="140" y="20"/>
                    <a:pt x="137" y="24"/>
                  </a:cubicBezTo>
                  <a:cubicBezTo>
                    <a:pt x="138" y="28"/>
                    <a:pt x="144" y="24"/>
                    <a:pt x="145" y="23"/>
                  </a:cubicBezTo>
                  <a:cubicBezTo>
                    <a:pt x="147" y="24"/>
                    <a:pt x="145" y="25"/>
                    <a:pt x="145" y="27"/>
                  </a:cubicBezTo>
                  <a:cubicBezTo>
                    <a:pt x="140" y="27"/>
                    <a:pt x="137" y="29"/>
                    <a:pt x="133" y="30"/>
                  </a:cubicBezTo>
                  <a:cubicBezTo>
                    <a:pt x="131" y="31"/>
                    <a:pt x="129" y="32"/>
                    <a:pt x="128" y="34"/>
                  </a:cubicBezTo>
                  <a:cubicBezTo>
                    <a:pt x="127" y="35"/>
                    <a:pt x="125" y="34"/>
                    <a:pt x="124" y="34"/>
                  </a:cubicBezTo>
                  <a:cubicBezTo>
                    <a:pt x="123" y="35"/>
                    <a:pt x="124" y="36"/>
                    <a:pt x="123" y="37"/>
                  </a:cubicBezTo>
                  <a:cubicBezTo>
                    <a:pt x="121" y="38"/>
                    <a:pt x="119" y="36"/>
                    <a:pt x="119" y="38"/>
                  </a:cubicBezTo>
                  <a:cubicBezTo>
                    <a:pt x="119" y="40"/>
                    <a:pt x="115" y="39"/>
                    <a:pt x="114" y="41"/>
                  </a:cubicBezTo>
                  <a:cubicBezTo>
                    <a:pt x="114" y="44"/>
                    <a:pt x="111" y="42"/>
                    <a:pt x="109" y="44"/>
                  </a:cubicBezTo>
                  <a:cubicBezTo>
                    <a:pt x="107" y="46"/>
                    <a:pt x="104" y="45"/>
                    <a:pt x="100" y="47"/>
                  </a:cubicBezTo>
                  <a:cubicBezTo>
                    <a:pt x="100" y="47"/>
                    <a:pt x="101" y="48"/>
                    <a:pt x="99" y="48"/>
                  </a:cubicBezTo>
                  <a:cubicBezTo>
                    <a:pt x="96" y="48"/>
                    <a:pt x="98" y="49"/>
                    <a:pt x="96" y="51"/>
                  </a:cubicBezTo>
                  <a:cubicBezTo>
                    <a:pt x="96" y="51"/>
                    <a:pt x="95" y="51"/>
                    <a:pt x="95" y="51"/>
                  </a:cubicBezTo>
                  <a:cubicBezTo>
                    <a:pt x="94" y="51"/>
                    <a:pt x="91" y="54"/>
                    <a:pt x="86" y="52"/>
                  </a:cubicBezTo>
                  <a:cubicBezTo>
                    <a:pt x="87" y="54"/>
                    <a:pt x="92" y="55"/>
                    <a:pt x="86" y="55"/>
                  </a:cubicBezTo>
                  <a:cubicBezTo>
                    <a:pt x="87" y="58"/>
                    <a:pt x="93" y="56"/>
                    <a:pt x="92" y="61"/>
                  </a:cubicBezTo>
                  <a:cubicBezTo>
                    <a:pt x="89" y="58"/>
                    <a:pt x="89" y="61"/>
                    <a:pt x="89" y="65"/>
                  </a:cubicBezTo>
                  <a:cubicBezTo>
                    <a:pt x="86" y="61"/>
                    <a:pt x="85" y="66"/>
                    <a:pt x="82" y="68"/>
                  </a:cubicBezTo>
                  <a:cubicBezTo>
                    <a:pt x="79" y="70"/>
                    <a:pt x="76" y="68"/>
                    <a:pt x="74" y="71"/>
                  </a:cubicBezTo>
                  <a:cubicBezTo>
                    <a:pt x="73" y="72"/>
                    <a:pt x="75" y="72"/>
                    <a:pt x="75" y="72"/>
                  </a:cubicBezTo>
                  <a:cubicBezTo>
                    <a:pt x="75" y="73"/>
                    <a:pt x="70" y="74"/>
                    <a:pt x="74" y="75"/>
                  </a:cubicBezTo>
                  <a:cubicBezTo>
                    <a:pt x="72" y="79"/>
                    <a:pt x="64" y="76"/>
                    <a:pt x="63" y="81"/>
                  </a:cubicBezTo>
                  <a:cubicBezTo>
                    <a:pt x="65" y="83"/>
                    <a:pt x="69" y="84"/>
                    <a:pt x="74" y="83"/>
                  </a:cubicBezTo>
                  <a:cubicBezTo>
                    <a:pt x="75" y="88"/>
                    <a:pt x="67" y="84"/>
                    <a:pt x="67" y="88"/>
                  </a:cubicBezTo>
                  <a:cubicBezTo>
                    <a:pt x="67" y="90"/>
                    <a:pt x="65" y="87"/>
                    <a:pt x="64" y="88"/>
                  </a:cubicBezTo>
                  <a:cubicBezTo>
                    <a:pt x="61" y="88"/>
                    <a:pt x="59" y="92"/>
                    <a:pt x="55" y="90"/>
                  </a:cubicBezTo>
                  <a:cubicBezTo>
                    <a:pt x="55" y="89"/>
                    <a:pt x="52" y="89"/>
                    <a:pt x="53" y="86"/>
                  </a:cubicBezTo>
                  <a:cubicBezTo>
                    <a:pt x="46" y="85"/>
                    <a:pt x="41" y="88"/>
                    <a:pt x="34" y="86"/>
                  </a:cubicBezTo>
                  <a:cubicBezTo>
                    <a:pt x="34" y="86"/>
                    <a:pt x="33" y="85"/>
                    <a:pt x="33" y="85"/>
                  </a:cubicBezTo>
                  <a:cubicBezTo>
                    <a:pt x="31" y="85"/>
                    <a:pt x="30" y="87"/>
                    <a:pt x="27" y="88"/>
                  </a:cubicBezTo>
                  <a:cubicBezTo>
                    <a:pt x="21" y="89"/>
                    <a:pt x="15" y="86"/>
                    <a:pt x="8" y="85"/>
                  </a:cubicBezTo>
                  <a:cubicBezTo>
                    <a:pt x="10" y="82"/>
                    <a:pt x="13" y="80"/>
                    <a:pt x="18" y="81"/>
                  </a:cubicBezTo>
                  <a:cubicBezTo>
                    <a:pt x="21" y="80"/>
                    <a:pt x="18" y="74"/>
                    <a:pt x="20" y="73"/>
                  </a:cubicBezTo>
                  <a:cubicBezTo>
                    <a:pt x="24" y="75"/>
                    <a:pt x="24" y="72"/>
                    <a:pt x="27" y="72"/>
                  </a:cubicBezTo>
                  <a:cubicBezTo>
                    <a:pt x="27" y="77"/>
                    <a:pt x="33" y="76"/>
                    <a:pt x="37" y="76"/>
                  </a:cubicBezTo>
                  <a:cubicBezTo>
                    <a:pt x="40" y="76"/>
                    <a:pt x="36" y="74"/>
                    <a:pt x="39" y="72"/>
                  </a:cubicBezTo>
                  <a:cubicBezTo>
                    <a:pt x="38" y="69"/>
                    <a:pt x="30" y="73"/>
                    <a:pt x="33" y="67"/>
                  </a:cubicBezTo>
                  <a:cubicBezTo>
                    <a:pt x="27" y="68"/>
                    <a:pt x="25" y="70"/>
                    <a:pt x="19" y="68"/>
                  </a:cubicBezTo>
                  <a:cubicBezTo>
                    <a:pt x="20" y="65"/>
                    <a:pt x="23" y="64"/>
                    <a:pt x="26" y="64"/>
                  </a:cubicBezTo>
                  <a:cubicBezTo>
                    <a:pt x="27" y="62"/>
                    <a:pt x="29" y="61"/>
                    <a:pt x="30" y="59"/>
                  </a:cubicBezTo>
                  <a:cubicBezTo>
                    <a:pt x="32" y="60"/>
                    <a:pt x="33" y="59"/>
                    <a:pt x="33" y="58"/>
                  </a:cubicBezTo>
                  <a:cubicBezTo>
                    <a:pt x="36" y="58"/>
                    <a:pt x="38" y="58"/>
                    <a:pt x="40" y="59"/>
                  </a:cubicBezTo>
                  <a:cubicBezTo>
                    <a:pt x="42" y="59"/>
                    <a:pt x="44" y="57"/>
                    <a:pt x="44" y="55"/>
                  </a:cubicBezTo>
                  <a:cubicBezTo>
                    <a:pt x="44" y="53"/>
                    <a:pt x="41" y="55"/>
                    <a:pt x="40" y="54"/>
                  </a:cubicBezTo>
                  <a:cubicBezTo>
                    <a:pt x="40" y="53"/>
                    <a:pt x="39" y="50"/>
                    <a:pt x="39" y="50"/>
                  </a:cubicBezTo>
                  <a:cubicBezTo>
                    <a:pt x="38" y="49"/>
                    <a:pt x="37" y="48"/>
                    <a:pt x="37" y="47"/>
                  </a:cubicBezTo>
                  <a:cubicBezTo>
                    <a:pt x="36" y="48"/>
                    <a:pt x="35" y="48"/>
                    <a:pt x="33" y="48"/>
                  </a:cubicBezTo>
                  <a:cubicBezTo>
                    <a:pt x="34" y="45"/>
                    <a:pt x="33" y="44"/>
                    <a:pt x="30" y="44"/>
                  </a:cubicBezTo>
                  <a:cubicBezTo>
                    <a:pt x="32" y="42"/>
                    <a:pt x="33" y="39"/>
                    <a:pt x="37" y="40"/>
                  </a:cubicBezTo>
                  <a:cubicBezTo>
                    <a:pt x="41" y="40"/>
                    <a:pt x="40" y="45"/>
                    <a:pt x="46" y="43"/>
                  </a:cubicBezTo>
                  <a:cubicBezTo>
                    <a:pt x="45" y="44"/>
                    <a:pt x="46" y="45"/>
                    <a:pt x="47" y="45"/>
                  </a:cubicBezTo>
                  <a:cubicBezTo>
                    <a:pt x="52" y="47"/>
                    <a:pt x="49" y="41"/>
                    <a:pt x="51" y="40"/>
                  </a:cubicBezTo>
                  <a:cubicBezTo>
                    <a:pt x="58" y="38"/>
                    <a:pt x="65" y="36"/>
                    <a:pt x="68" y="31"/>
                  </a:cubicBezTo>
                  <a:cubicBezTo>
                    <a:pt x="68" y="28"/>
                    <a:pt x="66" y="33"/>
                    <a:pt x="63" y="31"/>
                  </a:cubicBezTo>
                  <a:cubicBezTo>
                    <a:pt x="60" y="33"/>
                    <a:pt x="57" y="33"/>
                    <a:pt x="55" y="36"/>
                  </a:cubicBezTo>
                  <a:cubicBezTo>
                    <a:pt x="52" y="34"/>
                    <a:pt x="45" y="36"/>
                    <a:pt x="39" y="36"/>
                  </a:cubicBezTo>
                  <a:cubicBezTo>
                    <a:pt x="35" y="35"/>
                    <a:pt x="33" y="33"/>
                    <a:pt x="29" y="36"/>
                  </a:cubicBezTo>
                  <a:cubicBezTo>
                    <a:pt x="28" y="31"/>
                    <a:pt x="24" y="36"/>
                    <a:pt x="22" y="31"/>
                  </a:cubicBezTo>
                  <a:cubicBezTo>
                    <a:pt x="20" y="34"/>
                    <a:pt x="16" y="30"/>
                    <a:pt x="11" y="31"/>
                  </a:cubicBezTo>
                  <a:cubicBezTo>
                    <a:pt x="12" y="27"/>
                    <a:pt x="6" y="29"/>
                    <a:pt x="5" y="27"/>
                  </a:cubicBezTo>
                  <a:cubicBezTo>
                    <a:pt x="4" y="23"/>
                    <a:pt x="8" y="25"/>
                    <a:pt x="9" y="23"/>
                  </a:cubicBezTo>
                  <a:cubicBezTo>
                    <a:pt x="9" y="19"/>
                    <a:pt x="0" y="25"/>
                    <a:pt x="2" y="19"/>
                  </a:cubicBezTo>
                  <a:cubicBezTo>
                    <a:pt x="8" y="17"/>
                    <a:pt x="19" y="16"/>
                    <a:pt x="29" y="15"/>
                  </a:cubicBezTo>
                  <a:cubicBezTo>
                    <a:pt x="30" y="15"/>
                    <a:pt x="30" y="13"/>
                    <a:pt x="30" y="12"/>
                  </a:cubicBezTo>
                  <a:cubicBezTo>
                    <a:pt x="38" y="13"/>
                    <a:pt x="43" y="10"/>
                    <a:pt x="47" y="12"/>
                  </a:cubicBezTo>
                  <a:cubicBezTo>
                    <a:pt x="48" y="11"/>
                    <a:pt x="49" y="9"/>
                    <a:pt x="50" y="8"/>
                  </a:cubicBezTo>
                  <a:cubicBezTo>
                    <a:pt x="58" y="7"/>
                    <a:pt x="66" y="5"/>
                    <a:pt x="72" y="6"/>
                  </a:cubicBezTo>
                  <a:cubicBezTo>
                    <a:pt x="74" y="6"/>
                    <a:pt x="73" y="4"/>
                    <a:pt x="74" y="3"/>
                  </a:cubicBezTo>
                  <a:cubicBezTo>
                    <a:pt x="79" y="4"/>
                    <a:pt x="87" y="2"/>
                    <a:pt x="91" y="5"/>
                  </a:cubicBezTo>
                  <a:cubicBezTo>
                    <a:pt x="91" y="2"/>
                    <a:pt x="97" y="5"/>
                    <a:pt x="98" y="2"/>
                  </a:cubicBezTo>
                  <a:cubicBezTo>
                    <a:pt x="101" y="3"/>
                    <a:pt x="106" y="4"/>
                    <a:pt x="112" y="3"/>
                  </a:cubicBezTo>
                  <a:cubicBezTo>
                    <a:pt x="112" y="2"/>
                    <a:pt x="111" y="2"/>
                    <a:pt x="110" y="2"/>
                  </a:cubicBezTo>
                  <a:cubicBezTo>
                    <a:pt x="110" y="0"/>
                    <a:pt x="112" y="1"/>
                    <a:pt x="112" y="2"/>
                  </a:cubicBezTo>
                  <a:cubicBezTo>
                    <a:pt x="118" y="3"/>
                    <a:pt x="128" y="1"/>
                    <a:pt x="134" y="2"/>
                  </a:cubicBezTo>
                  <a:cubicBezTo>
                    <a:pt x="134" y="2"/>
                    <a:pt x="134" y="5"/>
                    <a:pt x="134" y="5"/>
                  </a:cubicBezTo>
                  <a:cubicBezTo>
                    <a:pt x="145" y="5"/>
                    <a:pt x="146" y="3"/>
                    <a:pt x="158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6" name="Freeform 88"/>
            <p:cNvSpPr>
              <a:spLocks noChangeArrowheads="1"/>
            </p:cNvSpPr>
            <p:nvPr/>
          </p:nvSpPr>
          <p:spPr bwMode="auto">
            <a:xfrm>
              <a:off x="5606198" y="872215"/>
              <a:ext cx="165530" cy="63995"/>
            </a:xfrm>
            <a:custGeom>
              <a:gdLst>
                <a:gd fmla="*/ 2147483646 w 49" name="T0"/>
                <a:gd fmla="*/ 2147483646 h 17" name="T1"/>
                <a:gd fmla="*/ 2147483646 w 49" name="T2"/>
                <a:gd fmla="*/ 2147483646 h 17" name="T3"/>
                <a:gd fmla="*/ 2147483646 w 49" name="T4"/>
                <a:gd fmla="*/ 2147483646 h 17" name="T5"/>
                <a:gd fmla="*/ 2147483646 w 49" name="T6"/>
                <a:gd fmla="*/ 2147483646 h 17" name="T7"/>
                <a:gd fmla="*/ 2147483646 w 49" name="T8"/>
                <a:gd fmla="*/ 2147483646 h 17" name="T9"/>
                <a:gd fmla="*/ 2147483646 w 49" name="T10"/>
                <a:gd fmla="*/ 2147483646 h 17" name="T11"/>
                <a:gd fmla="*/ 2147483646 w 49" name="T12"/>
                <a:gd fmla="*/ 2147483646 h 17" name="T13"/>
                <a:gd fmla="*/ 2147483646 w 49" name="T14"/>
                <a:gd fmla="*/ 2147483646 h 17" name="T15"/>
                <a:gd fmla="*/ 2147483646 w 49" name="T16"/>
                <a:gd fmla="*/ 2147483646 h 17" name="T17"/>
                <a:gd fmla="*/ 2147483646 w 49" name="T18"/>
                <a:gd fmla="*/ 2147483646 h 17" name="T19"/>
                <a:gd fmla="*/ 2147483646 w 49" name="T20"/>
                <a:gd fmla="*/ 2147483646 h 17" name="T21"/>
                <a:gd fmla="*/ 2147483646 w 49" name="T22"/>
                <a:gd fmla="*/ 2147483646 h 17" name="T23"/>
                <a:gd fmla="*/ 2147483646 w 49" name="T24"/>
                <a:gd fmla="*/ 2147483646 h 17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w 49" name="T39"/>
                <a:gd fmla="*/ 0 h 17" name="T40"/>
                <a:gd fmla="*/ 49 w 49" name="T41"/>
                <a:gd fmla="*/ 17 h 17" name="T42"/>
              </a:gdLst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T42" l="T39" r="T41" t="T40"/>
              <a:pathLst>
                <a:path h="17" w="49">
                  <a:moveTo>
                    <a:pt x="13" y="2"/>
                  </a:moveTo>
                  <a:cubicBezTo>
                    <a:pt x="15" y="2"/>
                    <a:pt x="14" y="3"/>
                    <a:pt x="13" y="3"/>
                  </a:cubicBezTo>
                  <a:cubicBezTo>
                    <a:pt x="13" y="7"/>
                    <a:pt x="19" y="3"/>
                    <a:pt x="17" y="8"/>
                  </a:cubicBezTo>
                  <a:cubicBezTo>
                    <a:pt x="20" y="8"/>
                    <a:pt x="19" y="5"/>
                    <a:pt x="22" y="5"/>
                  </a:cubicBezTo>
                  <a:cubicBezTo>
                    <a:pt x="25" y="8"/>
                    <a:pt x="28" y="2"/>
                    <a:pt x="29" y="8"/>
                  </a:cubicBezTo>
                  <a:cubicBezTo>
                    <a:pt x="32" y="6"/>
                    <a:pt x="37" y="6"/>
                    <a:pt x="41" y="5"/>
                  </a:cubicBezTo>
                  <a:cubicBezTo>
                    <a:pt x="40" y="9"/>
                    <a:pt x="48" y="4"/>
                    <a:pt x="47" y="8"/>
                  </a:cubicBezTo>
                  <a:cubicBezTo>
                    <a:pt x="49" y="12"/>
                    <a:pt x="38" y="10"/>
                    <a:pt x="44" y="13"/>
                  </a:cubicBezTo>
                  <a:cubicBezTo>
                    <a:pt x="42" y="16"/>
                    <a:pt x="35" y="14"/>
                    <a:pt x="31" y="15"/>
                  </a:cubicBezTo>
                  <a:cubicBezTo>
                    <a:pt x="28" y="15"/>
                    <a:pt x="26" y="16"/>
                    <a:pt x="23" y="17"/>
                  </a:cubicBezTo>
                  <a:cubicBezTo>
                    <a:pt x="17" y="15"/>
                    <a:pt x="12" y="13"/>
                    <a:pt x="9" y="8"/>
                  </a:cubicBezTo>
                  <a:cubicBezTo>
                    <a:pt x="7" y="7"/>
                    <a:pt x="2" y="9"/>
                    <a:pt x="2" y="6"/>
                  </a:cubicBezTo>
                  <a:cubicBezTo>
                    <a:pt x="0" y="0"/>
                    <a:pt x="12" y="6"/>
                    <a:pt x="13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7" name="Freeform 89"/>
            <p:cNvSpPr>
              <a:spLocks noChangeArrowheads="1"/>
            </p:cNvSpPr>
            <p:nvPr/>
          </p:nvSpPr>
          <p:spPr bwMode="auto">
            <a:xfrm>
              <a:off x="3057806" y="963230"/>
              <a:ext cx="73142" cy="22754"/>
            </a:xfrm>
            <a:custGeom>
              <a:gdLst>
                <a:gd fmla="*/ 2147483646 w 22" name="T0"/>
                <a:gd fmla="*/ 0 h 6" name="T1"/>
                <a:gd fmla="*/ 2147483646 w 22" name="T2"/>
                <a:gd fmla="*/ 2147483646 h 6" name="T3"/>
                <a:gd fmla="*/ 2147483646 w 22" name="T4"/>
                <a:gd fmla="*/ 2147483646 h 6" name="T5"/>
                <a:gd fmla="*/ 2147483646 w 22" name="T6"/>
                <a:gd fmla="*/ 2147483646 h 6" name="T7"/>
                <a:gd fmla="*/ 2147483646 w 22" name="T8"/>
                <a:gd fmla="*/ 2147483646 h 6" name="T9"/>
                <a:gd fmla="*/ 2147483646 w 22" name="T10"/>
                <a:gd fmla="*/ 0 h 6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w 22" name="T18"/>
                <a:gd fmla="*/ 0 h 6" name="T19"/>
                <a:gd fmla="*/ 22 w 22" name="T20"/>
                <a:gd fmla="*/ 6 h 6" name="T21"/>
              </a:gdLst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T21" l="T18" r="T20" t="T19"/>
              <a:pathLst>
                <a:path h="6" w="22">
                  <a:moveTo>
                    <a:pt x="21" y="0"/>
                  </a:moveTo>
                  <a:cubicBezTo>
                    <a:pt x="22" y="5"/>
                    <a:pt x="16" y="4"/>
                    <a:pt x="13" y="5"/>
                  </a:cubicBezTo>
                  <a:cubicBezTo>
                    <a:pt x="12" y="5"/>
                    <a:pt x="12" y="6"/>
                    <a:pt x="10" y="6"/>
                  </a:cubicBezTo>
                  <a:cubicBezTo>
                    <a:pt x="8" y="6"/>
                    <a:pt x="5" y="4"/>
                    <a:pt x="5" y="6"/>
                  </a:cubicBezTo>
                  <a:cubicBezTo>
                    <a:pt x="0" y="6"/>
                    <a:pt x="7" y="2"/>
                    <a:pt x="7" y="2"/>
                  </a:cubicBezTo>
                  <a:cubicBezTo>
                    <a:pt x="10" y="5"/>
                    <a:pt x="16" y="0"/>
                    <a:pt x="21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8" name="Freeform 90"/>
            <p:cNvSpPr>
              <a:spLocks noChangeArrowheads="1"/>
            </p:cNvSpPr>
            <p:nvPr/>
          </p:nvSpPr>
          <p:spPr bwMode="auto">
            <a:xfrm>
              <a:off x="3356787" y="963230"/>
              <a:ext cx="69292" cy="48352"/>
            </a:xfrm>
            <a:custGeom>
              <a:gdLst>
                <a:gd fmla="*/ 2147483646 w 20" name="T0"/>
                <a:gd fmla="*/ 0 h 13" name="T1"/>
                <a:gd fmla="*/ 2147483646 w 20" name="T2"/>
                <a:gd fmla="*/ 2147483646 h 13" name="T3"/>
                <a:gd fmla="*/ 2147483646 w 20" name="T4"/>
                <a:gd fmla="*/ 2147483646 h 13" name="T5"/>
                <a:gd fmla="*/ 2147483646 w 20" name="T6"/>
                <a:gd fmla="*/ 2147483646 h 13" name="T7"/>
                <a:gd fmla="*/ 2147483646 w 20" name="T8"/>
                <a:gd fmla="*/ 2147483646 h 13" name="T9"/>
                <a:gd fmla="*/ 0 w 20" name="T10"/>
                <a:gd fmla="*/ 2147483646 h 13" name="T11"/>
                <a:gd fmla="*/ 2147483646 w 20" name="T12"/>
                <a:gd fmla="*/ 0 h 13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w 20" name="T21"/>
                <a:gd fmla="*/ 0 h 13" name="T22"/>
                <a:gd fmla="*/ 20 w 20" name="T23"/>
                <a:gd fmla="*/ 13 h 13" name="T24"/>
              </a:gdLst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b="T24" l="T21" r="T23" t="T22"/>
              <a:pathLst>
                <a:path h="13" w="20">
                  <a:moveTo>
                    <a:pt x="10" y="0"/>
                  </a:moveTo>
                  <a:cubicBezTo>
                    <a:pt x="9" y="2"/>
                    <a:pt x="8" y="2"/>
                    <a:pt x="7" y="2"/>
                  </a:cubicBezTo>
                  <a:cubicBezTo>
                    <a:pt x="6" y="6"/>
                    <a:pt x="16" y="0"/>
                    <a:pt x="14" y="6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20" y="9"/>
                    <a:pt x="9" y="9"/>
                    <a:pt x="8" y="13"/>
                  </a:cubicBezTo>
                  <a:cubicBezTo>
                    <a:pt x="5" y="11"/>
                    <a:pt x="5" y="4"/>
                    <a:pt x="0" y="3"/>
                  </a:cubicBezTo>
                  <a:cubicBezTo>
                    <a:pt x="1" y="1"/>
                    <a:pt x="7" y="2"/>
                    <a:pt x="10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199" name="Freeform 91"/>
            <p:cNvSpPr>
              <a:spLocks noChangeArrowheads="1" noEditPoints="1"/>
            </p:cNvSpPr>
            <p:nvPr/>
          </p:nvSpPr>
          <p:spPr bwMode="auto">
            <a:xfrm>
              <a:off x="4908149" y="1018692"/>
              <a:ext cx="3994535" cy="2930957"/>
            </a:xfrm>
            <a:custGeom>
              <a:gdLst>
                <a:gd fmla="*/ 2147483646 w 1185" name="T0"/>
                <a:gd fmla="*/ 2147483646 h 777" name="T1"/>
                <a:gd fmla="*/ 2147483646 w 1185" name="T2"/>
                <a:gd fmla="*/ 2147483646 h 777" name="T3"/>
                <a:gd fmla="*/ 2147483646 w 1185" name="T4"/>
                <a:gd fmla="*/ 2147483646 h 777" name="T5"/>
                <a:gd fmla="*/ 2147483646 w 1185" name="T6"/>
                <a:gd fmla="*/ 2147483646 h 777" name="T7"/>
                <a:gd fmla="*/ 2147483646 w 1185" name="T8"/>
                <a:gd fmla="*/ 2147483646 h 777" name="T9"/>
                <a:gd fmla="*/ 2147483646 w 1185" name="T10"/>
                <a:gd fmla="*/ 2147483646 h 777" name="T11"/>
                <a:gd fmla="*/ 2147483646 w 1185" name="T12"/>
                <a:gd fmla="*/ 2147483646 h 777" name="T13"/>
                <a:gd fmla="*/ 2147483646 w 1185" name="T14"/>
                <a:gd fmla="*/ 2147483646 h 777" name="T15"/>
                <a:gd fmla="*/ 2147483646 w 1185" name="T16"/>
                <a:gd fmla="*/ 2147483646 h 777" name="T17"/>
                <a:gd fmla="*/ 2147483646 w 1185" name="T18"/>
                <a:gd fmla="*/ 2147483646 h 777" name="T19"/>
                <a:gd fmla="*/ 2147483646 w 1185" name="T20"/>
                <a:gd fmla="*/ 2147483646 h 777" name="T21"/>
                <a:gd fmla="*/ 2147483646 w 1185" name="T22"/>
                <a:gd fmla="*/ 2147483646 h 777" name="T23"/>
                <a:gd fmla="*/ 2147483646 w 1185" name="T24"/>
                <a:gd fmla="*/ 2147483646 h 777" name="T25"/>
                <a:gd fmla="*/ 2147483646 w 1185" name="T26"/>
                <a:gd fmla="*/ 2147483646 h 777" name="T27"/>
                <a:gd fmla="*/ 2147483646 w 1185" name="T28"/>
                <a:gd fmla="*/ 2147483646 h 777" name="T29"/>
                <a:gd fmla="*/ 2147483646 w 1185" name="T30"/>
                <a:gd fmla="*/ 2147483646 h 777" name="T31"/>
                <a:gd fmla="*/ 2147483646 w 1185" name="T32"/>
                <a:gd fmla="*/ 2147483646 h 777" name="T33"/>
                <a:gd fmla="*/ 2147483646 w 1185" name="T34"/>
                <a:gd fmla="*/ 2147483646 h 777" name="T35"/>
                <a:gd fmla="*/ 2147483646 w 1185" name="T36"/>
                <a:gd fmla="*/ 2147483646 h 777" name="T37"/>
                <a:gd fmla="*/ 2147483646 w 1185" name="T38"/>
                <a:gd fmla="*/ 2147483646 h 777" name="T39"/>
                <a:gd fmla="*/ 2147483646 w 1185" name="T40"/>
                <a:gd fmla="*/ 2147483646 h 777" name="T41"/>
                <a:gd fmla="*/ 2147483646 w 1185" name="T42"/>
                <a:gd fmla="*/ 2147483646 h 777" name="T43"/>
                <a:gd fmla="*/ 2147483646 w 1185" name="T44"/>
                <a:gd fmla="*/ 2147483646 h 777" name="T45"/>
                <a:gd fmla="*/ 2147483646 w 1185" name="T46"/>
                <a:gd fmla="*/ 2147483646 h 777" name="T47"/>
                <a:gd fmla="*/ 2147483646 w 1185" name="T48"/>
                <a:gd fmla="*/ 2147483646 h 777" name="T49"/>
                <a:gd fmla="*/ 2147483646 w 1185" name="T50"/>
                <a:gd fmla="*/ 2147483646 h 777" name="T51"/>
                <a:gd fmla="*/ 2147483646 w 1185" name="T52"/>
                <a:gd fmla="*/ 2147483646 h 777" name="T53"/>
                <a:gd fmla="*/ 2147483646 w 1185" name="T54"/>
                <a:gd fmla="*/ 2147483646 h 777" name="T55"/>
                <a:gd fmla="*/ 2147483646 w 1185" name="T56"/>
                <a:gd fmla="*/ 2147483646 h 777" name="T57"/>
                <a:gd fmla="*/ 2147483646 w 1185" name="T58"/>
                <a:gd fmla="*/ 2147483646 h 777" name="T59"/>
                <a:gd fmla="*/ 2147483646 w 1185" name="T60"/>
                <a:gd fmla="*/ 2147483646 h 777" name="T61"/>
                <a:gd fmla="*/ 2147483646 w 1185" name="T62"/>
                <a:gd fmla="*/ 2147483646 h 777" name="T63"/>
                <a:gd fmla="*/ 2147483646 w 1185" name="T64"/>
                <a:gd fmla="*/ 2147483646 h 777" name="T65"/>
                <a:gd fmla="*/ 2147483646 w 1185" name="T66"/>
                <a:gd fmla="*/ 2147483646 h 777" name="T67"/>
                <a:gd fmla="*/ 2147483646 w 1185" name="T68"/>
                <a:gd fmla="*/ 2147483646 h 777" name="T69"/>
                <a:gd fmla="*/ 2147483646 w 1185" name="T70"/>
                <a:gd fmla="*/ 2147483646 h 777" name="T71"/>
                <a:gd fmla="*/ 2147483646 w 1185" name="T72"/>
                <a:gd fmla="*/ 2147483646 h 777" name="T73"/>
                <a:gd fmla="*/ 2147483646 w 1185" name="T74"/>
                <a:gd fmla="*/ 2147483646 h 777" name="T75"/>
                <a:gd fmla="*/ 2147483646 w 1185" name="T76"/>
                <a:gd fmla="*/ 2147483646 h 777" name="T77"/>
                <a:gd fmla="*/ 2147483646 w 1185" name="T78"/>
                <a:gd fmla="*/ 2147483646 h 777" name="T79"/>
                <a:gd fmla="*/ 2147483646 w 1185" name="T80"/>
                <a:gd fmla="*/ 2147483646 h 777" name="T81"/>
                <a:gd fmla="*/ 2147483646 w 1185" name="T82"/>
                <a:gd fmla="*/ 2147483646 h 777" name="T83"/>
                <a:gd fmla="*/ 2147483646 w 1185" name="T84"/>
                <a:gd fmla="*/ 2147483646 h 777" name="T85"/>
                <a:gd fmla="*/ 2147483646 w 1185" name="T86"/>
                <a:gd fmla="*/ 2147483646 h 777" name="T87"/>
                <a:gd fmla="*/ 2147483646 w 1185" name="T88"/>
                <a:gd fmla="*/ 2147483646 h 777" name="T89"/>
                <a:gd fmla="*/ 2147483646 w 1185" name="T90"/>
                <a:gd fmla="*/ 2147483646 h 777" name="T91"/>
                <a:gd fmla="*/ 2147483646 w 1185" name="T92"/>
                <a:gd fmla="*/ 2147483646 h 777" name="T93"/>
                <a:gd fmla="*/ 2147483646 w 1185" name="T94"/>
                <a:gd fmla="*/ 2147483646 h 777" name="T95"/>
                <a:gd fmla="*/ 2147483646 w 1185" name="T96"/>
                <a:gd fmla="*/ 2147483646 h 777" name="T97"/>
                <a:gd fmla="*/ 2147483646 w 1185" name="T98"/>
                <a:gd fmla="*/ 2147483646 h 777" name="T99"/>
                <a:gd fmla="*/ 2147483646 w 1185" name="T100"/>
                <a:gd fmla="*/ 2147483646 h 777" name="T101"/>
                <a:gd fmla="*/ 2147483646 w 1185" name="T102"/>
                <a:gd fmla="*/ 2147483646 h 777" name="T103"/>
                <a:gd fmla="*/ 2147483646 w 1185" name="T104"/>
                <a:gd fmla="*/ 2147483646 h 777" name="T105"/>
                <a:gd fmla="*/ 2147483646 w 1185" name="T106"/>
                <a:gd fmla="*/ 2147483646 h 777" name="T107"/>
                <a:gd fmla="*/ 2147483646 w 1185" name="T108"/>
                <a:gd fmla="*/ 2147483646 h 777" name="T109"/>
                <a:gd fmla="*/ 2147483646 w 1185" name="T110"/>
                <a:gd fmla="*/ 2147483646 h 777" name="T111"/>
                <a:gd fmla="*/ 2147483646 w 1185" name="T112"/>
                <a:gd fmla="*/ 2147483646 h 777" name="T113"/>
                <a:gd fmla="*/ 2147483646 w 1185" name="T114"/>
                <a:gd fmla="*/ 2147483646 h 777" name="T115"/>
                <a:gd fmla="*/ 2147483646 w 1185" name="T116"/>
                <a:gd fmla="*/ 2147483646 h 777" name="T117"/>
                <a:gd fmla="*/ 2147483646 w 1185" name="T118"/>
                <a:gd fmla="*/ 2147483646 h 777" name="T119"/>
                <a:gd fmla="*/ 2147483646 w 1185" name="T120"/>
                <a:gd fmla="*/ 2147483646 h 777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60000 65536" name="T138"/>
                <a:gd fmla="*/ 0 60000 65536" name="T139"/>
                <a:gd fmla="*/ 0 60000 65536" name="T140"/>
                <a:gd fmla="*/ 0 60000 65536" name="T141"/>
                <a:gd fmla="*/ 0 60000 65536" name="T142"/>
                <a:gd fmla="*/ 0 60000 65536" name="T143"/>
                <a:gd fmla="*/ 0 60000 65536" name="T144"/>
                <a:gd fmla="*/ 0 60000 65536" name="T145"/>
                <a:gd fmla="*/ 0 60000 65536" name="T146"/>
                <a:gd fmla="*/ 0 60000 65536" name="T147"/>
                <a:gd fmla="*/ 0 60000 65536" name="T148"/>
                <a:gd fmla="*/ 0 60000 65536" name="T149"/>
                <a:gd fmla="*/ 0 60000 65536" name="T150"/>
                <a:gd fmla="*/ 0 60000 65536" name="T151"/>
                <a:gd fmla="*/ 0 60000 65536" name="T152"/>
                <a:gd fmla="*/ 0 60000 65536" name="T153"/>
                <a:gd fmla="*/ 0 60000 65536" name="T154"/>
                <a:gd fmla="*/ 0 60000 65536" name="T155"/>
                <a:gd fmla="*/ 0 60000 65536" name="T156"/>
                <a:gd fmla="*/ 0 60000 65536" name="T157"/>
                <a:gd fmla="*/ 0 60000 65536" name="T158"/>
                <a:gd fmla="*/ 0 60000 65536" name="T159"/>
                <a:gd fmla="*/ 0 60000 65536" name="T160"/>
                <a:gd fmla="*/ 0 60000 65536" name="T161"/>
                <a:gd fmla="*/ 0 60000 65536" name="T162"/>
                <a:gd fmla="*/ 0 60000 65536" name="T163"/>
                <a:gd fmla="*/ 0 60000 65536" name="T164"/>
                <a:gd fmla="*/ 0 60000 65536" name="T165"/>
                <a:gd fmla="*/ 0 60000 65536" name="T166"/>
                <a:gd fmla="*/ 0 60000 65536" name="T167"/>
                <a:gd fmla="*/ 0 60000 65536" name="T168"/>
                <a:gd fmla="*/ 0 60000 65536" name="T169"/>
                <a:gd fmla="*/ 0 60000 65536" name="T170"/>
                <a:gd fmla="*/ 0 60000 65536" name="T171"/>
                <a:gd fmla="*/ 0 60000 65536" name="T172"/>
                <a:gd fmla="*/ 0 60000 65536" name="T173"/>
                <a:gd fmla="*/ 0 60000 65536" name="T174"/>
                <a:gd fmla="*/ 0 60000 65536" name="T175"/>
                <a:gd fmla="*/ 0 60000 65536" name="T176"/>
                <a:gd fmla="*/ 0 60000 65536" name="T177"/>
                <a:gd fmla="*/ 0 60000 65536" name="T178"/>
                <a:gd fmla="*/ 0 60000 65536" name="T179"/>
                <a:gd fmla="*/ 0 60000 65536" name="T180"/>
                <a:gd fmla="*/ 0 60000 65536" name="T181"/>
                <a:gd fmla="*/ 0 60000 65536" name="T182"/>
                <a:gd fmla="*/ 0 w 1185" name="T183"/>
                <a:gd fmla="*/ 0 h 777" name="T184"/>
                <a:gd fmla="*/ 1185 w 1185" name="T185"/>
                <a:gd fmla="*/ 777 h 777" name="T186"/>
              </a:gdLst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b="T186" l="T183" r="T185" t="T184"/>
              <a:pathLst>
                <a:path h="777" w="1185">
                  <a:moveTo>
                    <a:pt x="714" y="8"/>
                  </a:moveTo>
                  <a:cubicBezTo>
                    <a:pt x="714" y="10"/>
                    <a:pt x="716" y="9"/>
                    <a:pt x="718" y="9"/>
                  </a:cubicBezTo>
                  <a:cubicBezTo>
                    <a:pt x="718" y="11"/>
                    <a:pt x="716" y="11"/>
                    <a:pt x="714" y="11"/>
                  </a:cubicBezTo>
                  <a:cubicBezTo>
                    <a:pt x="720" y="17"/>
                    <a:pt x="726" y="8"/>
                    <a:pt x="736" y="11"/>
                  </a:cubicBezTo>
                  <a:cubicBezTo>
                    <a:pt x="739" y="14"/>
                    <a:pt x="743" y="17"/>
                    <a:pt x="748" y="18"/>
                  </a:cubicBezTo>
                  <a:cubicBezTo>
                    <a:pt x="748" y="20"/>
                    <a:pt x="747" y="22"/>
                    <a:pt x="748" y="23"/>
                  </a:cubicBezTo>
                  <a:cubicBezTo>
                    <a:pt x="748" y="25"/>
                    <a:pt x="751" y="25"/>
                    <a:pt x="750" y="28"/>
                  </a:cubicBezTo>
                  <a:cubicBezTo>
                    <a:pt x="747" y="27"/>
                    <a:pt x="748" y="30"/>
                    <a:pt x="748" y="32"/>
                  </a:cubicBezTo>
                  <a:cubicBezTo>
                    <a:pt x="746" y="31"/>
                    <a:pt x="744" y="30"/>
                    <a:pt x="742" y="30"/>
                  </a:cubicBezTo>
                  <a:cubicBezTo>
                    <a:pt x="740" y="31"/>
                    <a:pt x="742" y="33"/>
                    <a:pt x="741" y="33"/>
                  </a:cubicBezTo>
                  <a:cubicBezTo>
                    <a:pt x="740" y="33"/>
                    <a:pt x="739" y="32"/>
                    <a:pt x="738" y="32"/>
                  </a:cubicBezTo>
                  <a:cubicBezTo>
                    <a:pt x="737" y="32"/>
                    <a:pt x="734" y="34"/>
                    <a:pt x="729" y="33"/>
                  </a:cubicBezTo>
                  <a:cubicBezTo>
                    <a:pt x="728" y="33"/>
                    <a:pt x="729" y="35"/>
                    <a:pt x="728" y="36"/>
                  </a:cubicBezTo>
                  <a:cubicBezTo>
                    <a:pt x="728" y="36"/>
                    <a:pt x="725" y="36"/>
                    <a:pt x="725" y="36"/>
                  </a:cubicBezTo>
                  <a:cubicBezTo>
                    <a:pt x="724" y="37"/>
                    <a:pt x="727" y="38"/>
                    <a:pt x="725" y="42"/>
                  </a:cubicBezTo>
                  <a:cubicBezTo>
                    <a:pt x="724" y="39"/>
                    <a:pt x="718" y="42"/>
                    <a:pt x="721" y="43"/>
                  </a:cubicBezTo>
                  <a:cubicBezTo>
                    <a:pt x="718" y="46"/>
                    <a:pt x="713" y="44"/>
                    <a:pt x="710" y="46"/>
                  </a:cubicBezTo>
                  <a:cubicBezTo>
                    <a:pt x="707" y="47"/>
                    <a:pt x="706" y="51"/>
                    <a:pt x="703" y="50"/>
                  </a:cubicBezTo>
                  <a:cubicBezTo>
                    <a:pt x="703" y="52"/>
                    <a:pt x="703" y="54"/>
                    <a:pt x="701" y="54"/>
                  </a:cubicBezTo>
                  <a:cubicBezTo>
                    <a:pt x="702" y="56"/>
                    <a:pt x="703" y="54"/>
                    <a:pt x="704" y="54"/>
                  </a:cubicBezTo>
                  <a:cubicBezTo>
                    <a:pt x="708" y="54"/>
                    <a:pt x="710" y="51"/>
                    <a:pt x="712" y="50"/>
                  </a:cubicBezTo>
                  <a:cubicBezTo>
                    <a:pt x="715" y="49"/>
                    <a:pt x="715" y="52"/>
                    <a:pt x="717" y="51"/>
                  </a:cubicBezTo>
                  <a:cubicBezTo>
                    <a:pt x="718" y="51"/>
                    <a:pt x="718" y="49"/>
                    <a:pt x="720" y="49"/>
                  </a:cubicBezTo>
                  <a:cubicBezTo>
                    <a:pt x="722" y="47"/>
                    <a:pt x="726" y="49"/>
                    <a:pt x="729" y="47"/>
                  </a:cubicBezTo>
                  <a:cubicBezTo>
                    <a:pt x="731" y="46"/>
                    <a:pt x="728" y="45"/>
                    <a:pt x="731" y="44"/>
                  </a:cubicBezTo>
                  <a:cubicBezTo>
                    <a:pt x="731" y="44"/>
                    <a:pt x="733" y="45"/>
                    <a:pt x="734" y="44"/>
                  </a:cubicBezTo>
                  <a:cubicBezTo>
                    <a:pt x="734" y="44"/>
                    <a:pt x="735" y="42"/>
                    <a:pt x="735" y="42"/>
                  </a:cubicBezTo>
                  <a:cubicBezTo>
                    <a:pt x="735" y="41"/>
                    <a:pt x="739" y="43"/>
                    <a:pt x="741" y="43"/>
                  </a:cubicBezTo>
                  <a:cubicBezTo>
                    <a:pt x="744" y="43"/>
                    <a:pt x="744" y="42"/>
                    <a:pt x="748" y="42"/>
                  </a:cubicBezTo>
                  <a:cubicBezTo>
                    <a:pt x="748" y="46"/>
                    <a:pt x="748" y="46"/>
                    <a:pt x="748" y="46"/>
                  </a:cubicBezTo>
                  <a:cubicBezTo>
                    <a:pt x="749" y="44"/>
                    <a:pt x="750" y="45"/>
                    <a:pt x="750" y="47"/>
                  </a:cubicBezTo>
                  <a:cubicBezTo>
                    <a:pt x="758" y="46"/>
                    <a:pt x="770" y="48"/>
                    <a:pt x="781" y="47"/>
                  </a:cubicBezTo>
                  <a:cubicBezTo>
                    <a:pt x="781" y="53"/>
                    <a:pt x="791" y="49"/>
                    <a:pt x="790" y="56"/>
                  </a:cubicBezTo>
                  <a:cubicBezTo>
                    <a:pt x="791" y="53"/>
                    <a:pt x="793" y="56"/>
                    <a:pt x="795" y="56"/>
                  </a:cubicBezTo>
                  <a:cubicBezTo>
                    <a:pt x="799" y="56"/>
                    <a:pt x="805" y="54"/>
                    <a:pt x="806" y="56"/>
                  </a:cubicBezTo>
                  <a:cubicBezTo>
                    <a:pt x="809" y="55"/>
                    <a:pt x="807" y="49"/>
                    <a:pt x="809" y="49"/>
                  </a:cubicBezTo>
                  <a:cubicBezTo>
                    <a:pt x="814" y="50"/>
                    <a:pt x="819" y="49"/>
                    <a:pt x="823" y="50"/>
                  </a:cubicBezTo>
                  <a:cubicBezTo>
                    <a:pt x="823" y="50"/>
                    <a:pt x="823" y="51"/>
                    <a:pt x="823" y="51"/>
                  </a:cubicBezTo>
                  <a:cubicBezTo>
                    <a:pt x="826" y="52"/>
                    <a:pt x="828" y="51"/>
                    <a:pt x="830" y="51"/>
                  </a:cubicBezTo>
                  <a:cubicBezTo>
                    <a:pt x="831" y="52"/>
                    <a:pt x="831" y="54"/>
                    <a:pt x="832" y="54"/>
                  </a:cubicBezTo>
                  <a:cubicBezTo>
                    <a:pt x="834" y="55"/>
                    <a:pt x="838" y="53"/>
                    <a:pt x="839" y="56"/>
                  </a:cubicBezTo>
                  <a:cubicBezTo>
                    <a:pt x="838" y="58"/>
                    <a:pt x="838" y="62"/>
                    <a:pt x="835" y="61"/>
                  </a:cubicBezTo>
                  <a:cubicBezTo>
                    <a:pt x="835" y="64"/>
                    <a:pt x="837" y="64"/>
                    <a:pt x="840" y="64"/>
                  </a:cubicBezTo>
                  <a:cubicBezTo>
                    <a:pt x="839" y="72"/>
                    <a:pt x="845" y="73"/>
                    <a:pt x="849" y="77"/>
                  </a:cubicBezTo>
                  <a:cubicBezTo>
                    <a:pt x="851" y="75"/>
                    <a:pt x="854" y="74"/>
                    <a:pt x="856" y="72"/>
                  </a:cubicBezTo>
                  <a:cubicBezTo>
                    <a:pt x="857" y="72"/>
                    <a:pt x="856" y="69"/>
                    <a:pt x="857" y="68"/>
                  </a:cubicBezTo>
                  <a:cubicBezTo>
                    <a:pt x="858" y="68"/>
                    <a:pt x="860" y="69"/>
                    <a:pt x="860" y="67"/>
                  </a:cubicBezTo>
                  <a:cubicBezTo>
                    <a:pt x="864" y="66"/>
                    <a:pt x="862" y="70"/>
                    <a:pt x="864" y="71"/>
                  </a:cubicBezTo>
                  <a:cubicBezTo>
                    <a:pt x="874" y="71"/>
                    <a:pt x="874" y="71"/>
                    <a:pt x="874" y="71"/>
                  </a:cubicBezTo>
                  <a:cubicBezTo>
                    <a:pt x="875" y="70"/>
                    <a:pt x="879" y="71"/>
                    <a:pt x="878" y="67"/>
                  </a:cubicBezTo>
                  <a:cubicBezTo>
                    <a:pt x="883" y="68"/>
                    <a:pt x="893" y="64"/>
                    <a:pt x="893" y="70"/>
                  </a:cubicBezTo>
                  <a:cubicBezTo>
                    <a:pt x="897" y="70"/>
                    <a:pt x="896" y="65"/>
                    <a:pt x="902" y="67"/>
                  </a:cubicBezTo>
                  <a:cubicBezTo>
                    <a:pt x="902" y="65"/>
                    <a:pt x="900" y="66"/>
                    <a:pt x="899" y="65"/>
                  </a:cubicBezTo>
                  <a:cubicBezTo>
                    <a:pt x="900" y="64"/>
                    <a:pt x="900" y="62"/>
                    <a:pt x="902" y="61"/>
                  </a:cubicBezTo>
                  <a:cubicBezTo>
                    <a:pt x="906" y="61"/>
                    <a:pt x="905" y="56"/>
                    <a:pt x="910" y="58"/>
                  </a:cubicBezTo>
                  <a:cubicBezTo>
                    <a:pt x="912" y="58"/>
                    <a:pt x="911" y="57"/>
                    <a:pt x="910" y="57"/>
                  </a:cubicBezTo>
                  <a:cubicBezTo>
                    <a:pt x="913" y="54"/>
                    <a:pt x="917" y="56"/>
                    <a:pt x="922" y="56"/>
                  </a:cubicBezTo>
                  <a:cubicBezTo>
                    <a:pt x="920" y="63"/>
                    <a:pt x="929" y="53"/>
                    <a:pt x="927" y="60"/>
                  </a:cubicBezTo>
                  <a:cubicBezTo>
                    <a:pt x="933" y="61"/>
                    <a:pt x="938" y="59"/>
                    <a:pt x="943" y="58"/>
                  </a:cubicBezTo>
                  <a:cubicBezTo>
                    <a:pt x="943" y="62"/>
                    <a:pt x="937" y="60"/>
                    <a:pt x="938" y="64"/>
                  </a:cubicBezTo>
                  <a:cubicBezTo>
                    <a:pt x="939" y="67"/>
                    <a:pt x="944" y="65"/>
                    <a:pt x="947" y="65"/>
                  </a:cubicBezTo>
                  <a:cubicBezTo>
                    <a:pt x="952" y="66"/>
                    <a:pt x="956" y="66"/>
                    <a:pt x="961" y="64"/>
                  </a:cubicBezTo>
                  <a:cubicBezTo>
                    <a:pt x="962" y="69"/>
                    <a:pt x="969" y="69"/>
                    <a:pt x="971" y="74"/>
                  </a:cubicBezTo>
                  <a:cubicBezTo>
                    <a:pt x="973" y="73"/>
                    <a:pt x="975" y="75"/>
                    <a:pt x="978" y="75"/>
                  </a:cubicBezTo>
                  <a:cubicBezTo>
                    <a:pt x="986" y="76"/>
                    <a:pt x="996" y="74"/>
                    <a:pt x="1004" y="75"/>
                  </a:cubicBezTo>
                  <a:cubicBezTo>
                    <a:pt x="1008" y="76"/>
                    <a:pt x="1011" y="80"/>
                    <a:pt x="1014" y="78"/>
                  </a:cubicBezTo>
                  <a:cubicBezTo>
                    <a:pt x="1014" y="80"/>
                    <a:pt x="1015" y="81"/>
                    <a:pt x="1017" y="81"/>
                  </a:cubicBezTo>
                  <a:cubicBezTo>
                    <a:pt x="1017" y="86"/>
                    <a:pt x="1017" y="86"/>
                    <a:pt x="1017" y="86"/>
                  </a:cubicBezTo>
                  <a:cubicBezTo>
                    <a:pt x="1016" y="89"/>
                    <a:pt x="1022" y="87"/>
                    <a:pt x="1023" y="88"/>
                  </a:cubicBezTo>
                  <a:cubicBezTo>
                    <a:pt x="1024" y="90"/>
                    <a:pt x="1023" y="87"/>
                    <a:pt x="1025" y="88"/>
                  </a:cubicBezTo>
                  <a:cubicBezTo>
                    <a:pt x="1026" y="88"/>
                    <a:pt x="1025" y="89"/>
                    <a:pt x="1027" y="89"/>
                  </a:cubicBezTo>
                  <a:cubicBezTo>
                    <a:pt x="1029" y="89"/>
                    <a:pt x="1044" y="91"/>
                    <a:pt x="1045" y="89"/>
                  </a:cubicBezTo>
                  <a:cubicBezTo>
                    <a:pt x="1045" y="89"/>
                    <a:pt x="1045" y="88"/>
                    <a:pt x="1045" y="88"/>
                  </a:cubicBezTo>
                  <a:cubicBezTo>
                    <a:pt x="1046" y="88"/>
                    <a:pt x="1049" y="90"/>
                    <a:pt x="1049" y="89"/>
                  </a:cubicBezTo>
                  <a:cubicBezTo>
                    <a:pt x="1050" y="88"/>
                    <a:pt x="1053" y="87"/>
                    <a:pt x="1053" y="89"/>
                  </a:cubicBezTo>
                  <a:cubicBezTo>
                    <a:pt x="1056" y="87"/>
                    <a:pt x="1060" y="86"/>
                    <a:pt x="1065" y="85"/>
                  </a:cubicBezTo>
                  <a:cubicBezTo>
                    <a:pt x="1064" y="90"/>
                    <a:pt x="1066" y="92"/>
                    <a:pt x="1066" y="95"/>
                  </a:cubicBezTo>
                  <a:cubicBezTo>
                    <a:pt x="1072" y="95"/>
                    <a:pt x="1074" y="97"/>
                    <a:pt x="1079" y="95"/>
                  </a:cubicBezTo>
                  <a:cubicBezTo>
                    <a:pt x="1079" y="93"/>
                    <a:pt x="1078" y="92"/>
                    <a:pt x="1076" y="92"/>
                  </a:cubicBezTo>
                  <a:cubicBezTo>
                    <a:pt x="1077" y="91"/>
                    <a:pt x="1077" y="89"/>
                    <a:pt x="1077" y="86"/>
                  </a:cubicBezTo>
                  <a:cubicBezTo>
                    <a:pt x="1081" y="84"/>
                    <a:pt x="1089" y="85"/>
                    <a:pt x="1091" y="88"/>
                  </a:cubicBezTo>
                  <a:cubicBezTo>
                    <a:pt x="1097" y="88"/>
                    <a:pt x="1103" y="87"/>
                    <a:pt x="1109" y="88"/>
                  </a:cubicBezTo>
                  <a:cubicBezTo>
                    <a:pt x="1112" y="88"/>
                    <a:pt x="1116" y="91"/>
                    <a:pt x="1117" y="88"/>
                  </a:cubicBezTo>
                  <a:cubicBezTo>
                    <a:pt x="1119" y="89"/>
                    <a:pt x="1119" y="91"/>
                    <a:pt x="1124" y="92"/>
                  </a:cubicBezTo>
                  <a:cubicBezTo>
                    <a:pt x="1125" y="92"/>
                    <a:pt x="1126" y="95"/>
                    <a:pt x="1126" y="95"/>
                  </a:cubicBezTo>
                  <a:cubicBezTo>
                    <a:pt x="1127" y="95"/>
                    <a:pt x="1128" y="94"/>
                    <a:pt x="1128" y="94"/>
                  </a:cubicBezTo>
                  <a:cubicBezTo>
                    <a:pt x="1129" y="94"/>
                    <a:pt x="1128" y="95"/>
                    <a:pt x="1129" y="96"/>
                  </a:cubicBezTo>
                  <a:cubicBezTo>
                    <a:pt x="1130" y="97"/>
                    <a:pt x="1132" y="96"/>
                    <a:pt x="1132" y="96"/>
                  </a:cubicBezTo>
                  <a:cubicBezTo>
                    <a:pt x="1133" y="97"/>
                    <a:pt x="1135" y="98"/>
                    <a:pt x="1139" y="99"/>
                  </a:cubicBezTo>
                  <a:cubicBezTo>
                    <a:pt x="1141" y="100"/>
                    <a:pt x="1145" y="101"/>
                    <a:pt x="1147" y="102"/>
                  </a:cubicBezTo>
                  <a:cubicBezTo>
                    <a:pt x="1148" y="102"/>
                    <a:pt x="1148" y="104"/>
                    <a:pt x="1149" y="105"/>
                  </a:cubicBezTo>
                  <a:cubicBezTo>
                    <a:pt x="1149" y="105"/>
                    <a:pt x="1151" y="104"/>
                    <a:pt x="1152" y="105"/>
                  </a:cubicBezTo>
                  <a:cubicBezTo>
                    <a:pt x="1152" y="105"/>
                    <a:pt x="1151" y="107"/>
                    <a:pt x="1152" y="108"/>
                  </a:cubicBezTo>
                  <a:cubicBezTo>
                    <a:pt x="1152" y="108"/>
                    <a:pt x="1154" y="107"/>
                    <a:pt x="1154" y="108"/>
                  </a:cubicBezTo>
                  <a:cubicBezTo>
                    <a:pt x="1155" y="109"/>
                    <a:pt x="1153" y="114"/>
                    <a:pt x="1159" y="112"/>
                  </a:cubicBezTo>
                  <a:cubicBezTo>
                    <a:pt x="1159" y="122"/>
                    <a:pt x="1159" y="122"/>
                    <a:pt x="1159" y="122"/>
                  </a:cubicBezTo>
                  <a:cubicBezTo>
                    <a:pt x="1164" y="121"/>
                    <a:pt x="1168" y="120"/>
                    <a:pt x="1168" y="116"/>
                  </a:cubicBezTo>
                  <a:cubicBezTo>
                    <a:pt x="1173" y="118"/>
                    <a:pt x="1178" y="117"/>
                    <a:pt x="1181" y="119"/>
                  </a:cubicBezTo>
                  <a:cubicBezTo>
                    <a:pt x="1181" y="119"/>
                    <a:pt x="1181" y="121"/>
                    <a:pt x="1181" y="122"/>
                  </a:cubicBezTo>
                  <a:cubicBezTo>
                    <a:pt x="1182" y="122"/>
                    <a:pt x="1184" y="121"/>
                    <a:pt x="1185" y="122"/>
                  </a:cubicBezTo>
                  <a:cubicBezTo>
                    <a:pt x="1184" y="123"/>
                    <a:pt x="1182" y="123"/>
                    <a:pt x="1182" y="126"/>
                  </a:cubicBezTo>
                  <a:cubicBezTo>
                    <a:pt x="1180" y="126"/>
                    <a:pt x="1180" y="124"/>
                    <a:pt x="1178" y="124"/>
                  </a:cubicBezTo>
                  <a:cubicBezTo>
                    <a:pt x="1177" y="125"/>
                    <a:pt x="1177" y="128"/>
                    <a:pt x="1174" y="127"/>
                  </a:cubicBezTo>
                  <a:cubicBezTo>
                    <a:pt x="1175" y="129"/>
                    <a:pt x="1178" y="128"/>
                    <a:pt x="1177" y="133"/>
                  </a:cubicBezTo>
                  <a:cubicBezTo>
                    <a:pt x="1172" y="128"/>
                    <a:pt x="1176" y="135"/>
                    <a:pt x="1173" y="136"/>
                  </a:cubicBezTo>
                  <a:cubicBezTo>
                    <a:pt x="1171" y="136"/>
                    <a:pt x="1170" y="137"/>
                    <a:pt x="1170" y="138"/>
                  </a:cubicBezTo>
                  <a:cubicBezTo>
                    <a:pt x="1168" y="138"/>
                    <a:pt x="1167" y="138"/>
                    <a:pt x="1166" y="137"/>
                  </a:cubicBezTo>
                  <a:cubicBezTo>
                    <a:pt x="1165" y="136"/>
                    <a:pt x="1164" y="135"/>
                    <a:pt x="1163" y="134"/>
                  </a:cubicBezTo>
                  <a:cubicBezTo>
                    <a:pt x="1161" y="133"/>
                    <a:pt x="1159" y="134"/>
                    <a:pt x="1157" y="133"/>
                  </a:cubicBezTo>
                  <a:cubicBezTo>
                    <a:pt x="1156" y="132"/>
                    <a:pt x="1155" y="130"/>
                    <a:pt x="1154" y="130"/>
                  </a:cubicBezTo>
                  <a:cubicBezTo>
                    <a:pt x="1153" y="129"/>
                    <a:pt x="1150" y="130"/>
                    <a:pt x="1149" y="130"/>
                  </a:cubicBezTo>
                  <a:cubicBezTo>
                    <a:pt x="1148" y="130"/>
                    <a:pt x="1149" y="129"/>
                    <a:pt x="1147" y="129"/>
                  </a:cubicBezTo>
                  <a:cubicBezTo>
                    <a:pt x="1146" y="128"/>
                    <a:pt x="1144" y="123"/>
                    <a:pt x="1142" y="127"/>
                  </a:cubicBezTo>
                  <a:cubicBezTo>
                    <a:pt x="1140" y="127"/>
                    <a:pt x="1141" y="125"/>
                    <a:pt x="1140" y="123"/>
                  </a:cubicBezTo>
                  <a:cubicBezTo>
                    <a:pt x="1132" y="123"/>
                    <a:pt x="1132" y="123"/>
                    <a:pt x="1132" y="123"/>
                  </a:cubicBezTo>
                  <a:cubicBezTo>
                    <a:pt x="1129" y="123"/>
                    <a:pt x="1132" y="126"/>
                    <a:pt x="1132" y="126"/>
                  </a:cubicBezTo>
                  <a:cubicBezTo>
                    <a:pt x="1132" y="128"/>
                    <a:pt x="1129" y="128"/>
                    <a:pt x="1129" y="131"/>
                  </a:cubicBezTo>
                  <a:cubicBezTo>
                    <a:pt x="1123" y="131"/>
                    <a:pt x="1122" y="136"/>
                    <a:pt x="1115" y="134"/>
                  </a:cubicBezTo>
                  <a:cubicBezTo>
                    <a:pt x="1114" y="135"/>
                    <a:pt x="1114" y="137"/>
                    <a:pt x="1111" y="137"/>
                  </a:cubicBezTo>
                  <a:cubicBezTo>
                    <a:pt x="1111" y="139"/>
                    <a:pt x="1114" y="138"/>
                    <a:pt x="1117" y="138"/>
                  </a:cubicBezTo>
                  <a:cubicBezTo>
                    <a:pt x="1118" y="139"/>
                    <a:pt x="1119" y="141"/>
                    <a:pt x="1121" y="141"/>
                  </a:cubicBezTo>
                  <a:cubicBezTo>
                    <a:pt x="1120" y="146"/>
                    <a:pt x="1120" y="144"/>
                    <a:pt x="1122" y="147"/>
                  </a:cubicBezTo>
                  <a:cubicBezTo>
                    <a:pt x="1123" y="150"/>
                    <a:pt x="1127" y="150"/>
                    <a:pt x="1129" y="152"/>
                  </a:cubicBezTo>
                  <a:cubicBezTo>
                    <a:pt x="1129" y="152"/>
                    <a:pt x="1125" y="157"/>
                    <a:pt x="1125" y="157"/>
                  </a:cubicBezTo>
                  <a:cubicBezTo>
                    <a:pt x="1121" y="157"/>
                    <a:pt x="1121" y="153"/>
                    <a:pt x="1119" y="154"/>
                  </a:cubicBezTo>
                  <a:cubicBezTo>
                    <a:pt x="1120" y="154"/>
                    <a:pt x="1121" y="157"/>
                    <a:pt x="1119" y="157"/>
                  </a:cubicBezTo>
                  <a:cubicBezTo>
                    <a:pt x="1115" y="157"/>
                    <a:pt x="1108" y="156"/>
                    <a:pt x="1104" y="158"/>
                  </a:cubicBezTo>
                  <a:cubicBezTo>
                    <a:pt x="1101" y="159"/>
                    <a:pt x="1096" y="161"/>
                    <a:pt x="1097" y="164"/>
                  </a:cubicBezTo>
                  <a:cubicBezTo>
                    <a:pt x="1091" y="162"/>
                    <a:pt x="1090" y="167"/>
                    <a:pt x="1086" y="168"/>
                  </a:cubicBezTo>
                  <a:cubicBezTo>
                    <a:pt x="1085" y="169"/>
                    <a:pt x="1084" y="170"/>
                    <a:pt x="1083" y="171"/>
                  </a:cubicBezTo>
                  <a:cubicBezTo>
                    <a:pt x="1082" y="171"/>
                    <a:pt x="1080" y="173"/>
                    <a:pt x="1079" y="173"/>
                  </a:cubicBezTo>
                  <a:cubicBezTo>
                    <a:pt x="1077" y="174"/>
                    <a:pt x="1076" y="175"/>
                    <a:pt x="1076" y="176"/>
                  </a:cubicBezTo>
                  <a:cubicBezTo>
                    <a:pt x="1072" y="175"/>
                    <a:pt x="1064" y="178"/>
                    <a:pt x="1062" y="175"/>
                  </a:cubicBezTo>
                  <a:cubicBezTo>
                    <a:pt x="1060" y="176"/>
                    <a:pt x="1057" y="175"/>
                    <a:pt x="1058" y="179"/>
                  </a:cubicBezTo>
                  <a:cubicBezTo>
                    <a:pt x="1050" y="180"/>
                    <a:pt x="1049" y="180"/>
                    <a:pt x="1041" y="179"/>
                  </a:cubicBezTo>
                  <a:cubicBezTo>
                    <a:pt x="1040" y="179"/>
                    <a:pt x="1039" y="180"/>
                    <a:pt x="1038" y="180"/>
                  </a:cubicBezTo>
                  <a:cubicBezTo>
                    <a:pt x="1037" y="181"/>
                    <a:pt x="1034" y="182"/>
                    <a:pt x="1034" y="185"/>
                  </a:cubicBezTo>
                  <a:cubicBezTo>
                    <a:pt x="1034" y="189"/>
                    <a:pt x="1027" y="187"/>
                    <a:pt x="1028" y="193"/>
                  </a:cubicBezTo>
                  <a:cubicBezTo>
                    <a:pt x="1027" y="198"/>
                    <a:pt x="1032" y="197"/>
                    <a:pt x="1034" y="199"/>
                  </a:cubicBezTo>
                  <a:cubicBezTo>
                    <a:pt x="1033" y="202"/>
                    <a:pt x="1033" y="206"/>
                    <a:pt x="1028" y="206"/>
                  </a:cubicBezTo>
                  <a:cubicBezTo>
                    <a:pt x="1029" y="209"/>
                    <a:pt x="1028" y="210"/>
                    <a:pt x="1025" y="210"/>
                  </a:cubicBezTo>
                  <a:cubicBezTo>
                    <a:pt x="1025" y="216"/>
                    <a:pt x="1025" y="216"/>
                    <a:pt x="1025" y="216"/>
                  </a:cubicBezTo>
                  <a:cubicBezTo>
                    <a:pt x="1026" y="218"/>
                    <a:pt x="1028" y="214"/>
                    <a:pt x="1028" y="217"/>
                  </a:cubicBezTo>
                  <a:cubicBezTo>
                    <a:pt x="1029" y="220"/>
                    <a:pt x="1026" y="219"/>
                    <a:pt x="1025" y="220"/>
                  </a:cubicBezTo>
                  <a:cubicBezTo>
                    <a:pt x="1025" y="220"/>
                    <a:pt x="1024" y="224"/>
                    <a:pt x="1024" y="224"/>
                  </a:cubicBezTo>
                  <a:cubicBezTo>
                    <a:pt x="1022" y="225"/>
                    <a:pt x="1019" y="224"/>
                    <a:pt x="1017" y="225"/>
                  </a:cubicBezTo>
                  <a:cubicBezTo>
                    <a:pt x="1016" y="226"/>
                    <a:pt x="1018" y="230"/>
                    <a:pt x="1017" y="231"/>
                  </a:cubicBezTo>
                  <a:cubicBezTo>
                    <a:pt x="1016" y="232"/>
                    <a:pt x="1016" y="228"/>
                    <a:pt x="1015" y="228"/>
                  </a:cubicBezTo>
                  <a:cubicBezTo>
                    <a:pt x="1014" y="228"/>
                    <a:pt x="1011" y="229"/>
                    <a:pt x="1014" y="235"/>
                  </a:cubicBezTo>
                  <a:cubicBezTo>
                    <a:pt x="1011" y="234"/>
                    <a:pt x="1012" y="237"/>
                    <a:pt x="1011" y="238"/>
                  </a:cubicBezTo>
                  <a:cubicBezTo>
                    <a:pt x="1011" y="238"/>
                    <a:pt x="1009" y="238"/>
                    <a:pt x="1009" y="238"/>
                  </a:cubicBezTo>
                  <a:cubicBezTo>
                    <a:pt x="1008" y="239"/>
                    <a:pt x="1008" y="242"/>
                    <a:pt x="1006" y="241"/>
                  </a:cubicBezTo>
                  <a:cubicBezTo>
                    <a:pt x="1006" y="243"/>
                    <a:pt x="1004" y="244"/>
                    <a:pt x="1004" y="246"/>
                  </a:cubicBezTo>
                  <a:cubicBezTo>
                    <a:pt x="1002" y="247"/>
                    <a:pt x="999" y="246"/>
                    <a:pt x="999" y="248"/>
                  </a:cubicBezTo>
                  <a:cubicBezTo>
                    <a:pt x="997" y="247"/>
                    <a:pt x="999" y="246"/>
                    <a:pt x="999" y="244"/>
                  </a:cubicBezTo>
                  <a:cubicBezTo>
                    <a:pt x="999" y="244"/>
                    <a:pt x="997" y="243"/>
                    <a:pt x="997" y="242"/>
                  </a:cubicBezTo>
                  <a:cubicBezTo>
                    <a:pt x="997" y="241"/>
                    <a:pt x="997" y="240"/>
                    <a:pt x="997" y="239"/>
                  </a:cubicBezTo>
                  <a:cubicBezTo>
                    <a:pt x="996" y="239"/>
                    <a:pt x="995" y="237"/>
                    <a:pt x="994" y="237"/>
                  </a:cubicBezTo>
                  <a:cubicBezTo>
                    <a:pt x="994" y="236"/>
                    <a:pt x="993" y="235"/>
                    <a:pt x="992" y="235"/>
                  </a:cubicBezTo>
                  <a:cubicBezTo>
                    <a:pt x="993" y="233"/>
                    <a:pt x="993" y="230"/>
                    <a:pt x="993" y="227"/>
                  </a:cubicBezTo>
                  <a:cubicBezTo>
                    <a:pt x="993" y="224"/>
                    <a:pt x="992" y="224"/>
                    <a:pt x="992" y="223"/>
                  </a:cubicBezTo>
                  <a:cubicBezTo>
                    <a:pt x="991" y="217"/>
                    <a:pt x="993" y="211"/>
                    <a:pt x="992" y="207"/>
                  </a:cubicBezTo>
                  <a:cubicBezTo>
                    <a:pt x="997" y="211"/>
                    <a:pt x="992" y="205"/>
                    <a:pt x="994" y="202"/>
                  </a:cubicBezTo>
                  <a:cubicBezTo>
                    <a:pt x="995" y="201"/>
                    <a:pt x="996" y="206"/>
                    <a:pt x="997" y="203"/>
                  </a:cubicBezTo>
                  <a:cubicBezTo>
                    <a:pt x="997" y="202"/>
                    <a:pt x="997" y="201"/>
                    <a:pt x="997" y="200"/>
                  </a:cubicBezTo>
                  <a:cubicBezTo>
                    <a:pt x="999" y="198"/>
                    <a:pt x="1004" y="194"/>
                    <a:pt x="1006" y="193"/>
                  </a:cubicBezTo>
                  <a:cubicBezTo>
                    <a:pt x="1006" y="193"/>
                    <a:pt x="1008" y="193"/>
                    <a:pt x="1007" y="192"/>
                  </a:cubicBezTo>
                  <a:cubicBezTo>
                    <a:pt x="1005" y="190"/>
                    <a:pt x="1008" y="191"/>
                    <a:pt x="1010" y="190"/>
                  </a:cubicBezTo>
                  <a:cubicBezTo>
                    <a:pt x="1012" y="189"/>
                    <a:pt x="1013" y="187"/>
                    <a:pt x="1013" y="183"/>
                  </a:cubicBezTo>
                  <a:cubicBezTo>
                    <a:pt x="1013" y="183"/>
                    <a:pt x="1018" y="181"/>
                    <a:pt x="1017" y="180"/>
                  </a:cubicBezTo>
                  <a:cubicBezTo>
                    <a:pt x="1017" y="180"/>
                    <a:pt x="1016" y="180"/>
                    <a:pt x="1015" y="180"/>
                  </a:cubicBezTo>
                  <a:cubicBezTo>
                    <a:pt x="1016" y="180"/>
                    <a:pt x="1017" y="178"/>
                    <a:pt x="1017" y="178"/>
                  </a:cubicBezTo>
                  <a:cubicBezTo>
                    <a:pt x="1018" y="177"/>
                    <a:pt x="1020" y="181"/>
                    <a:pt x="1020" y="175"/>
                  </a:cubicBezTo>
                  <a:cubicBezTo>
                    <a:pt x="1022" y="175"/>
                    <a:pt x="1025" y="174"/>
                    <a:pt x="1027" y="173"/>
                  </a:cubicBezTo>
                  <a:cubicBezTo>
                    <a:pt x="1027" y="173"/>
                    <a:pt x="1028" y="171"/>
                    <a:pt x="1028" y="171"/>
                  </a:cubicBezTo>
                  <a:cubicBezTo>
                    <a:pt x="1029" y="170"/>
                    <a:pt x="1030" y="171"/>
                    <a:pt x="1031" y="171"/>
                  </a:cubicBezTo>
                  <a:cubicBezTo>
                    <a:pt x="1032" y="170"/>
                    <a:pt x="1033" y="169"/>
                    <a:pt x="1034" y="168"/>
                  </a:cubicBezTo>
                  <a:cubicBezTo>
                    <a:pt x="1034" y="167"/>
                    <a:pt x="1035" y="168"/>
                    <a:pt x="1035" y="166"/>
                  </a:cubicBezTo>
                  <a:cubicBezTo>
                    <a:pt x="1035" y="165"/>
                    <a:pt x="1037" y="161"/>
                    <a:pt x="1039" y="164"/>
                  </a:cubicBezTo>
                  <a:cubicBezTo>
                    <a:pt x="1039" y="157"/>
                    <a:pt x="1039" y="157"/>
                    <a:pt x="1039" y="157"/>
                  </a:cubicBezTo>
                  <a:cubicBezTo>
                    <a:pt x="1036" y="156"/>
                    <a:pt x="1034" y="157"/>
                    <a:pt x="1032" y="158"/>
                  </a:cubicBezTo>
                  <a:cubicBezTo>
                    <a:pt x="1032" y="159"/>
                    <a:pt x="1030" y="160"/>
                    <a:pt x="1030" y="161"/>
                  </a:cubicBezTo>
                  <a:cubicBezTo>
                    <a:pt x="1029" y="162"/>
                    <a:pt x="1028" y="161"/>
                    <a:pt x="1028" y="162"/>
                  </a:cubicBezTo>
                  <a:cubicBezTo>
                    <a:pt x="1028" y="165"/>
                    <a:pt x="1023" y="164"/>
                    <a:pt x="1023" y="168"/>
                  </a:cubicBezTo>
                  <a:cubicBezTo>
                    <a:pt x="1020" y="167"/>
                    <a:pt x="1018" y="168"/>
                    <a:pt x="1018" y="171"/>
                  </a:cubicBezTo>
                  <a:cubicBezTo>
                    <a:pt x="1017" y="171"/>
                    <a:pt x="1018" y="168"/>
                    <a:pt x="1017" y="168"/>
                  </a:cubicBezTo>
                  <a:cubicBezTo>
                    <a:pt x="1017" y="168"/>
                    <a:pt x="1014" y="168"/>
                    <a:pt x="1014" y="168"/>
                  </a:cubicBezTo>
                  <a:cubicBezTo>
                    <a:pt x="1014" y="167"/>
                    <a:pt x="1015" y="165"/>
                    <a:pt x="1014" y="164"/>
                  </a:cubicBezTo>
                  <a:cubicBezTo>
                    <a:pt x="1008" y="164"/>
                    <a:pt x="1004" y="163"/>
                    <a:pt x="1000" y="164"/>
                  </a:cubicBezTo>
                  <a:cubicBezTo>
                    <a:pt x="998" y="164"/>
                    <a:pt x="1000" y="166"/>
                    <a:pt x="999" y="166"/>
                  </a:cubicBezTo>
                  <a:cubicBezTo>
                    <a:pt x="997" y="168"/>
                    <a:pt x="995" y="167"/>
                    <a:pt x="993" y="168"/>
                  </a:cubicBezTo>
                  <a:cubicBezTo>
                    <a:pt x="991" y="169"/>
                    <a:pt x="991" y="170"/>
                    <a:pt x="989" y="172"/>
                  </a:cubicBezTo>
                  <a:cubicBezTo>
                    <a:pt x="988" y="173"/>
                    <a:pt x="987" y="175"/>
                    <a:pt x="985" y="175"/>
                  </a:cubicBezTo>
                  <a:cubicBezTo>
                    <a:pt x="983" y="179"/>
                    <a:pt x="987" y="178"/>
                    <a:pt x="986" y="182"/>
                  </a:cubicBezTo>
                  <a:cubicBezTo>
                    <a:pt x="984" y="182"/>
                    <a:pt x="983" y="184"/>
                    <a:pt x="983" y="186"/>
                  </a:cubicBezTo>
                  <a:cubicBezTo>
                    <a:pt x="977" y="185"/>
                    <a:pt x="976" y="188"/>
                    <a:pt x="971" y="187"/>
                  </a:cubicBezTo>
                  <a:cubicBezTo>
                    <a:pt x="969" y="186"/>
                    <a:pt x="970" y="185"/>
                    <a:pt x="971" y="183"/>
                  </a:cubicBezTo>
                  <a:cubicBezTo>
                    <a:pt x="968" y="184"/>
                    <a:pt x="968" y="182"/>
                    <a:pt x="968" y="180"/>
                  </a:cubicBezTo>
                  <a:cubicBezTo>
                    <a:pt x="966" y="180"/>
                    <a:pt x="962" y="181"/>
                    <a:pt x="962" y="179"/>
                  </a:cubicBezTo>
                  <a:cubicBezTo>
                    <a:pt x="956" y="183"/>
                    <a:pt x="947" y="185"/>
                    <a:pt x="938" y="186"/>
                  </a:cubicBezTo>
                  <a:cubicBezTo>
                    <a:pt x="938" y="184"/>
                    <a:pt x="934" y="185"/>
                    <a:pt x="936" y="180"/>
                  </a:cubicBezTo>
                  <a:cubicBezTo>
                    <a:pt x="930" y="180"/>
                    <a:pt x="930" y="180"/>
                    <a:pt x="930" y="180"/>
                  </a:cubicBezTo>
                  <a:cubicBezTo>
                    <a:pt x="924" y="182"/>
                    <a:pt x="919" y="184"/>
                    <a:pt x="915" y="186"/>
                  </a:cubicBezTo>
                  <a:cubicBezTo>
                    <a:pt x="911" y="188"/>
                    <a:pt x="908" y="192"/>
                    <a:pt x="903" y="193"/>
                  </a:cubicBezTo>
                  <a:cubicBezTo>
                    <a:pt x="904" y="196"/>
                    <a:pt x="903" y="197"/>
                    <a:pt x="900" y="197"/>
                  </a:cubicBezTo>
                  <a:cubicBezTo>
                    <a:pt x="902" y="201"/>
                    <a:pt x="898" y="201"/>
                    <a:pt x="899" y="204"/>
                  </a:cubicBezTo>
                  <a:cubicBezTo>
                    <a:pt x="896" y="202"/>
                    <a:pt x="894" y="210"/>
                    <a:pt x="892" y="209"/>
                  </a:cubicBezTo>
                  <a:cubicBezTo>
                    <a:pt x="889" y="206"/>
                    <a:pt x="892" y="210"/>
                    <a:pt x="888" y="210"/>
                  </a:cubicBezTo>
                  <a:cubicBezTo>
                    <a:pt x="885" y="210"/>
                    <a:pt x="885" y="211"/>
                    <a:pt x="885" y="213"/>
                  </a:cubicBezTo>
                  <a:cubicBezTo>
                    <a:pt x="878" y="210"/>
                    <a:pt x="881" y="218"/>
                    <a:pt x="875" y="217"/>
                  </a:cubicBezTo>
                  <a:cubicBezTo>
                    <a:pt x="876" y="218"/>
                    <a:pt x="880" y="224"/>
                    <a:pt x="881" y="221"/>
                  </a:cubicBezTo>
                  <a:cubicBezTo>
                    <a:pt x="883" y="222"/>
                    <a:pt x="882" y="225"/>
                    <a:pt x="882" y="227"/>
                  </a:cubicBezTo>
                  <a:cubicBezTo>
                    <a:pt x="884" y="225"/>
                    <a:pt x="886" y="228"/>
                    <a:pt x="886" y="228"/>
                  </a:cubicBezTo>
                  <a:cubicBezTo>
                    <a:pt x="888" y="228"/>
                    <a:pt x="889" y="226"/>
                    <a:pt x="892" y="227"/>
                  </a:cubicBezTo>
                  <a:cubicBezTo>
                    <a:pt x="892" y="227"/>
                    <a:pt x="894" y="228"/>
                    <a:pt x="893" y="228"/>
                  </a:cubicBezTo>
                  <a:cubicBezTo>
                    <a:pt x="895" y="228"/>
                    <a:pt x="897" y="224"/>
                    <a:pt x="898" y="227"/>
                  </a:cubicBezTo>
                  <a:cubicBezTo>
                    <a:pt x="899" y="227"/>
                    <a:pt x="899" y="225"/>
                    <a:pt x="899" y="224"/>
                  </a:cubicBezTo>
                  <a:cubicBezTo>
                    <a:pt x="901" y="225"/>
                    <a:pt x="901" y="235"/>
                    <a:pt x="905" y="230"/>
                  </a:cubicBezTo>
                  <a:cubicBezTo>
                    <a:pt x="908" y="229"/>
                    <a:pt x="904" y="236"/>
                    <a:pt x="909" y="234"/>
                  </a:cubicBezTo>
                  <a:cubicBezTo>
                    <a:pt x="909" y="235"/>
                    <a:pt x="906" y="234"/>
                    <a:pt x="906" y="235"/>
                  </a:cubicBezTo>
                  <a:cubicBezTo>
                    <a:pt x="906" y="235"/>
                    <a:pt x="908" y="239"/>
                    <a:pt x="907" y="241"/>
                  </a:cubicBezTo>
                  <a:cubicBezTo>
                    <a:pt x="907" y="241"/>
                    <a:pt x="906" y="241"/>
                    <a:pt x="906" y="242"/>
                  </a:cubicBezTo>
                  <a:cubicBezTo>
                    <a:pt x="906" y="243"/>
                    <a:pt x="905" y="244"/>
                    <a:pt x="905" y="245"/>
                  </a:cubicBezTo>
                  <a:cubicBezTo>
                    <a:pt x="904" y="249"/>
                    <a:pt x="907" y="258"/>
                    <a:pt x="902" y="253"/>
                  </a:cubicBezTo>
                  <a:cubicBezTo>
                    <a:pt x="903" y="266"/>
                    <a:pt x="897" y="271"/>
                    <a:pt x="895" y="280"/>
                  </a:cubicBezTo>
                  <a:cubicBezTo>
                    <a:pt x="893" y="282"/>
                    <a:pt x="893" y="281"/>
                    <a:pt x="891" y="280"/>
                  </a:cubicBezTo>
                  <a:cubicBezTo>
                    <a:pt x="890" y="281"/>
                    <a:pt x="891" y="283"/>
                    <a:pt x="891" y="284"/>
                  </a:cubicBezTo>
                  <a:cubicBezTo>
                    <a:pt x="890" y="286"/>
                    <a:pt x="888" y="285"/>
                    <a:pt x="886" y="286"/>
                  </a:cubicBezTo>
                  <a:cubicBezTo>
                    <a:pt x="886" y="286"/>
                    <a:pt x="887" y="288"/>
                    <a:pt x="886" y="288"/>
                  </a:cubicBezTo>
                  <a:cubicBezTo>
                    <a:pt x="886" y="289"/>
                    <a:pt x="884" y="288"/>
                    <a:pt x="884" y="288"/>
                  </a:cubicBezTo>
                  <a:cubicBezTo>
                    <a:pt x="883" y="289"/>
                    <a:pt x="885" y="290"/>
                    <a:pt x="885" y="290"/>
                  </a:cubicBezTo>
                  <a:cubicBezTo>
                    <a:pt x="884" y="291"/>
                    <a:pt x="882" y="291"/>
                    <a:pt x="881" y="293"/>
                  </a:cubicBezTo>
                  <a:cubicBezTo>
                    <a:pt x="880" y="294"/>
                    <a:pt x="880" y="296"/>
                    <a:pt x="879" y="297"/>
                  </a:cubicBezTo>
                  <a:cubicBezTo>
                    <a:pt x="878" y="298"/>
                    <a:pt x="877" y="297"/>
                    <a:pt x="875" y="298"/>
                  </a:cubicBezTo>
                  <a:cubicBezTo>
                    <a:pt x="874" y="299"/>
                    <a:pt x="875" y="301"/>
                    <a:pt x="874" y="303"/>
                  </a:cubicBezTo>
                  <a:cubicBezTo>
                    <a:pt x="873" y="303"/>
                    <a:pt x="871" y="302"/>
                    <a:pt x="871" y="303"/>
                  </a:cubicBezTo>
                  <a:cubicBezTo>
                    <a:pt x="871" y="303"/>
                    <a:pt x="871" y="306"/>
                    <a:pt x="870" y="305"/>
                  </a:cubicBezTo>
                  <a:cubicBezTo>
                    <a:pt x="869" y="304"/>
                    <a:pt x="867" y="304"/>
                    <a:pt x="867" y="308"/>
                  </a:cubicBezTo>
                  <a:cubicBezTo>
                    <a:pt x="860" y="309"/>
                    <a:pt x="860" y="308"/>
                    <a:pt x="853" y="308"/>
                  </a:cubicBezTo>
                  <a:cubicBezTo>
                    <a:pt x="853" y="309"/>
                    <a:pt x="847" y="312"/>
                    <a:pt x="850" y="312"/>
                  </a:cubicBezTo>
                  <a:cubicBezTo>
                    <a:pt x="851" y="315"/>
                    <a:pt x="840" y="313"/>
                    <a:pt x="846" y="315"/>
                  </a:cubicBezTo>
                  <a:cubicBezTo>
                    <a:pt x="845" y="317"/>
                    <a:pt x="843" y="317"/>
                    <a:pt x="843" y="315"/>
                  </a:cubicBezTo>
                  <a:cubicBezTo>
                    <a:pt x="839" y="318"/>
                    <a:pt x="841" y="321"/>
                    <a:pt x="842" y="326"/>
                  </a:cubicBezTo>
                  <a:cubicBezTo>
                    <a:pt x="837" y="327"/>
                    <a:pt x="839" y="327"/>
                    <a:pt x="835" y="326"/>
                  </a:cubicBezTo>
                  <a:cubicBezTo>
                    <a:pt x="836" y="328"/>
                    <a:pt x="836" y="329"/>
                    <a:pt x="833" y="329"/>
                  </a:cubicBezTo>
                  <a:cubicBezTo>
                    <a:pt x="833" y="332"/>
                    <a:pt x="834" y="344"/>
                    <a:pt x="836" y="340"/>
                  </a:cubicBezTo>
                  <a:cubicBezTo>
                    <a:pt x="839" y="340"/>
                    <a:pt x="836" y="351"/>
                    <a:pt x="840" y="352"/>
                  </a:cubicBezTo>
                  <a:cubicBezTo>
                    <a:pt x="844" y="352"/>
                    <a:pt x="839" y="356"/>
                    <a:pt x="843" y="357"/>
                  </a:cubicBezTo>
                  <a:cubicBezTo>
                    <a:pt x="842" y="357"/>
                    <a:pt x="842" y="360"/>
                    <a:pt x="842" y="360"/>
                  </a:cubicBezTo>
                  <a:cubicBezTo>
                    <a:pt x="840" y="361"/>
                    <a:pt x="839" y="359"/>
                    <a:pt x="839" y="359"/>
                  </a:cubicBezTo>
                  <a:cubicBezTo>
                    <a:pt x="837" y="359"/>
                    <a:pt x="838" y="361"/>
                    <a:pt x="837" y="361"/>
                  </a:cubicBezTo>
                  <a:cubicBezTo>
                    <a:pt x="836" y="362"/>
                    <a:pt x="834" y="361"/>
                    <a:pt x="833" y="361"/>
                  </a:cubicBezTo>
                  <a:cubicBezTo>
                    <a:pt x="830" y="362"/>
                    <a:pt x="826" y="365"/>
                    <a:pt x="823" y="363"/>
                  </a:cubicBezTo>
                  <a:cubicBezTo>
                    <a:pt x="823" y="360"/>
                    <a:pt x="824" y="359"/>
                    <a:pt x="825" y="357"/>
                  </a:cubicBezTo>
                  <a:cubicBezTo>
                    <a:pt x="825" y="354"/>
                    <a:pt x="823" y="350"/>
                    <a:pt x="826" y="349"/>
                  </a:cubicBezTo>
                  <a:cubicBezTo>
                    <a:pt x="826" y="347"/>
                    <a:pt x="822" y="348"/>
                    <a:pt x="823" y="343"/>
                  </a:cubicBezTo>
                  <a:cubicBezTo>
                    <a:pt x="820" y="342"/>
                    <a:pt x="818" y="344"/>
                    <a:pt x="815" y="340"/>
                  </a:cubicBezTo>
                  <a:cubicBezTo>
                    <a:pt x="814" y="336"/>
                    <a:pt x="820" y="339"/>
                    <a:pt x="818" y="333"/>
                  </a:cubicBezTo>
                  <a:cubicBezTo>
                    <a:pt x="817" y="332"/>
                    <a:pt x="816" y="333"/>
                    <a:pt x="816" y="333"/>
                  </a:cubicBezTo>
                  <a:cubicBezTo>
                    <a:pt x="815" y="333"/>
                    <a:pt x="814" y="332"/>
                    <a:pt x="814" y="331"/>
                  </a:cubicBezTo>
                  <a:cubicBezTo>
                    <a:pt x="813" y="330"/>
                    <a:pt x="811" y="329"/>
                    <a:pt x="811" y="328"/>
                  </a:cubicBezTo>
                  <a:cubicBezTo>
                    <a:pt x="810" y="329"/>
                    <a:pt x="808" y="329"/>
                    <a:pt x="806" y="329"/>
                  </a:cubicBezTo>
                  <a:cubicBezTo>
                    <a:pt x="805" y="329"/>
                    <a:pt x="806" y="331"/>
                    <a:pt x="806" y="331"/>
                  </a:cubicBezTo>
                  <a:cubicBezTo>
                    <a:pt x="806" y="335"/>
                    <a:pt x="803" y="327"/>
                    <a:pt x="804" y="333"/>
                  </a:cubicBezTo>
                  <a:cubicBezTo>
                    <a:pt x="800" y="330"/>
                    <a:pt x="800" y="337"/>
                    <a:pt x="795" y="333"/>
                  </a:cubicBezTo>
                  <a:cubicBezTo>
                    <a:pt x="799" y="330"/>
                    <a:pt x="795" y="328"/>
                    <a:pt x="799" y="325"/>
                  </a:cubicBezTo>
                  <a:cubicBezTo>
                    <a:pt x="802" y="323"/>
                    <a:pt x="793" y="324"/>
                    <a:pt x="792" y="326"/>
                  </a:cubicBezTo>
                  <a:cubicBezTo>
                    <a:pt x="792" y="330"/>
                    <a:pt x="790" y="325"/>
                    <a:pt x="791" y="325"/>
                  </a:cubicBezTo>
                  <a:cubicBezTo>
                    <a:pt x="788" y="325"/>
                    <a:pt x="789" y="329"/>
                    <a:pt x="787" y="329"/>
                  </a:cubicBezTo>
                  <a:cubicBezTo>
                    <a:pt x="786" y="329"/>
                    <a:pt x="783" y="331"/>
                    <a:pt x="783" y="332"/>
                  </a:cubicBezTo>
                  <a:cubicBezTo>
                    <a:pt x="782" y="333"/>
                    <a:pt x="781" y="333"/>
                    <a:pt x="781" y="335"/>
                  </a:cubicBezTo>
                  <a:cubicBezTo>
                    <a:pt x="776" y="334"/>
                    <a:pt x="777" y="334"/>
                    <a:pt x="771" y="335"/>
                  </a:cubicBezTo>
                  <a:cubicBezTo>
                    <a:pt x="773" y="335"/>
                    <a:pt x="772" y="338"/>
                    <a:pt x="773" y="339"/>
                  </a:cubicBezTo>
                  <a:cubicBezTo>
                    <a:pt x="774" y="340"/>
                    <a:pt x="776" y="338"/>
                    <a:pt x="777" y="339"/>
                  </a:cubicBezTo>
                  <a:cubicBezTo>
                    <a:pt x="777" y="339"/>
                    <a:pt x="777" y="341"/>
                    <a:pt x="777" y="342"/>
                  </a:cubicBezTo>
                  <a:cubicBezTo>
                    <a:pt x="778" y="342"/>
                    <a:pt x="780" y="341"/>
                    <a:pt x="781" y="342"/>
                  </a:cubicBezTo>
                  <a:cubicBezTo>
                    <a:pt x="782" y="342"/>
                    <a:pt x="781" y="344"/>
                    <a:pt x="781" y="345"/>
                  </a:cubicBezTo>
                  <a:cubicBezTo>
                    <a:pt x="782" y="346"/>
                    <a:pt x="784" y="345"/>
                    <a:pt x="785" y="346"/>
                  </a:cubicBezTo>
                  <a:cubicBezTo>
                    <a:pt x="787" y="346"/>
                    <a:pt x="786" y="343"/>
                    <a:pt x="788" y="343"/>
                  </a:cubicBezTo>
                  <a:cubicBezTo>
                    <a:pt x="794" y="343"/>
                    <a:pt x="798" y="344"/>
                    <a:pt x="798" y="349"/>
                  </a:cubicBezTo>
                  <a:cubicBezTo>
                    <a:pt x="796" y="351"/>
                    <a:pt x="793" y="351"/>
                    <a:pt x="791" y="349"/>
                  </a:cubicBezTo>
                  <a:cubicBezTo>
                    <a:pt x="790" y="350"/>
                    <a:pt x="789" y="353"/>
                    <a:pt x="790" y="356"/>
                  </a:cubicBezTo>
                  <a:cubicBezTo>
                    <a:pt x="787" y="355"/>
                    <a:pt x="787" y="357"/>
                    <a:pt x="788" y="357"/>
                  </a:cubicBezTo>
                  <a:cubicBezTo>
                    <a:pt x="788" y="359"/>
                    <a:pt x="785" y="358"/>
                    <a:pt x="783" y="359"/>
                  </a:cubicBezTo>
                  <a:cubicBezTo>
                    <a:pt x="785" y="364"/>
                    <a:pt x="790" y="366"/>
                    <a:pt x="790" y="373"/>
                  </a:cubicBezTo>
                  <a:cubicBezTo>
                    <a:pt x="793" y="368"/>
                    <a:pt x="791" y="372"/>
                    <a:pt x="794" y="374"/>
                  </a:cubicBezTo>
                  <a:cubicBezTo>
                    <a:pt x="793" y="379"/>
                    <a:pt x="795" y="386"/>
                    <a:pt x="792" y="389"/>
                  </a:cubicBezTo>
                  <a:cubicBezTo>
                    <a:pt x="795" y="393"/>
                    <a:pt x="796" y="397"/>
                    <a:pt x="795" y="404"/>
                  </a:cubicBezTo>
                  <a:cubicBezTo>
                    <a:pt x="791" y="400"/>
                    <a:pt x="793" y="410"/>
                    <a:pt x="791" y="408"/>
                  </a:cubicBezTo>
                  <a:cubicBezTo>
                    <a:pt x="789" y="406"/>
                    <a:pt x="791" y="408"/>
                    <a:pt x="790" y="409"/>
                  </a:cubicBezTo>
                  <a:cubicBezTo>
                    <a:pt x="789" y="410"/>
                    <a:pt x="786" y="410"/>
                    <a:pt x="787" y="415"/>
                  </a:cubicBezTo>
                  <a:cubicBezTo>
                    <a:pt x="782" y="413"/>
                    <a:pt x="786" y="419"/>
                    <a:pt x="781" y="418"/>
                  </a:cubicBezTo>
                  <a:cubicBezTo>
                    <a:pt x="785" y="421"/>
                    <a:pt x="775" y="423"/>
                    <a:pt x="777" y="425"/>
                  </a:cubicBezTo>
                  <a:cubicBezTo>
                    <a:pt x="779" y="427"/>
                    <a:pt x="776" y="425"/>
                    <a:pt x="774" y="427"/>
                  </a:cubicBezTo>
                  <a:cubicBezTo>
                    <a:pt x="773" y="428"/>
                    <a:pt x="774" y="430"/>
                    <a:pt x="773" y="432"/>
                  </a:cubicBezTo>
                  <a:cubicBezTo>
                    <a:pt x="772" y="432"/>
                    <a:pt x="770" y="431"/>
                    <a:pt x="770" y="432"/>
                  </a:cubicBezTo>
                  <a:cubicBezTo>
                    <a:pt x="770" y="432"/>
                    <a:pt x="770" y="434"/>
                    <a:pt x="770" y="434"/>
                  </a:cubicBezTo>
                  <a:cubicBezTo>
                    <a:pt x="769" y="436"/>
                    <a:pt x="764" y="433"/>
                    <a:pt x="766" y="437"/>
                  </a:cubicBezTo>
                  <a:cubicBezTo>
                    <a:pt x="757" y="438"/>
                    <a:pt x="758" y="438"/>
                    <a:pt x="749" y="437"/>
                  </a:cubicBezTo>
                  <a:cubicBezTo>
                    <a:pt x="747" y="437"/>
                    <a:pt x="748" y="440"/>
                    <a:pt x="748" y="441"/>
                  </a:cubicBezTo>
                  <a:cubicBezTo>
                    <a:pt x="744" y="439"/>
                    <a:pt x="740" y="445"/>
                    <a:pt x="739" y="444"/>
                  </a:cubicBezTo>
                  <a:cubicBezTo>
                    <a:pt x="737" y="442"/>
                    <a:pt x="739" y="446"/>
                    <a:pt x="734" y="446"/>
                  </a:cubicBezTo>
                  <a:cubicBezTo>
                    <a:pt x="731" y="446"/>
                    <a:pt x="735" y="448"/>
                    <a:pt x="732" y="448"/>
                  </a:cubicBezTo>
                  <a:cubicBezTo>
                    <a:pt x="729" y="452"/>
                    <a:pt x="727" y="446"/>
                    <a:pt x="724" y="446"/>
                  </a:cubicBezTo>
                  <a:cubicBezTo>
                    <a:pt x="719" y="445"/>
                    <a:pt x="719" y="447"/>
                    <a:pt x="715" y="447"/>
                  </a:cubicBezTo>
                  <a:cubicBezTo>
                    <a:pt x="713" y="448"/>
                    <a:pt x="713" y="450"/>
                    <a:pt x="712" y="453"/>
                  </a:cubicBezTo>
                  <a:cubicBezTo>
                    <a:pt x="708" y="451"/>
                    <a:pt x="708" y="455"/>
                    <a:pt x="705" y="455"/>
                  </a:cubicBezTo>
                  <a:cubicBezTo>
                    <a:pt x="704" y="459"/>
                    <a:pt x="708" y="458"/>
                    <a:pt x="708" y="461"/>
                  </a:cubicBezTo>
                  <a:cubicBezTo>
                    <a:pt x="708" y="462"/>
                    <a:pt x="708" y="464"/>
                    <a:pt x="710" y="464"/>
                  </a:cubicBezTo>
                  <a:cubicBezTo>
                    <a:pt x="711" y="464"/>
                    <a:pt x="710" y="466"/>
                    <a:pt x="711" y="467"/>
                  </a:cubicBezTo>
                  <a:cubicBezTo>
                    <a:pt x="712" y="468"/>
                    <a:pt x="714" y="467"/>
                    <a:pt x="715" y="468"/>
                  </a:cubicBezTo>
                  <a:cubicBezTo>
                    <a:pt x="716" y="468"/>
                    <a:pt x="715" y="470"/>
                    <a:pt x="715" y="471"/>
                  </a:cubicBezTo>
                  <a:cubicBezTo>
                    <a:pt x="716" y="471"/>
                    <a:pt x="718" y="470"/>
                    <a:pt x="718" y="471"/>
                  </a:cubicBezTo>
                  <a:cubicBezTo>
                    <a:pt x="719" y="472"/>
                    <a:pt x="719" y="476"/>
                    <a:pt x="721" y="478"/>
                  </a:cubicBezTo>
                  <a:cubicBezTo>
                    <a:pt x="722" y="479"/>
                    <a:pt x="725" y="482"/>
                    <a:pt x="725" y="482"/>
                  </a:cubicBezTo>
                  <a:cubicBezTo>
                    <a:pt x="726" y="484"/>
                    <a:pt x="725" y="486"/>
                    <a:pt x="725" y="488"/>
                  </a:cubicBezTo>
                  <a:cubicBezTo>
                    <a:pt x="725" y="490"/>
                    <a:pt x="727" y="491"/>
                    <a:pt x="727" y="493"/>
                  </a:cubicBezTo>
                  <a:cubicBezTo>
                    <a:pt x="726" y="496"/>
                    <a:pt x="725" y="496"/>
                    <a:pt x="725" y="498"/>
                  </a:cubicBezTo>
                  <a:cubicBezTo>
                    <a:pt x="725" y="500"/>
                    <a:pt x="726" y="503"/>
                    <a:pt x="722" y="500"/>
                  </a:cubicBezTo>
                  <a:cubicBezTo>
                    <a:pt x="724" y="506"/>
                    <a:pt x="718" y="503"/>
                    <a:pt x="720" y="507"/>
                  </a:cubicBezTo>
                  <a:cubicBezTo>
                    <a:pt x="714" y="505"/>
                    <a:pt x="715" y="510"/>
                    <a:pt x="711" y="510"/>
                  </a:cubicBezTo>
                  <a:cubicBezTo>
                    <a:pt x="709" y="510"/>
                    <a:pt x="710" y="512"/>
                    <a:pt x="710" y="513"/>
                  </a:cubicBezTo>
                  <a:cubicBezTo>
                    <a:pt x="709" y="513"/>
                    <a:pt x="706" y="513"/>
                    <a:pt x="707" y="514"/>
                  </a:cubicBezTo>
                  <a:cubicBezTo>
                    <a:pt x="708" y="516"/>
                    <a:pt x="708" y="515"/>
                    <a:pt x="707" y="516"/>
                  </a:cubicBezTo>
                  <a:cubicBezTo>
                    <a:pt x="706" y="517"/>
                    <a:pt x="705" y="519"/>
                    <a:pt x="703" y="519"/>
                  </a:cubicBezTo>
                  <a:cubicBezTo>
                    <a:pt x="704" y="511"/>
                    <a:pt x="700" y="518"/>
                    <a:pt x="700" y="514"/>
                  </a:cubicBezTo>
                  <a:cubicBezTo>
                    <a:pt x="700" y="513"/>
                    <a:pt x="699" y="510"/>
                    <a:pt x="697" y="509"/>
                  </a:cubicBezTo>
                  <a:cubicBezTo>
                    <a:pt x="697" y="508"/>
                    <a:pt x="695" y="509"/>
                    <a:pt x="694" y="509"/>
                  </a:cubicBezTo>
                  <a:cubicBezTo>
                    <a:pt x="694" y="508"/>
                    <a:pt x="695" y="506"/>
                    <a:pt x="694" y="506"/>
                  </a:cubicBezTo>
                  <a:cubicBezTo>
                    <a:pt x="693" y="505"/>
                    <a:pt x="689" y="506"/>
                    <a:pt x="689" y="505"/>
                  </a:cubicBezTo>
                  <a:cubicBezTo>
                    <a:pt x="688" y="504"/>
                    <a:pt x="689" y="502"/>
                    <a:pt x="689" y="502"/>
                  </a:cubicBezTo>
                  <a:cubicBezTo>
                    <a:pt x="688" y="501"/>
                    <a:pt x="686" y="502"/>
                    <a:pt x="684" y="502"/>
                  </a:cubicBezTo>
                  <a:cubicBezTo>
                    <a:pt x="683" y="502"/>
                    <a:pt x="684" y="498"/>
                    <a:pt x="683" y="498"/>
                  </a:cubicBezTo>
                  <a:cubicBezTo>
                    <a:pt x="682" y="497"/>
                    <a:pt x="681" y="498"/>
                    <a:pt x="682" y="499"/>
                  </a:cubicBezTo>
                  <a:cubicBezTo>
                    <a:pt x="679" y="496"/>
                    <a:pt x="680" y="496"/>
                    <a:pt x="677" y="493"/>
                  </a:cubicBezTo>
                  <a:cubicBezTo>
                    <a:pt x="673" y="492"/>
                    <a:pt x="674" y="498"/>
                    <a:pt x="673" y="500"/>
                  </a:cubicBezTo>
                  <a:cubicBezTo>
                    <a:pt x="673" y="501"/>
                    <a:pt x="671" y="501"/>
                    <a:pt x="670" y="502"/>
                  </a:cubicBezTo>
                  <a:cubicBezTo>
                    <a:pt x="670" y="504"/>
                    <a:pt x="671" y="508"/>
                    <a:pt x="669" y="510"/>
                  </a:cubicBezTo>
                  <a:cubicBezTo>
                    <a:pt x="670" y="511"/>
                    <a:pt x="670" y="512"/>
                    <a:pt x="670" y="514"/>
                  </a:cubicBezTo>
                  <a:cubicBezTo>
                    <a:pt x="671" y="516"/>
                    <a:pt x="673" y="518"/>
                    <a:pt x="673" y="516"/>
                  </a:cubicBezTo>
                  <a:cubicBezTo>
                    <a:pt x="677" y="519"/>
                    <a:pt x="675" y="521"/>
                    <a:pt x="675" y="526"/>
                  </a:cubicBezTo>
                  <a:cubicBezTo>
                    <a:pt x="675" y="527"/>
                    <a:pt x="676" y="527"/>
                    <a:pt x="676" y="528"/>
                  </a:cubicBezTo>
                  <a:cubicBezTo>
                    <a:pt x="677" y="529"/>
                    <a:pt x="678" y="531"/>
                    <a:pt x="679" y="531"/>
                  </a:cubicBezTo>
                  <a:cubicBezTo>
                    <a:pt x="681" y="533"/>
                    <a:pt x="683" y="534"/>
                    <a:pt x="686" y="535"/>
                  </a:cubicBezTo>
                  <a:cubicBezTo>
                    <a:pt x="687" y="536"/>
                    <a:pt x="686" y="537"/>
                    <a:pt x="687" y="537"/>
                  </a:cubicBezTo>
                  <a:cubicBezTo>
                    <a:pt x="689" y="537"/>
                    <a:pt x="688" y="538"/>
                    <a:pt x="689" y="540"/>
                  </a:cubicBezTo>
                  <a:cubicBezTo>
                    <a:pt x="689" y="541"/>
                    <a:pt x="691" y="540"/>
                    <a:pt x="691" y="541"/>
                  </a:cubicBezTo>
                  <a:cubicBezTo>
                    <a:pt x="692" y="542"/>
                    <a:pt x="691" y="545"/>
                    <a:pt x="691" y="547"/>
                  </a:cubicBezTo>
                  <a:cubicBezTo>
                    <a:pt x="692" y="547"/>
                    <a:pt x="694" y="549"/>
                    <a:pt x="694" y="549"/>
                  </a:cubicBezTo>
                  <a:cubicBezTo>
                    <a:pt x="694" y="550"/>
                    <a:pt x="691" y="554"/>
                    <a:pt x="696" y="555"/>
                  </a:cubicBezTo>
                  <a:cubicBezTo>
                    <a:pt x="695" y="558"/>
                    <a:pt x="692" y="557"/>
                    <a:pt x="690" y="556"/>
                  </a:cubicBezTo>
                  <a:cubicBezTo>
                    <a:pt x="688" y="556"/>
                    <a:pt x="684" y="556"/>
                    <a:pt x="683" y="555"/>
                  </a:cubicBezTo>
                  <a:cubicBezTo>
                    <a:pt x="684" y="556"/>
                    <a:pt x="685" y="549"/>
                    <a:pt x="682" y="554"/>
                  </a:cubicBezTo>
                  <a:cubicBezTo>
                    <a:pt x="679" y="552"/>
                    <a:pt x="680" y="549"/>
                    <a:pt x="679" y="547"/>
                  </a:cubicBezTo>
                  <a:cubicBezTo>
                    <a:pt x="678" y="545"/>
                    <a:pt x="676" y="544"/>
                    <a:pt x="675" y="542"/>
                  </a:cubicBezTo>
                  <a:cubicBezTo>
                    <a:pt x="674" y="540"/>
                    <a:pt x="674" y="538"/>
                    <a:pt x="676" y="538"/>
                  </a:cubicBezTo>
                  <a:cubicBezTo>
                    <a:pt x="674" y="535"/>
                    <a:pt x="673" y="531"/>
                    <a:pt x="669" y="530"/>
                  </a:cubicBezTo>
                  <a:cubicBezTo>
                    <a:pt x="669" y="527"/>
                    <a:pt x="667" y="526"/>
                    <a:pt x="669" y="526"/>
                  </a:cubicBezTo>
                  <a:cubicBezTo>
                    <a:pt x="668" y="524"/>
                    <a:pt x="666" y="523"/>
                    <a:pt x="665" y="523"/>
                  </a:cubicBezTo>
                  <a:cubicBezTo>
                    <a:pt x="665" y="521"/>
                    <a:pt x="665" y="519"/>
                    <a:pt x="663" y="519"/>
                  </a:cubicBezTo>
                  <a:cubicBezTo>
                    <a:pt x="663" y="516"/>
                    <a:pt x="664" y="515"/>
                    <a:pt x="665" y="513"/>
                  </a:cubicBezTo>
                  <a:cubicBezTo>
                    <a:pt x="665" y="511"/>
                    <a:pt x="664" y="509"/>
                    <a:pt x="662" y="509"/>
                  </a:cubicBezTo>
                  <a:cubicBezTo>
                    <a:pt x="663" y="507"/>
                    <a:pt x="664" y="506"/>
                    <a:pt x="662" y="506"/>
                  </a:cubicBezTo>
                  <a:cubicBezTo>
                    <a:pt x="662" y="504"/>
                    <a:pt x="665" y="505"/>
                    <a:pt x="668" y="505"/>
                  </a:cubicBezTo>
                  <a:cubicBezTo>
                    <a:pt x="667" y="503"/>
                    <a:pt x="666" y="503"/>
                    <a:pt x="666" y="502"/>
                  </a:cubicBezTo>
                  <a:cubicBezTo>
                    <a:pt x="666" y="501"/>
                    <a:pt x="668" y="500"/>
                    <a:pt x="668" y="499"/>
                  </a:cubicBezTo>
                  <a:cubicBezTo>
                    <a:pt x="667" y="497"/>
                    <a:pt x="665" y="495"/>
                    <a:pt x="665" y="492"/>
                  </a:cubicBezTo>
                  <a:cubicBezTo>
                    <a:pt x="664" y="489"/>
                    <a:pt x="665" y="485"/>
                    <a:pt x="665" y="483"/>
                  </a:cubicBezTo>
                  <a:cubicBezTo>
                    <a:pt x="664" y="482"/>
                    <a:pt x="663" y="482"/>
                    <a:pt x="662" y="481"/>
                  </a:cubicBezTo>
                  <a:cubicBezTo>
                    <a:pt x="661" y="479"/>
                    <a:pt x="661" y="478"/>
                    <a:pt x="661" y="476"/>
                  </a:cubicBezTo>
                  <a:cubicBezTo>
                    <a:pt x="659" y="474"/>
                    <a:pt x="658" y="472"/>
                    <a:pt x="656" y="471"/>
                  </a:cubicBezTo>
                  <a:cubicBezTo>
                    <a:pt x="652" y="470"/>
                    <a:pt x="654" y="476"/>
                    <a:pt x="651" y="472"/>
                  </a:cubicBezTo>
                  <a:cubicBezTo>
                    <a:pt x="649" y="472"/>
                    <a:pt x="650" y="475"/>
                    <a:pt x="649" y="476"/>
                  </a:cubicBezTo>
                  <a:cubicBezTo>
                    <a:pt x="649" y="477"/>
                    <a:pt x="647" y="476"/>
                    <a:pt x="647" y="476"/>
                  </a:cubicBezTo>
                  <a:cubicBezTo>
                    <a:pt x="646" y="477"/>
                    <a:pt x="647" y="480"/>
                    <a:pt x="645" y="479"/>
                  </a:cubicBezTo>
                  <a:cubicBezTo>
                    <a:pt x="642" y="480"/>
                    <a:pt x="642" y="478"/>
                    <a:pt x="641" y="475"/>
                  </a:cubicBezTo>
                  <a:cubicBezTo>
                    <a:pt x="641" y="474"/>
                    <a:pt x="640" y="474"/>
                    <a:pt x="640" y="474"/>
                  </a:cubicBezTo>
                  <a:cubicBezTo>
                    <a:pt x="639" y="472"/>
                    <a:pt x="641" y="472"/>
                    <a:pt x="641" y="471"/>
                  </a:cubicBezTo>
                  <a:cubicBezTo>
                    <a:pt x="641" y="470"/>
                    <a:pt x="637" y="464"/>
                    <a:pt x="641" y="461"/>
                  </a:cubicBezTo>
                  <a:cubicBezTo>
                    <a:pt x="640" y="460"/>
                    <a:pt x="637" y="458"/>
                    <a:pt x="638" y="453"/>
                  </a:cubicBezTo>
                  <a:cubicBezTo>
                    <a:pt x="637" y="453"/>
                    <a:pt x="637" y="454"/>
                    <a:pt x="637" y="455"/>
                  </a:cubicBezTo>
                  <a:cubicBezTo>
                    <a:pt x="634" y="454"/>
                    <a:pt x="636" y="449"/>
                    <a:pt x="634" y="447"/>
                  </a:cubicBezTo>
                  <a:cubicBezTo>
                    <a:pt x="633" y="446"/>
                    <a:pt x="632" y="445"/>
                    <a:pt x="631" y="444"/>
                  </a:cubicBezTo>
                  <a:cubicBezTo>
                    <a:pt x="631" y="443"/>
                    <a:pt x="630" y="442"/>
                    <a:pt x="630" y="441"/>
                  </a:cubicBezTo>
                  <a:cubicBezTo>
                    <a:pt x="629" y="440"/>
                    <a:pt x="624" y="440"/>
                    <a:pt x="626" y="437"/>
                  </a:cubicBezTo>
                  <a:cubicBezTo>
                    <a:pt x="621" y="437"/>
                    <a:pt x="620" y="440"/>
                    <a:pt x="617" y="441"/>
                  </a:cubicBezTo>
                  <a:cubicBezTo>
                    <a:pt x="615" y="441"/>
                    <a:pt x="613" y="441"/>
                    <a:pt x="613" y="443"/>
                  </a:cubicBezTo>
                  <a:cubicBezTo>
                    <a:pt x="603" y="443"/>
                    <a:pt x="603" y="443"/>
                    <a:pt x="603" y="443"/>
                  </a:cubicBezTo>
                  <a:cubicBezTo>
                    <a:pt x="602" y="444"/>
                    <a:pt x="601" y="445"/>
                    <a:pt x="600" y="446"/>
                  </a:cubicBezTo>
                  <a:cubicBezTo>
                    <a:pt x="600" y="446"/>
                    <a:pt x="599" y="445"/>
                    <a:pt x="599" y="447"/>
                  </a:cubicBezTo>
                  <a:cubicBezTo>
                    <a:pt x="599" y="448"/>
                    <a:pt x="596" y="449"/>
                    <a:pt x="595" y="450"/>
                  </a:cubicBezTo>
                  <a:cubicBezTo>
                    <a:pt x="592" y="452"/>
                    <a:pt x="589" y="458"/>
                    <a:pt x="583" y="460"/>
                  </a:cubicBezTo>
                  <a:cubicBezTo>
                    <a:pt x="580" y="462"/>
                    <a:pt x="579" y="467"/>
                    <a:pt x="574" y="468"/>
                  </a:cubicBezTo>
                  <a:cubicBezTo>
                    <a:pt x="576" y="471"/>
                    <a:pt x="575" y="471"/>
                    <a:pt x="571" y="471"/>
                  </a:cubicBezTo>
                  <a:cubicBezTo>
                    <a:pt x="571" y="473"/>
                    <a:pt x="571" y="473"/>
                    <a:pt x="572" y="474"/>
                  </a:cubicBezTo>
                  <a:cubicBezTo>
                    <a:pt x="572" y="475"/>
                    <a:pt x="569" y="475"/>
                    <a:pt x="569" y="474"/>
                  </a:cubicBezTo>
                  <a:cubicBezTo>
                    <a:pt x="567" y="474"/>
                    <a:pt x="568" y="478"/>
                    <a:pt x="564" y="476"/>
                  </a:cubicBezTo>
                  <a:cubicBezTo>
                    <a:pt x="562" y="477"/>
                    <a:pt x="562" y="480"/>
                    <a:pt x="560" y="479"/>
                  </a:cubicBezTo>
                  <a:cubicBezTo>
                    <a:pt x="559" y="482"/>
                    <a:pt x="561" y="482"/>
                    <a:pt x="561" y="483"/>
                  </a:cubicBezTo>
                  <a:cubicBezTo>
                    <a:pt x="561" y="486"/>
                    <a:pt x="559" y="490"/>
                    <a:pt x="558" y="495"/>
                  </a:cubicBezTo>
                  <a:cubicBezTo>
                    <a:pt x="557" y="501"/>
                    <a:pt x="558" y="508"/>
                    <a:pt x="557" y="510"/>
                  </a:cubicBezTo>
                  <a:cubicBezTo>
                    <a:pt x="557" y="511"/>
                    <a:pt x="554" y="510"/>
                    <a:pt x="554" y="510"/>
                  </a:cubicBezTo>
                  <a:cubicBezTo>
                    <a:pt x="553" y="511"/>
                    <a:pt x="554" y="515"/>
                    <a:pt x="553" y="516"/>
                  </a:cubicBezTo>
                  <a:cubicBezTo>
                    <a:pt x="551" y="517"/>
                    <a:pt x="549" y="516"/>
                    <a:pt x="547" y="517"/>
                  </a:cubicBezTo>
                  <a:cubicBezTo>
                    <a:pt x="546" y="518"/>
                    <a:pt x="546" y="521"/>
                    <a:pt x="543" y="520"/>
                  </a:cubicBezTo>
                  <a:cubicBezTo>
                    <a:pt x="539" y="516"/>
                    <a:pt x="537" y="512"/>
                    <a:pt x="536" y="506"/>
                  </a:cubicBezTo>
                  <a:cubicBezTo>
                    <a:pt x="535" y="505"/>
                    <a:pt x="534" y="504"/>
                    <a:pt x="533" y="503"/>
                  </a:cubicBezTo>
                  <a:cubicBezTo>
                    <a:pt x="532" y="503"/>
                    <a:pt x="532" y="501"/>
                    <a:pt x="530" y="502"/>
                  </a:cubicBezTo>
                  <a:cubicBezTo>
                    <a:pt x="529" y="497"/>
                    <a:pt x="532" y="497"/>
                    <a:pt x="533" y="495"/>
                  </a:cubicBezTo>
                  <a:cubicBezTo>
                    <a:pt x="533" y="492"/>
                    <a:pt x="530" y="491"/>
                    <a:pt x="529" y="489"/>
                  </a:cubicBezTo>
                  <a:cubicBezTo>
                    <a:pt x="527" y="488"/>
                    <a:pt x="527" y="485"/>
                    <a:pt x="524" y="485"/>
                  </a:cubicBezTo>
                  <a:cubicBezTo>
                    <a:pt x="524" y="482"/>
                    <a:pt x="523" y="479"/>
                    <a:pt x="522" y="476"/>
                  </a:cubicBezTo>
                  <a:cubicBezTo>
                    <a:pt x="520" y="474"/>
                    <a:pt x="520" y="464"/>
                    <a:pt x="519" y="457"/>
                  </a:cubicBezTo>
                  <a:cubicBezTo>
                    <a:pt x="518" y="453"/>
                    <a:pt x="517" y="445"/>
                    <a:pt x="516" y="440"/>
                  </a:cubicBezTo>
                  <a:cubicBezTo>
                    <a:pt x="514" y="440"/>
                    <a:pt x="510" y="446"/>
                    <a:pt x="513" y="447"/>
                  </a:cubicBezTo>
                  <a:cubicBezTo>
                    <a:pt x="513" y="451"/>
                    <a:pt x="508" y="447"/>
                    <a:pt x="506" y="447"/>
                  </a:cubicBezTo>
                  <a:cubicBezTo>
                    <a:pt x="505" y="447"/>
                    <a:pt x="504" y="447"/>
                    <a:pt x="503" y="447"/>
                  </a:cubicBezTo>
                  <a:cubicBezTo>
                    <a:pt x="502" y="446"/>
                    <a:pt x="501" y="441"/>
                    <a:pt x="498" y="443"/>
                  </a:cubicBezTo>
                  <a:cubicBezTo>
                    <a:pt x="497" y="440"/>
                    <a:pt x="499" y="440"/>
                    <a:pt x="501" y="440"/>
                  </a:cubicBezTo>
                  <a:cubicBezTo>
                    <a:pt x="499" y="438"/>
                    <a:pt x="500" y="438"/>
                    <a:pt x="501" y="436"/>
                  </a:cubicBezTo>
                  <a:cubicBezTo>
                    <a:pt x="500" y="433"/>
                    <a:pt x="497" y="435"/>
                    <a:pt x="495" y="434"/>
                  </a:cubicBezTo>
                  <a:cubicBezTo>
                    <a:pt x="494" y="434"/>
                    <a:pt x="492" y="427"/>
                    <a:pt x="491" y="432"/>
                  </a:cubicBezTo>
                  <a:cubicBezTo>
                    <a:pt x="488" y="432"/>
                    <a:pt x="489" y="427"/>
                    <a:pt x="489" y="427"/>
                  </a:cubicBezTo>
                  <a:cubicBezTo>
                    <a:pt x="489" y="426"/>
                    <a:pt x="486" y="426"/>
                    <a:pt x="487" y="423"/>
                  </a:cubicBezTo>
                  <a:cubicBezTo>
                    <a:pt x="486" y="422"/>
                    <a:pt x="482" y="424"/>
                    <a:pt x="481" y="423"/>
                  </a:cubicBezTo>
                  <a:cubicBezTo>
                    <a:pt x="481" y="423"/>
                    <a:pt x="481" y="420"/>
                    <a:pt x="481" y="420"/>
                  </a:cubicBezTo>
                  <a:cubicBezTo>
                    <a:pt x="478" y="420"/>
                    <a:pt x="475" y="422"/>
                    <a:pt x="473" y="422"/>
                  </a:cubicBezTo>
                  <a:cubicBezTo>
                    <a:pt x="472" y="422"/>
                    <a:pt x="471" y="422"/>
                    <a:pt x="470" y="422"/>
                  </a:cubicBezTo>
                  <a:cubicBezTo>
                    <a:pt x="468" y="421"/>
                    <a:pt x="467" y="420"/>
                    <a:pt x="467" y="423"/>
                  </a:cubicBezTo>
                  <a:cubicBezTo>
                    <a:pt x="454" y="424"/>
                    <a:pt x="443" y="422"/>
                    <a:pt x="433" y="420"/>
                  </a:cubicBezTo>
                  <a:cubicBezTo>
                    <a:pt x="434" y="417"/>
                    <a:pt x="431" y="418"/>
                    <a:pt x="431" y="416"/>
                  </a:cubicBezTo>
                  <a:cubicBezTo>
                    <a:pt x="430" y="413"/>
                    <a:pt x="424" y="419"/>
                    <a:pt x="428" y="413"/>
                  </a:cubicBezTo>
                  <a:cubicBezTo>
                    <a:pt x="426" y="414"/>
                    <a:pt x="425" y="413"/>
                    <a:pt x="425" y="412"/>
                  </a:cubicBezTo>
                  <a:cubicBezTo>
                    <a:pt x="421" y="414"/>
                    <a:pt x="411" y="412"/>
                    <a:pt x="407" y="411"/>
                  </a:cubicBezTo>
                  <a:cubicBezTo>
                    <a:pt x="405" y="410"/>
                    <a:pt x="404" y="410"/>
                    <a:pt x="404" y="408"/>
                  </a:cubicBezTo>
                  <a:cubicBezTo>
                    <a:pt x="398" y="409"/>
                    <a:pt x="399" y="403"/>
                    <a:pt x="394" y="404"/>
                  </a:cubicBezTo>
                  <a:cubicBezTo>
                    <a:pt x="393" y="398"/>
                    <a:pt x="390" y="395"/>
                    <a:pt x="388" y="391"/>
                  </a:cubicBezTo>
                  <a:cubicBezTo>
                    <a:pt x="376" y="389"/>
                    <a:pt x="376" y="395"/>
                    <a:pt x="377" y="402"/>
                  </a:cubicBezTo>
                  <a:cubicBezTo>
                    <a:pt x="377" y="404"/>
                    <a:pt x="383" y="407"/>
                    <a:pt x="387" y="412"/>
                  </a:cubicBezTo>
                  <a:cubicBezTo>
                    <a:pt x="388" y="413"/>
                    <a:pt x="391" y="421"/>
                    <a:pt x="394" y="419"/>
                  </a:cubicBezTo>
                  <a:cubicBezTo>
                    <a:pt x="393" y="422"/>
                    <a:pt x="397" y="422"/>
                    <a:pt x="395" y="426"/>
                  </a:cubicBezTo>
                  <a:cubicBezTo>
                    <a:pt x="399" y="426"/>
                    <a:pt x="407" y="425"/>
                    <a:pt x="402" y="429"/>
                  </a:cubicBezTo>
                  <a:cubicBezTo>
                    <a:pt x="405" y="430"/>
                    <a:pt x="404" y="427"/>
                    <a:pt x="405" y="426"/>
                  </a:cubicBezTo>
                  <a:cubicBezTo>
                    <a:pt x="407" y="425"/>
                    <a:pt x="411" y="426"/>
                    <a:pt x="411" y="423"/>
                  </a:cubicBezTo>
                  <a:cubicBezTo>
                    <a:pt x="411" y="422"/>
                    <a:pt x="413" y="422"/>
                    <a:pt x="414" y="422"/>
                  </a:cubicBezTo>
                  <a:cubicBezTo>
                    <a:pt x="415" y="421"/>
                    <a:pt x="414" y="420"/>
                    <a:pt x="415" y="419"/>
                  </a:cubicBezTo>
                  <a:cubicBezTo>
                    <a:pt x="417" y="418"/>
                    <a:pt x="421" y="418"/>
                    <a:pt x="423" y="418"/>
                  </a:cubicBezTo>
                  <a:cubicBezTo>
                    <a:pt x="424" y="418"/>
                    <a:pt x="421" y="420"/>
                    <a:pt x="422" y="420"/>
                  </a:cubicBezTo>
                  <a:cubicBezTo>
                    <a:pt x="422" y="421"/>
                    <a:pt x="425" y="420"/>
                    <a:pt x="425" y="420"/>
                  </a:cubicBezTo>
                  <a:cubicBezTo>
                    <a:pt x="426" y="423"/>
                    <a:pt x="425" y="425"/>
                    <a:pt x="426" y="426"/>
                  </a:cubicBezTo>
                  <a:cubicBezTo>
                    <a:pt x="425" y="429"/>
                    <a:pt x="430" y="427"/>
                    <a:pt x="431" y="430"/>
                  </a:cubicBezTo>
                  <a:cubicBezTo>
                    <a:pt x="431" y="434"/>
                    <a:pt x="433" y="431"/>
                    <a:pt x="436" y="433"/>
                  </a:cubicBezTo>
                  <a:cubicBezTo>
                    <a:pt x="438" y="434"/>
                    <a:pt x="437" y="436"/>
                    <a:pt x="440" y="437"/>
                  </a:cubicBezTo>
                  <a:cubicBezTo>
                    <a:pt x="437" y="440"/>
                    <a:pt x="441" y="444"/>
                    <a:pt x="440" y="448"/>
                  </a:cubicBezTo>
                  <a:cubicBezTo>
                    <a:pt x="436" y="448"/>
                    <a:pt x="436" y="448"/>
                    <a:pt x="436" y="448"/>
                  </a:cubicBezTo>
                  <a:cubicBezTo>
                    <a:pt x="438" y="454"/>
                    <a:pt x="433" y="452"/>
                    <a:pt x="433" y="457"/>
                  </a:cubicBezTo>
                  <a:cubicBezTo>
                    <a:pt x="431" y="456"/>
                    <a:pt x="429" y="457"/>
                    <a:pt x="429" y="460"/>
                  </a:cubicBezTo>
                  <a:cubicBezTo>
                    <a:pt x="423" y="460"/>
                    <a:pt x="423" y="460"/>
                    <a:pt x="423" y="460"/>
                  </a:cubicBezTo>
                  <a:cubicBezTo>
                    <a:pt x="421" y="460"/>
                    <a:pt x="423" y="462"/>
                    <a:pt x="422" y="464"/>
                  </a:cubicBezTo>
                  <a:cubicBezTo>
                    <a:pt x="422" y="464"/>
                    <a:pt x="420" y="464"/>
                    <a:pt x="419" y="464"/>
                  </a:cubicBezTo>
                  <a:cubicBezTo>
                    <a:pt x="419" y="464"/>
                    <a:pt x="420" y="467"/>
                    <a:pt x="419" y="468"/>
                  </a:cubicBezTo>
                  <a:cubicBezTo>
                    <a:pt x="416" y="468"/>
                    <a:pt x="415" y="468"/>
                    <a:pt x="415" y="471"/>
                  </a:cubicBezTo>
                  <a:cubicBezTo>
                    <a:pt x="412" y="471"/>
                    <a:pt x="411" y="471"/>
                    <a:pt x="409" y="472"/>
                  </a:cubicBezTo>
                  <a:cubicBezTo>
                    <a:pt x="407" y="474"/>
                    <a:pt x="408" y="474"/>
                    <a:pt x="404" y="475"/>
                  </a:cubicBezTo>
                  <a:cubicBezTo>
                    <a:pt x="402" y="475"/>
                    <a:pt x="395" y="478"/>
                    <a:pt x="395" y="482"/>
                  </a:cubicBezTo>
                  <a:cubicBezTo>
                    <a:pt x="394" y="483"/>
                    <a:pt x="391" y="481"/>
                    <a:pt x="390" y="482"/>
                  </a:cubicBezTo>
                  <a:cubicBezTo>
                    <a:pt x="388" y="483"/>
                    <a:pt x="389" y="484"/>
                    <a:pt x="388" y="485"/>
                  </a:cubicBezTo>
                  <a:cubicBezTo>
                    <a:pt x="388" y="485"/>
                    <a:pt x="386" y="485"/>
                    <a:pt x="386" y="485"/>
                  </a:cubicBezTo>
                  <a:cubicBezTo>
                    <a:pt x="386" y="485"/>
                    <a:pt x="382" y="486"/>
                    <a:pt x="381" y="486"/>
                  </a:cubicBezTo>
                  <a:cubicBezTo>
                    <a:pt x="379" y="489"/>
                    <a:pt x="368" y="488"/>
                    <a:pt x="363" y="491"/>
                  </a:cubicBezTo>
                  <a:cubicBezTo>
                    <a:pt x="359" y="491"/>
                    <a:pt x="367" y="493"/>
                    <a:pt x="360" y="493"/>
                  </a:cubicBezTo>
                  <a:cubicBezTo>
                    <a:pt x="360" y="493"/>
                    <a:pt x="358" y="493"/>
                    <a:pt x="358" y="493"/>
                  </a:cubicBezTo>
                  <a:cubicBezTo>
                    <a:pt x="356" y="494"/>
                    <a:pt x="356" y="497"/>
                    <a:pt x="353" y="496"/>
                  </a:cubicBezTo>
                  <a:cubicBezTo>
                    <a:pt x="355" y="493"/>
                    <a:pt x="351" y="494"/>
                    <a:pt x="351" y="493"/>
                  </a:cubicBezTo>
                  <a:cubicBezTo>
                    <a:pt x="350" y="492"/>
                    <a:pt x="352" y="487"/>
                    <a:pt x="348" y="488"/>
                  </a:cubicBezTo>
                  <a:cubicBezTo>
                    <a:pt x="347" y="485"/>
                    <a:pt x="349" y="485"/>
                    <a:pt x="349" y="483"/>
                  </a:cubicBezTo>
                  <a:cubicBezTo>
                    <a:pt x="348" y="482"/>
                    <a:pt x="345" y="481"/>
                    <a:pt x="348" y="481"/>
                  </a:cubicBezTo>
                  <a:cubicBezTo>
                    <a:pt x="347" y="479"/>
                    <a:pt x="346" y="478"/>
                    <a:pt x="344" y="478"/>
                  </a:cubicBezTo>
                  <a:cubicBezTo>
                    <a:pt x="345" y="474"/>
                    <a:pt x="341" y="470"/>
                    <a:pt x="344" y="469"/>
                  </a:cubicBezTo>
                  <a:cubicBezTo>
                    <a:pt x="344" y="468"/>
                    <a:pt x="341" y="469"/>
                    <a:pt x="341" y="468"/>
                  </a:cubicBezTo>
                  <a:cubicBezTo>
                    <a:pt x="339" y="467"/>
                    <a:pt x="340" y="463"/>
                    <a:pt x="341" y="464"/>
                  </a:cubicBezTo>
                  <a:cubicBezTo>
                    <a:pt x="340" y="463"/>
                    <a:pt x="339" y="462"/>
                    <a:pt x="338" y="461"/>
                  </a:cubicBezTo>
                  <a:cubicBezTo>
                    <a:pt x="337" y="460"/>
                    <a:pt x="338" y="460"/>
                    <a:pt x="337" y="460"/>
                  </a:cubicBezTo>
                  <a:cubicBezTo>
                    <a:pt x="336" y="460"/>
                    <a:pt x="334" y="455"/>
                    <a:pt x="334" y="455"/>
                  </a:cubicBezTo>
                  <a:cubicBezTo>
                    <a:pt x="334" y="455"/>
                    <a:pt x="334" y="457"/>
                    <a:pt x="334" y="457"/>
                  </a:cubicBezTo>
                  <a:cubicBezTo>
                    <a:pt x="331" y="455"/>
                    <a:pt x="331" y="450"/>
                    <a:pt x="327" y="450"/>
                  </a:cubicBezTo>
                  <a:cubicBezTo>
                    <a:pt x="330" y="444"/>
                    <a:pt x="323" y="443"/>
                    <a:pt x="324" y="436"/>
                  </a:cubicBezTo>
                  <a:cubicBezTo>
                    <a:pt x="324" y="434"/>
                    <a:pt x="321" y="435"/>
                    <a:pt x="321" y="433"/>
                  </a:cubicBezTo>
                  <a:cubicBezTo>
                    <a:pt x="321" y="430"/>
                    <a:pt x="316" y="432"/>
                    <a:pt x="316" y="430"/>
                  </a:cubicBezTo>
                  <a:cubicBezTo>
                    <a:pt x="317" y="428"/>
                    <a:pt x="317" y="427"/>
                    <a:pt x="314" y="427"/>
                  </a:cubicBezTo>
                  <a:cubicBezTo>
                    <a:pt x="316" y="425"/>
                    <a:pt x="315" y="424"/>
                    <a:pt x="314" y="420"/>
                  </a:cubicBezTo>
                  <a:cubicBezTo>
                    <a:pt x="314" y="420"/>
                    <a:pt x="314" y="418"/>
                    <a:pt x="314" y="418"/>
                  </a:cubicBezTo>
                  <a:cubicBezTo>
                    <a:pt x="314" y="417"/>
                    <a:pt x="313" y="418"/>
                    <a:pt x="313" y="418"/>
                  </a:cubicBezTo>
                  <a:cubicBezTo>
                    <a:pt x="312" y="414"/>
                    <a:pt x="315" y="415"/>
                    <a:pt x="313" y="412"/>
                  </a:cubicBezTo>
                  <a:cubicBezTo>
                    <a:pt x="311" y="410"/>
                    <a:pt x="310" y="419"/>
                    <a:pt x="310" y="412"/>
                  </a:cubicBezTo>
                  <a:cubicBezTo>
                    <a:pt x="310" y="407"/>
                    <a:pt x="305" y="403"/>
                    <a:pt x="300" y="398"/>
                  </a:cubicBezTo>
                  <a:cubicBezTo>
                    <a:pt x="296" y="401"/>
                    <a:pt x="299" y="402"/>
                    <a:pt x="297" y="406"/>
                  </a:cubicBezTo>
                  <a:cubicBezTo>
                    <a:pt x="294" y="407"/>
                    <a:pt x="295" y="404"/>
                    <a:pt x="293" y="404"/>
                  </a:cubicBezTo>
                  <a:cubicBezTo>
                    <a:pt x="291" y="404"/>
                    <a:pt x="291" y="402"/>
                    <a:pt x="289" y="402"/>
                  </a:cubicBezTo>
                  <a:cubicBezTo>
                    <a:pt x="292" y="404"/>
                    <a:pt x="290" y="411"/>
                    <a:pt x="294" y="411"/>
                  </a:cubicBezTo>
                  <a:cubicBezTo>
                    <a:pt x="293" y="414"/>
                    <a:pt x="295" y="418"/>
                    <a:pt x="297" y="423"/>
                  </a:cubicBezTo>
                  <a:cubicBezTo>
                    <a:pt x="297" y="424"/>
                    <a:pt x="297" y="426"/>
                    <a:pt x="297" y="426"/>
                  </a:cubicBezTo>
                  <a:cubicBezTo>
                    <a:pt x="299" y="427"/>
                    <a:pt x="300" y="434"/>
                    <a:pt x="301" y="437"/>
                  </a:cubicBezTo>
                  <a:cubicBezTo>
                    <a:pt x="307" y="437"/>
                    <a:pt x="307" y="437"/>
                    <a:pt x="307" y="437"/>
                  </a:cubicBezTo>
                  <a:cubicBezTo>
                    <a:pt x="306" y="438"/>
                    <a:pt x="306" y="439"/>
                    <a:pt x="306" y="441"/>
                  </a:cubicBezTo>
                  <a:cubicBezTo>
                    <a:pt x="307" y="442"/>
                    <a:pt x="308" y="441"/>
                    <a:pt x="308" y="440"/>
                  </a:cubicBezTo>
                  <a:cubicBezTo>
                    <a:pt x="311" y="442"/>
                    <a:pt x="310" y="444"/>
                    <a:pt x="311" y="447"/>
                  </a:cubicBezTo>
                  <a:cubicBezTo>
                    <a:pt x="312" y="448"/>
                    <a:pt x="314" y="448"/>
                    <a:pt x="314" y="448"/>
                  </a:cubicBezTo>
                  <a:cubicBezTo>
                    <a:pt x="314" y="449"/>
                    <a:pt x="314" y="451"/>
                    <a:pt x="314" y="451"/>
                  </a:cubicBezTo>
                  <a:cubicBezTo>
                    <a:pt x="314" y="451"/>
                    <a:pt x="315" y="451"/>
                    <a:pt x="316" y="451"/>
                  </a:cubicBezTo>
                  <a:cubicBezTo>
                    <a:pt x="316" y="453"/>
                    <a:pt x="314" y="454"/>
                    <a:pt x="314" y="454"/>
                  </a:cubicBezTo>
                  <a:cubicBezTo>
                    <a:pt x="315" y="456"/>
                    <a:pt x="316" y="456"/>
                    <a:pt x="317" y="457"/>
                  </a:cubicBezTo>
                  <a:cubicBezTo>
                    <a:pt x="317" y="457"/>
                    <a:pt x="316" y="459"/>
                    <a:pt x="317" y="460"/>
                  </a:cubicBezTo>
                  <a:cubicBezTo>
                    <a:pt x="317" y="460"/>
                    <a:pt x="318" y="460"/>
                    <a:pt x="318" y="460"/>
                  </a:cubicBezTo>
                  <a:cubicBezTo>
                    <a:pt x="319" y="461"/>
                    <a:pt x="316" y="466"/>
                    <a:pt x="321" y="465"/>
                  </a:cubicBezTo>
                  <a:cubicBezTo>
                    <a:pt x="321" y="468"/>
                    <a:pt x="321" y="471"/>
                    <a:pt x="323" y="474"/>
                  </a:cubicBezTo>
                  <a:cubicBezTo>
                    <a:pt x="323" y="475"/>
                    <a:pt x="325" y="476"/>
                    <a:pt x="325" y="476"/>
                  </a:cubicBezTo>
                  <a:cubicBezTo>
                    <a:pt x="326" y="477"/>
                    <a:pt x="326" y="480"/>
                    <a:pt x="327" y="481"/>
                  </a:cubicBezTo>
                  <a:cubicBezTo>
                    <a:pt x="327" y="481"/>
                    <a:pt x="329" y="481"/>
                    <a:pt x="330" y="482"/>
                  </a:cubicBezTo>
                  <a:cubicBezTo>
                    <a:pt x="331" y="484"/>
                    <a:pt x="328" y="486"/>
                    <a:pt x="331" y="486"/>
                  </a:cubicBezTo>
                  <a:cubicBezTo>
                    <a:pt x="333" y="486"/>
                    <a:pt x="332" y="490"/>
                    <a:pt x="332" y="492"/>
                  </a:cubicBezTo>
                  <a:cubicBezTo>
                    <a:pt x="338" y="489"/>
                    <a:pt x="337" y="495"/>
                    <a:pt x="344" y="493"/>
                  </a:cubicBezTo>
                  <a:cubicBezTo>
                    <a:pt x="344" y="497"/>
                    <a:pt x="346" y="499"/>
                    <a:pt x="346" y="503"/>
                  </a:cubicBezTo>
                  <a:cubicBezTo>
                    <a:pt x="351" y="511"/>
                    <a:pt x="368" y="509"/>
                    <a:pt x="379" y="507"/>
                  </a:cubicBezTo>
                  <a:cubicBezTo>
                    <a:pt x="380" y="508"/>
                    <a:pt x="379" y="505"/>
                    <a:pt x="380" y="505"/>
                  </a:cubicBezTo>
                  <a:cubicBezTo>
                    <a:pt x="383" y="503"/>
                    <a:pt x="390" y="507"/>
                    <a:pt x="388" y="502"/>
                  </a:cubicBezTo>
                  <a:cubicBezTo>
                    <a:pt x="391" y="503"/>
                    <a:pt x="391" y="506"/>
                    <a:pt x="390" y="509"/>
                  </a:cubicBezTo>
                  <a:cubicBezTo>
                    <a:pt x="390" y="509"/>
                    <a:pt x="388" y="510"/>
                    <a:pt x="388" y="510"/>
                  </a:cubicBezTo>
                  <a:cubicBezTo>
                    <a:pt x="388" y="513"/>
                    <a:pt x="389" y="516"/>
                    <a:pt x="388" y="519"/>
                  </a:cubicBezTo>
                  <a:cubicBezTo>
                    <a:pt x="388" y="519"/>
                    <a:pt x="386" y="518"/>
                    <a:pt x="386" y="519"/>
                  </a:cubicBezTo>
                  <a:cubicBezTo>
                    <a:pt x="385" y="519"/>
                    <a:pt x="385" y="525"/>
                    <a:pt x="384" y="527"/>
                  </a:cubicBezTo>
                  <a:cubicBezTo>
                    <a:pt x="384" y="528"/>
                    <a:pt x="380" y="529"/>
                    <a:pt x="381" y="534"/>
                  </a:cubicBezTo>
                  <a:cubicBezTo>
                    <a:pt x="377" y="534"/>
                    <a:pt x="380" y="542"/>
                    <a:pt x="374" y="541"/>
                  </a:cubicBezTo>
                  <a:cubicBezTo>
                    <a:pt x="375" y="545"/>
                    <a:pt x="373" y="546"/>
                    <a:pt x="373" y="549"/>
                  </a:cubicBezTo>
                  <a:cubicBezTo>
                    <a:pt x="368" y="548"/>
                    <a:pt x="371" y="555"/>
                    <a:pt x="366" y="554"/>
                  </a:cubicBezTo>
                  <a:cubicBezTo>
                    <a:pt x="366" y="558"/>
                    <a:pt x="366" y="558"/>
                    <a:pt x="366" y="558"/>
                  </a:cubicBezTo>
                  <a:cubicBezTo>
                    <a:pt x="365" y="558"/>
                    <a:pt x="364" y="556"/>
                    <a:pt x="363" y="556"/>
                  </a:cubicBezTo>
                  <a:cubicBezTo>
                    <a:pt x="360" y="558"/>
                    <a:pt x="362" y="559"/>
                    <a:pt x="358" y="561"/>
                  </a:cubicBezTo>
                  <a:cubicBezTo>
                    <a:pt x="358" y="561"/>
                    <a:pt x="353" y="562"/>
                    <a:pt x="353" y="562"/>
                  </a:cubicBezTo>
                  <a:cubicBezTo>
                    <a:pt x="353" y="562"/>
                    <a:pt x="354" y="563"/>
                    <a:pt x="353" y="563"/>
                  </a:cubicBezTo>
                  <a:cubicBezTo>
                    <a:pt x="352" y="564"/>
                    <a:pt x="349" y="565"/>
                    <a:pt x="348" y="566"/>
                  </a:cubicBezTo>
                  <a:cubicBezTo>
                    <a:pt x="344" y="569"/>
                    <a:pt x="343" y="573"/>
                    <a:pt x="338" y="573"/>
                  </a:cubicBezTo>
                  <a:cubicBezTo>
                    <a:pt x="339" y="577"/>
                    <a:pt x="336" y="577"/>
                    <a:pt x="337" y="580"/>
                  </a:cubicBezTo>
                  <a:cubicBezTo>
                    <a:pt x="335" y="582"/>
                    <a:pt x="334" y="581"/>
                    <a:pt x="332" y="580"/>
                  </a:cubicBezTo>
                  <a:cubicBezTo>
                    <a:pt x="333" y="582"/>
                    <a:pt x="330" y="584"/>
                    <a:pt x="331" y="584"/>
                  </a:cubicBezTo>
                  <a:cubicBezTo>
                    <a:pt x="334" y="587"/>
                    <a:pt x="330" y="585"/>
                    <a:pt x="330" y="589"/>
                  </a:cubicBezTo>
                  <a:cubicBezTo>
                    <a:pt x="329" y="591"/>
                    <a:pt x="327" y="589"/>
                    <a:pt x="327" y="590"/>
                  </a:cubicBezTo>
                  <a:cubicBezTo>
                    <a:pt x="326" y="591"/>
                    <a:pt x="327" y="592"/>
                    <a:pt x="327" y="593"/>
                  </a:cubicBezTo>
                  <a:cubicBezTo>
                    <a:pt x="326" y="594"/>
                    <a:pt x="323" y="605"/>
                    <a:pt x="324" y="608"/>
                  </a:cubicBezTo>
                  <a:cubicBezTo>
                    <a:pt x="324" y="611"/>
                    <a:pt x="325" y="612"/>
                    <a:pt x="327" y="614"/>
                  </a:cubicBezTo>
                  <a:cubicBezTo>
                    <a:pt x="327" y="618"/>
                    <a:pt x="326" y="619"/>
                    <a:pt x="327" y="622"/>
                  </a:cubicBezTo>
                  <a:cubicBezTo>
                    <a:pt x="327" y="623"/>
                    <a:pt x="328" y="628"/>
                    <a:pt x="330" y="628"/>
                  </a:cubicBezTo>
                  <a:cubicBezTo>
                    <a:pt x="334" y="628"/>
                    <a:pt x="325" y="634"/>
                    <a:pt x="332" y="635"/>
                  </a:cubicBezTo>
                  <a:cubicBezTo>
                    <a:pt x="332" y="642"/>
                    <a:pt x="333" y="647"/>
                    <a:pt x="332" y="653"/>
                  </a:cubicBezTo>
                  <a:cubicBezTo>
                    <a:pt x="332" y="657"/>
                    <a:pt x="328" y="661"/>
                    <a:pt x="328" y="664"/>
                  </a:cubicBezTo>
                  <a:cubicBezTo>
                    <a:pt x="325" y="665"/>
                    <a:pt x="320" y="668"/>
                    <a:pt x="318" y="670"/>
                  </a:cubicBezTo>
                  <a:cubicBezTo>
                    <a:pt x="317" y="671"/>
                    <a:pt x="317" y="671"/>
                    <a:pt x="318" y="671"/>
                  </a:cubicBezTo>
                  <a:cubicBezTo>
                    <a:pt x="318" y="673"/>
                    <a:pt x="316" y="672"/>
                    <a:pt x="314" y="673"/>
                  </a:cubicBezTo>
                  <a:cubicBezTo>
                    <a:pt x="313" y="673"/>
                    <a:pt x="314" y="675"/>
                    <a:pt x="313" y="676"/>
                  </a:cubicBezTo>
                  <a:cubicBezTo>
                    <a:pt x="312" y="676"/>
                    <a:pt x="310" y="673"/>
                    <a:pt x="310" y="676"/>
                  </a:cubicBezTo>
                  <a:cubicBezTo>
                    <a:pt x="310" y="677"/>
                    <a:pt x="308" y="676"/>
                    <a:pt x="307" y="677"/>
                  </a:cubicBezTo>
                  <a:cubicBezTo>
                    <a:pt x="305" y="678"/>
                    <a:pt x="305" y="682"/>
                    <a:pt x="301" y="681"/>
                  </a:cubicBezTo>
                  <a:cubicBezTo>
                    <a:pt x="300" y="689"/>
                    <a:pt x="301" y="701"/>
                    <a:pt x="303" y="712"/>
                  </a:cubicBezTo>
                  <a:cubicBezTo>
                    <a:pt x="302" y="713"/>
                    <a:pt x="300" y="714"/>
                    <a:pt x="300" y="712"/>
                  </a:cubicBezTo>
                  <a:cubicBezTo>
                    <a:pt x="298" y="712"/>
                    <a:pt x="299" y="714"/>
                    <a:pt x="299" y="715"/>
                  </a:cubicBezTo>
                  <a:cubicBezTo>
                    <a:pt x="297" y="716"/>
                    <a:pt x="295" y="714"/>
                    <a:pt x="294" y="716"/>
                  </a:cubicBezTo>
                  <a:cubicBezTo>
                    <a:pt x="294" y="718"/>
                    <a:pt x="289" y="718"/>
                    <a:pt x="287" y="721"/>
                  </a:cubicBezTo>
                  <a:cubicBezTo>
                    <a:pt x="287" y="729"/>
                    <a:pt x="287" y="729"/>
                    <a:pt x="287" y="729"/>
                  </a:cubicBezTo>
                  <a:cubicBezTo>
                    <a:pt x="284" y="729"/>
                    <a:pt x="286" y="734"/>
                    <a:pt x="285" y="736"/>
                  </a:cubicBezTo>
                  <a:cubicBezTo>
                    <a:pt x="284" y="737"/>
                    <a:pt x="282" y="737"/>
                    <a:pt x="282" y="737"/>
                  </a:cubicBezTo>
                  <a:cubicBezTo>
                    <a:pt x="281" y="740"/>
                    <a:pt x="281" y="742"/>
                    <a:pt x="279" y="744"/>
                  </a:cubicBezTo>
                  <a:cubicBezTo>
                    <a:pt x="279" y="745"/>
                    <a:pt x="279" y="747"/>
                    <a:pt x="279" y="747"/>
                  </a:cubicBezTo>
                  <a:cubicBezTo>
                    <a:pt x="279" y="748"/>
                    <a:pt x="276" y="747"/>
                    <a:pt x="276" y="747"/>
                  </a:cubicBezTo>
                  <a:cubicBezTo>
                    <a:pt x="276" y="748"/>
                    <a:pt x="277" y="751"/>
                    <a:pt x="276" y="751"/>
                  </a:cubicBezTo>
                  <a:cubicBezTo>
                    <a:pt x="276" y="752"/>
                    <a:pt x="274" y="751"/>
                    <a:pt x="273" y="751"/>
                  </a:cubicBezTo>
                  <a:cubicBezTo>
                    <a:pt x="273" y="752"/>
                    <a:pt x="274" y="754"/>
                    <a:pt x="273" y="754"/>
                  </a:cubicBezTo>
                  <a:cubicBezTo>
                    <a:pt x="273" y="755"/>
                    <a:pt x="271" y="754"/>
                    <a:pt x="271" y="754"/>
                  </a:cubicBezTo>
                  <a:cubicBezTo>
                    <a:pt x="270" y="755"/>
                    <a:pt x="268" y="757"/>
                    <a:pt x="268" y="758"/>
                  </a:cubicBezTo>
                  <a:cubicBezTo>
                    <a:pt x="268" y="760"/>
                    <a:pt x="266" y="759"/>
                    <a:pt x="265" y="760"/>
                  </a:cubicBezTo>
                  <a:cubicBezTo>
                    <a:pt x="265" y="760"/>
                    <a:pt x="265" y="762"/>
                    <a:pt x="265" y="763"/>
                  </a:cubicBezTo>
                  <a:cubicBezTo>
                    <a:pt x="264" y="763"/>
                    <a:pt x="263" y="762"/>
                    <a:pt x="262" y="763"/>
                  </a:cubicBezTo>
                  <a:cubicBezTo>
                    <a:pt x="261" y="763"/>
                    <a:pt x="260" y="765"/>
                    <a:pt x="259" y="765"/>
                  </a:cubicBezTo>
                  <a:cubicBezTo>
                    <a:pt x="259" y="766"/>
                    <a:pt x="257" y="768"/>
                    <a:pt x="257" y="768"/>
                  </a:cubicBezTo>
                  <a:cubicBezTo>
                    <a:pt x="256" y="769"/>
                    <a:pt x="252" y="770"/>
                    <a:pt x="252" y="770"/>
                  </a:cubicBezTo>
                  <a:cubicBezTo>
                    <a:pt x="251" y="769"/>
                    <a:pt x="251" y="769"/>
                    <a:pt x="250" y="770"/>
                  </a:cubicBezTo>
                  <a:cubicBezTo>
                    <a:pt x="248" y="771"/>
                    <a:pt x="247" y="770"/>
                    <a:pt x="244" y="771"/>
                  </a:cubicBezTo>
                  <a:cubicBezTo>
                    <a:pt x="243" y="771"/>
                    <a:pt x="234" y="775"/>
                    <a:pt x="231" y="771"/>
                  </a:cubicBezTo>
                  <a:cubicBezTo>
                    <a:pt x="229" y="771"/>
                    <a:pt x="231" y="773"/>
                    <a:pt x="231" y="772"/>
                  </a:cubicBezTo>
                  <a:cubicBezTo>
                    <a:pt x="229" y="776"/>
                    <a:pt x="226" y="773"/>
                    <a:pt x="222" y="774"/>
                  </a:cubicBezTo>
                  <a:cubicBezTo>
                    <a:pt x="220" y="774"/>
                    <a:pt x="221" y="775"/>
                    <a:pt x="222" y="775"/>
                  </a:cubicBezTo>
                  <a:cubicBezTo>
                    <a:pt x="220" y="777"/>
                    <a:pt x="213" y="774"/>
                    <a:pt x="209" y="774"/>
                  </a:cubicBezTo>
                  <a:cubicBezTo>
                    <a:pt x="209" y="767"/>
                    <a:pt x="203" y="763"/>
                    <a:pt x="206" y="757"/>
                  </a:cubicBezTo>
                  <a:cubicBezTo>
                    <a:pt x="203" y="754"/>
                    <a:pt x="200" y="752"/>
                    <a:pt x="200" y="746"/>
                  </a:cubicBezTo>
                  <a:cubicBezTo>
                    <a:pt x="196" y="750"/>
                    <a:pt x="200" y="748"/>
                    <a:pt x="198" y="742"/>
                  </a:cubicBezTo>
                  <a:cubicBezTo>
                    <a:pt x="196" y="735"/>
                    <a:pt x="187" y="730"/>
                    <a:pt x="189" y="722"/>
                  </a:cubicBezTo>
                  <a:cubicBezTo>
                    <a:pt x="188" y="721"/>
                    <a:pt x="188" y="725"/>
                    <a:pt x="188" y="725"/>
                  </a:cubicBezTo>
                  <a:cubicBezTo>
                    <a:pt x="185" y="724"/>
                    <a:pt x="188" y="715"/>
                    <a:pt x="185" y="719"/>
                  </a:cubicBezTo>
                  <a:cubicBezTo>
                    <a:pt x="183" y="717"/>
                    <a:pt x="183" y="712"/>
                    <a:pt x="184" y="709"/>
                  </a:cubicBezTo>
                  <a:cubicBezTo>
                    <a:pt x="184" y="705"/>
                    <a:pt x="185" y="702"/>
                    <a:pt x="182" y="697"/>
                  </a:cubicBezTo>
                  <a:cubicBezTo>
                    <a:pt x="183" y="695"/>
                    <a:pt x="179" y="696"/>
                    <a:pt x="178" y="695"/>
                  </a:cubicBezTo>
                  <a:cubicBezTo>
                    <a:pt x="177" y="694"/>
                    <a:pt x="182" y="691"/>
                    <a:pt x="175" y="693"/>
                  </a:cubicBezTo>
                  <a:cubicBezTo>
                    <a:pt x="175" y="692"/>
                    <a:pt x="176" y="689"/>
                    <a:pt x="175" y="688"/>
                  </a:cubicBezTo>
                  <a:cubicBezTo>
                    <a:pt x="175" y="688"/>
                    <a:pt x="173" y="689"/>
                    <a:pt x="172" y="688"/>
                  </a:cubicBezTo>
                  <a:cubicBezTo>
                    <a:pt x="172" y="688"/>
                    <a:pt x="176" y="683"/>
                    <a:pt x="171" y="684"/>
                  </a:cubicBezTo>
                  <a:cubicBezTo>
                    <a:pt x="171" y="682"/>
                    <a:pt x="173" y="681"/>
                    <a:pt x="172" y="678"/>
                  </a:cubicBezTo>
                  <a:cubicBezTo>
                    <a:pt x="170" y="677"/>
                    <a:pt x="173" y="672"/>
                    <a:pt x="168" y="673"/>
                  </a:cubicBezTo>
                  <a:cubicBezTo>
                    <a:pt x="168" y="660"/>
                    <a:pt x="169" y="656"/>
                    <a:pt x="175" y="648"/>
                  </a:cubicBezTo>
                  <a:cubicBezTo>
                    <a:pt x="174" y="646"/>
                    <a:pt x="177" y="640"/>
                    <a:pt x="174" y="641"/>
                  </a:cubicBezTo>
                  <a:cubicBezTo>
                    <a:pt x="174" y="638"/>
                    <a:pt x="177" y="640"/>
                    <a:pt x="178" y="639"/>
                  </a:cubicBezTo>
                  <a:cubicBezTo>
                    <a:pt x="179" y="639"/>
                    <a:pt x="178" y="636"/>
                    <a:pt x="179" y="636"/>
                  </a:cubicBezTo>
                  <a:cubicBezTo>
                    <a:pt x="179" y="634"/>
                    <a:pt x="178" y="621"/>
                    <a:pt x="177" y="625"/>
                  </a:cubicBezTo>
                  <a:cubicBezTo>
                    <a:pt x="174" y="623"/>
                    <a:pt x="175" y="619"/>
                    <a:pt x="175" y="617"/>
                  </a:cubicBezTo>
                  <a:cubicBezTo>
                    <a:pt x="175" y="613"/>
                    <a:pt x="176" y="610"/>
                    <a:pt x="175" y="607"/>
                  </a:cubicBezTo>
                  <a:cubicBezTo>
                    <a:pt x="175" y="605"/>
                    <a:pt x="173" y="606"/>
                    <a:pt x="172" y="606"/>
                  </a:cubicBezTo>
                  <a:cubicBezTo>
                    <a:pt x="172" y="605"/>
                    <a:pt x="174" y="604"/>
                    <a:pt x="174" y="603"/>
                  </a:cubicBezTo>
                  <a:cubicBezTo>
                    <a:pt x="174" y="603"/>
                    <a:pt x="172" y="602"/>
                    <a:pt x="172" y="601"/>
                  </a:cubicBezTo>
                  <a:cubicBezTo>
                    <a:pt x="172" y="598"/>
                    <a:pt x="171" y="599"/>
                    <a:pt x="170" y="597"/>
                  </a:cubicBezTo>
                  <a:cubicBezTo>
                    <a:pt x="169" y="597"/>
                    <a:pt x="170" y="595"/>
                    <a:pt x="170" y="594"/>
                  </a:cubicBezTo>
                  <a:cubicBezTo>
                    <a:pt x="169" y="594"/>
                    <a:pt x="166" y="594"/>
                    <a:pt x="167" y="593"/>
                  </a:cubicBezTo>
                  <a:cubicBezTo>
                    <a:pt x="167" y="593"/>
                    <a:pt x="168" y="593"/>
                    <a:pt x="168" y="593"/>
                  </a:cubicBezTo>
                  <a:cubicBezTo>
                    <a:pt x="166" y="590"/>
                    <a:pt x="165" y="589"/>
                    <a:pt x="161" y="587"/>
                  </a:cubicBezTo>
                  <a:cubicBezTo>
                    <a:pt x="160" y="587"/>
                    <a:pt x="161" y="586"/>
                    <a:pt x="160" y="586"/>
                  </a:cubicBezTo>
                  <a:cubicBezTo>
                    <a:pt x="158" y="586"/>
                    <a:pt x="158" y="582"/>
                    <a:pt x="156" y="583"/>
                  </a:cubicBezTo>
                  <a:cubicBezTo>
                    <a:pt x="153" y="571"/>
                    <a:pt x="156" y="561"/>
                    <a:pt x="156" y="548"/>
                  </a:cubicBezTo>
                  <a:cubicBezTo>
                    <a:pt x="155" y="545"/>
                    <a:pt x="152" y="550"/>
                    <a:pt x="153" y="544"/>
                  </a:cubicBezTo>
                  <a:cubicBezTo>
                    <a:pt x="145" y="544"/>
                    <a:pt x="138" y="543"/>
                    <a:pt x="133" y="541"/>
                  </a:cubicBezTo>
                  <a:cubicBezTo>
                    <a:pt x="135" y="533"/>
                    <a:pt x="129" y="542"/>
                    <a:pt x="130" y="534"/>
                  </a:cubicBezTo>
                  <a:cubicBezTo>
                    <a:pt x="124" y="532"/>
                    <a:pt x="123" y="531"/>
                    <a:pt x="115" y="533"/>
                  </a:cubicBezTo>
                  <a:cubicBezTo>
                    <a:pt x="114" y="533"/>
                    <a:pt x="111" y="533"/>
                    <a:pt x="109" y="534"/>
                  </a:cubicBezTo>
                  <a:cubicBezTo>
                    <a:pt x="109" y="534"/>
                    <a:pt x="105" y="536"/>
                    <a:pt x="101" y="535"/>
                  </a:cubicBezTo>
                  <a:cubicBezTo>
                    <a:pt x="103" y="539"/>
                    <a:pt x="105" y="537"/>
                    <a:pt x="98" y="538"/>
                  </a:cubicBezTo>
                  <a:cubicBezTo>
                    <a:pt x="93" y="539"/>
                    <a:pt x="90" y="541"/>
                    <a:pt x="83" y="541"/>
                  </a:cubicBezTo>
                  <a:cubicBezTo>
                    <a:pt x="80" y="541"/>
                    <a:pt x="80" y="540"/>
                    <a:pt x="78" y="540"/>
                  </a:cubicBezTo>
                  <a:cubicBezTo>
                    <a:pt x="69" y="539"/>
                    <a:pt x="60" y="544"/>
                    <a:pt x="52" y="542"/>
                  </a:cubicBezTo>
                  <a:cubicBezTo>
                    <a:pt x="52" y="538"/>
                    <a:pt x="47" y="539"/>
                    <a:pt x="45" y="538"/>
                  </a:cubicBezTo>
                  <a:cubicBezTo>
                    <a:pt x="44" y="538"/>
                    <a:pt x="45" y="536"/>
                    <a:pt x="45" y="535"/>
                  </a:cubicBezTo>
                  <a:cubicBezTo>
                    <a:pt x="44" y="535"/>
                    <a:pt x="41" y="536"/>
                    <a:pt x="41" y="535"/>
                  </a:cubicBezTo>
                  <a:cubicBezTo>
                    <a:pt x="40" y="535"/>
                    <a:pt x="41" y="533"/>
                    <a:pt x="41" y="533"/>
                  </a:cubicBezTo>
                  <a:cubicBezTo>
                    <a:pt x="39" y="532"/>
                    <a:pt x="38" y="533"/>
                    <a:pt x="38" y="531"/>
                  </a:cubicBezTo>
                  <a:cubicBezTo>
                    <a:pt x="38" y="531"/>
                    <a:pt x="35" y="529"/>
                    <a:pt x="35" y="528"/>
                  </a:cubicBezTo>
                  <a:cubicBezTo>
                    <a:pt x="34" y="528"/>
                    <a:pt x="35" y="527"/>
                    <a:pt x="34" y="527"/>
                  </a:cubicBezTo>
                  <a:cubicBezTo>
                    <a:pt x="32" y="527"/>
                    <a:pt x="33" y="525"/>
                    <a:pt x="32" y="524"/>
                  </a:cubicBezTo>
                  <a:cubicBezTo>
                    <a:pt x="31" y="523"/>
                    <a:pt x="30" y="524"/>
                    <a:pt x="29" y="523"/>
                  </a:cubicBezTo>
                  <a:cubicBezTo>
                    <a:pt x="29" y="522"/>
                    <a:pt x="30" y="521"/>
                    <a:pt x="29" y="520"/>
                  </a:cubicBezTo>
                  <a:cubicBezTo>
                    <a:pt x="28" y="519"/>
                    <a:pt x="26" y="521"/>
                    <a:pt x="26" y="519"/>
                  </a:cubicBezTo>
                  <a:cubicBezTo>
                    <a:pt x="26" y="518"/>
                    <a:pt x="28" y="516"/>
                    <a:pt x="28" y="517"/>
                  </a:cubicBezTo>
                  <a:cubicBezTo>
                    <a:pt x="26" y="512"/>
                    <a:pt x="20" y="514"/>
                    <a:pt x="21" y="509"/>
                  </a:cubicBezTo>
                  <a:cubicBezTo>
                    <a:pt x="14" y="511"/>
                    <a:pt x="17" y="503"/>
                    <a:pt x="11" y="505"/>
                  </a:cubicBezTo>
                  <a:cubicBezTo>
                    <a:pt x="12" y="503"/>
                    <a:pt x="13" y="502"/>
                    <a:pt x="12" y="500"/>
                  </a:cubicBezTo>
                  <a:cubicBezTo>
                    <a:pt x="12" y="498"/>
                    <a:pt x="9" y="499"/>
                    <a:pt x="7" y="499"/>
                  </a:cubicBezTo>
                  <a:cubicBezTo>
                    <a:pt x="8" y="496"/>
                    <a:pt x="4" y="496"/>
                    <a:pt x="4" y="495"/>
                  </a:cubicBezTo>
                  <a:cubicBezTo>
                    <a:pt x="4" y="492"/>
                    <a:pt x="6" y="493"/>
                    <a:pt x="4" y="489"/>
                  </a:cubicBezTo>
                  <a:cubicBezTo>
                    <a:pt x="4" y="488"/>
                    <a:pt x="3" y="489"/>
                    <a:pt x="3" y="488"/>
                  </a:cubicBezTo>
                  <a:cubicBezTo>
                    <a:pt x="3" y="487"/>
                    <a:pt x="1" y="483"/>
                    <a:pt x="0" y="482"/>
                  </a:cubicBezTo>
                  <a:cubicBezTo>
                    <a:pt x="0" y="480"/>
                    <a:pt x="3" y="482"/>
                    <a:pt x="4" y="481"/>
                  </a:cubicBezTo>
                  <a:cubicBezTo>
                    <a:pt x="5" y="480"/>
                    <a:pt x="4" y="476"/>
                    <a:pt x="7" y="476"/>
                  </a:cubicBezTo>
                  <a:cubicBezTo>
                    <a:pt x="7" y="453"/>
                    <a:pt x="7" y="453"/>
                    <a:pt x="7" y="453"/>
                  </a:cubicBezTo>
                  <a:cubicBezTo>
                    <a:pt x="7" y="451"/>
                    <a:pt x="4" y="452"/>
                    <a:pt x="4" y="451"/>
                  </a:cubicBezTo>
                  <a:cubicBezTo>
                    <a:pt x="4" y="451"/>
                    <a:pt x="5" y="449"/>
                    <a:pt x="5" y="448"/>
                  </a:cubicBezTo>
                  <a:cubicBezTo>
                    <a:pt x="6" y="446"/>
                    <a:pt x="4" y="445"/>
                    <a:pt x="4" y="443"/>
                  </a:cubicBezTo>
                  <a:cubicBezTo>
                    <a:pt x="9" y="449"/>
                    <a:pt x="4" y="433"/>
                    <a:pt x="10" y="439"/>
                  </a:cubicBezTo>
                  <a:cubicBezTo>
                    <a:pt x="11" y="437"/>
                    <a:pt x="9" y="432"/>
                    <a:pt x="11" y="430"/>
                  </a:cubicBezTo>
                  <a:cubicBezTo>
                    <a:pt x="11" y="430"/>
                    <a:pt x="14" y="430"/>
                    <a:pt x="14" y="430"/>
                  </a:cubicBezTo>
                  <a:cubicBezTo>
                    <a:pt x="14" y="429"/>
                    <a:pt x="12" y="428"/>
                    <a:pt x="12" y="426"/>
                  </a:cubicBezTo>
                  <a:cubicBezTo>
                    <a:pt x="18" y="425"/>
                    <a:pt x="17" y="417"/>
                    <a:pt x="22" y="416"/>
                  </a:cubicBezTo>
                  <a:cubicBezTo>
                    <a:pt x="22" y="411"/>
                    <a:pt x="27" y="411"/>
                    <a:pt x="26" y="406"/>
                  </a:cubicBezTo>
                  <a:cubicBezTo>
                    <a:pt x="29" y="407"/>
                    <a:pt x="29" y="405"/>
                    <a:pt x="29" y="404"/>
                  </a:cubicBezTo>
                  <a:cubicBezTo>
                    <a:pt x="38" y="403"/>
                    <a:pt x="44" y="400"/>
                    <a:pt x="43" y="389"/>
                  </a:cubicBezTo>
                  <a:cubicBezTo>
                    <a:pt x="49" y="391"/>
                    <a:pt x="44" y="382"/>
                    <a:pt x="49" y="382"/>
                  </a:cubicBezTo>
                  <a:cubicBezTo>
                    <a:pt x="49" y="374"/>
                    <a:pt x="49" y="374"/>
                    <a:pt x="49" y="374"/>
                  </a:cubicBezTo>
                  <a:cubicBezTo>
                    <a:pt x="51" y="374"/>
                    <a:pt x="52" y="372"/>
                    <a:pt x="55" y="373"/>
                  </a:cubicBezTo>
                  <a:cubicBezTo>
                    <a:pt x="57" y="370"/>
                    <a:pt x="59" y="368"/>
                    <a:pt x="62" y="364"/>
                  </a:cubicBezTo>
                  <a:cubicBezTo>
                    <a:pt x="62" y="363"/>
                    <a:pt x="63" y="364"/>
                    <a:pt x="63" y="363"/>
                  </a:cubicBezTo>
                  <a:cubicBezTo>
                    <a:pt x="63" y="361"/>
                    <a:pt x="67" y="361"/>
                    <a:pt x="66" y="359"/>
                  </a:cubicBezTo>
                  <a:cubicBezTo>
                    <a:pt x="72" y="360"/>
                    <a:pt x="73" y="355"/>
                    <a:pt x="78" y="356"/>
                  </a:cubicBezTo>
                  <a:cubicBezTo>
                    <a:pt x="76" y="361"/>
                    <a:pt x="85" y="356"/>
                    <a:pt x="83" y="361"/>
                  </a:cubicBezTo>
                  <a:cubicBezTo>
                    <a:pt x="85" y="358"/>
                    <a:pt x="97" y="363"/>
                    <a:pt x="97" y="357"/>
                  </a:cubicBezTo>
                  <a:cubicBezTo>
                    <a:pt x="103" y="356"/>
                    <a:pt x="109" y="355"/>
                    <a:pt x="112" y="350"/>
                  </a:cubicBezTo>
                  <a:cubicBezTo>
                    <a:pt x="114" y="350"/>
                    <a:pt x="116" y="350"/>
                    <a:pt x="116" y="349"/>
                  </a:cubicBezTo>
                  <a:cubicBezTo>
                    <a:pt x="119" y="349"/>
                    <a:pt x="119" y="350"/>
                    <a:pt x="122" y="350"/>
                  </a:cubicBezTo>
                  <a:cubicBezTo>
                    <a:pt x="125" y="350"/>
                    <a:pt x="128" y="349"/>
                    <a:pt x="130" y="349"/>
                  </a:cubicBezTo>
                  <a:cubicBezTo>
                    <a:pt x="130" y="349"/>
                    <a:pt x="131" y="350"/>
                    <a:pt x="132" y="350"/>
                  </a:cubicBezTo>
                  <a:cubicBezTo>
                    <a:pt x="135" y="350"/>
                    <a:pt x="141" y="353"/>
                    <a:pt x="147" y="352"/>
                  </a:cubicBezTo>
                  <a:cubicBezTo>
                    <a:pt x="150" y="351"/>
                    <a:pt x="154" y="347"/>
                    <a:pt x="157" y="350"/>
                  </a:cubicBezTo>
                  <a:cubicBezTo>
                    <a:pt x="159" y="353"/>
                    <a:pt x="158" y="350"/>
                    <a:pt x="163" y="350"/>
                  </a:cubicBezTo>
                  <a:cubicBezTo>
                    <a:pt x="163" y="351"/>
                    <a:pt x="164" y="352"/>
                    <a:pt x="164" y="353"/>
                  </a:cubicBezTo>
                  <a:cubicBezTo>
                    <a:pt x="164" y="353"/>
                    <a:pt x="161" y="354"/>
                    <a:pt x="161" y="354"/>
                  </a:cubicBezTo>
                  <a:cubicBezTo>
                    <a:pt x="161" y="356"/>
                    <a:pt x="162" y="355"/>
                    <a:pt x="163" y="356"/>
                  </a:cubicBezTo>
                  <a:cubicBezTo>
                    <a:pt x="163" y="357"/>
                    <a:pt x="161" y="357"/>
                    <a:pt x="161" y="357"/>
                  </a:cubicBezTo>
                  <a:cubicBezTo>
                    <a:pt x="161" y="358"/>
                    <a:pt x="163" y="359"/>
                    <a:pt x="163" y="360"/>
                  </a:cubicBezTo>
                  <a:cubicBezTo>
                    <a:pt x="162" y="364"/>
                    <a:pt x="160" y="366"/>
                    <a:pt x="164" y="371"/>
                  </a:cubicBezTo>
                  <a:cubicBezTo>
                    <a:pt x="165" y="374"/>
                    <a:pt x="166" y="370"/>
                    <a:pt x="168" y="373"/>
                  </a:cubicBezTo>
                  <a:cubicBezTo>
                    <a:pt x="168" y="374"/>
                    <a:pt x="171" y="373"/>
                    <a:pt x="171" y="374"/>
                  </a:cubicBezTo>
                  <a:cubicBezTo>
                    <a:pt x="171" y="374"/>
                    <a:pt x="171" y="377"/>
                    <a:pt x="171" y="377"/>
                  </a:cubicBezTo>
                  <a:cubicBezTo>
                    <a:pt x="172" y="378"/>
                    <a:pt x="175" y="376"/>
                    <a:pt x="175" y="378"/>
                  </a:cubicBezTo>
                  <a:cubicBezTo>
                    <a:pt x="180" y="376"/>
                    <a:pt x="183" y="382"/>
                    <a:pt x="185" y="378"/>
                  </a:cubicBezTo>
                  <a:cubicBezTo>
                    <a:pt x="187" y="378"/>
                    <a:pt x="186" y="381"/>
                    <a:pt x="186" y="381"/>
                  </a:cubicBezTo>
                  <a:cubicBezTo>
                    <a:pt x="189" y="383"/>
                    <a:pt x="190" y="381"/>
                    <a:pt x="193" y="382"/>
                  </a:cubicBezTo>
                  <a:cubicBezTo>
                    <a:pt x="194" y="383"/>
                    <a:pt x="194" y="385"/>
                    <a:pt x="195" y="385"/>
                  </a:cubicBezTo>
                  <a:cubicBezTo>
                    <a:pt x="195" y="386"/>
                    <a:pt x="197" y="385"/>
                    <a:pt x="198" y="385"/>
                  </a:cubicBezTo>
                  <a:cubicBezTo>
                    <a:pt x="199" y="387"/>
                    <a:pt x="200" y="386"/>
                    <a:pt x="202" y="387"/>
                  </a:cubicBezTo>
                  <a:cubicBezTo>
                    <a:pt x="202" y="387"/>
                    <a:pt x="203" y="389"/>
                    <a:pt x="203" y="389"/>
                  </a:cubicBezTo>
                  <a:cubicBezTo>
                    <a:pt x="204" y="390"/>
                    <a:pt x="206" y="388"/>
                    <a:pt x="207" y="388"/>
                  </a:cubicBezTo>
                  <a:cubicBezTo>
                    <a:pt x="207" y="388"/>
                    <a:pt x="208" y="389"/>
                    <a:pt x="209" y="389"/>
                  </a:cubicBezTo>
                  <a:cubicBezTo>
                    <a:pt x="210" y="390"/>
                    <a:pt x="211" y="389"/>
                    <a:pt x="212" y="389"/>
                  </a:cubicBezTo>
                  <a:cubicBezTo>
                    <a:pt x="212" y="388"/>
                    <a:pt x="214" y="388"/>
                    <a:pt x="214" y="387"/>
                  </a:cubicBezTo>
                  <a:cubicBezTo>
                    <a:pt x="214" y="387"/>
                    <a:pt x="217" y="386"/>
                    <a:pt x="216" y="385"/>
                  </a:cubicBezTo>
                  <a:cubicBezTo>
                    <a:pt x="212" y="382"/>
                    <a:pt x="220" y="383"/>
                    <a:pt x="220" y="378"/>
                  </a:cubicBezTo>
                  <a:cubicBezTo>
                    <a:pt x="224" y="379"/>
                    <a:pt x="224" y="376"/>
                    <a:pt x="229" y="377"/>
                  </a:cubicBezTo>
                  <a:cubicBezTo>
                    <a:pt x="229" y="377"/>
                    <a:pt x="230" y="378"/>
                    <a:pt x="230" y="378"/>
                  </a:cubicBezTo>
                  <a:cubicBezTo>
                    <a:pt x="232" y="379"/>
                    <a:pt x="234" y="378"/>
                    <a:pt x="236" y="378"/>
                  </a:cubicBezTo>
                  <a:cubicBezTo>
                    <a:pt x="236" y="378"/>
                    <a:pt x="238" y="381"/>
                    <a:pt x="238" y="381"/>
                  </a:cubicBezTo>
                  <a:cubicBezTo>
                    <a:pt x="239" y="381"/>
                    <a:pt x="241" y="379"/>
                    <a:pt x="243" y="380"/>
                  </a:cubicBezTo>
                  <a:cubicBezTo>
                    <a:pt x="243" y="380"/>
                    <a:pt x="242" y="382"/>
                    <a:pt x="243" y="382"/>
                  </a:cubicBezTo>
                  <a:cubicBezTo>
                    <a:pt x="244" y="383"/>
                    <a:pt x="246" y="380"/>
                    <a:pt x="248" y="381"/>
                  </a:cubicBezTo>
                  <a:cubicBezTo>
                    <a:pt x="249" y="382"/>
                    <a:pt x="245" y="383"/>
                    <a:pt x="245" y="382"/>
                  </a:cubicBezTo>
                  <a:cubicBezTo>
                    <a:pt x="246" y="385"/>
                    <a:pt x="255" y="385"/>
                    <a:pt x="259" y="385"/>
                  </a:cubicBezTo>
                  <a:cubicBezTo>
                    <a:pt x="259" y="391"/>
                    <a:pt x="271" y="389"/>
                    <a:pt x="273" y="385"/>
                  </a:cubicBezTo>
                  <a:cubicBezTo>
                    <a:pt x="274" y="387"/>
                    <a:pt x="280" y="384"/>
                    <a:pt x="282" y="385"/>
                  </a:cubicBezTo>
                  <a:cubicBezTo>
                    <a:pt x="283" y="387"/>
                    <a:pt x="282" y="385"/>
                    <a:pt x="285" y="385"/>
                  </a:cubicBezTo>
                  <a:cubicBezTo>
                    <a:pt x="287" y="386"/>
                    <a:pt x="289" y="387"/>
                    <a:pt x="292" y="387"/>
                  </a:cubicBezTo>
                  <a:cubicBezTo>
                    <a:pt x="294" y="386"/>
                    <a:pt x="295" y="384"/>
                    <a:pt x="299" y="384"/>
                  </a:cubicBezTo>
                  <a:cubicBezTo>
                    <a:pt x="300" y="381"/>
                    <a:pt x="299" y="376"/>
                    <a:pt x="303" y="375"/>
                  </a:cubicBezTo>
                  <a:cubicBezTo>
                    <a:pt x="303" y="373"/>
                    <a:pt x="301" y="373"/>
                    <a:pt x="301" y="370"/>
                  </a:cubicBezTo>
                  <a:cubicBezTo>
                    <a:pt x="306" y="370"/>
                    <a:pt x="306" y="361"/>
                    <a:pt x="310" y="366"/>
                  </a:cubicBezTo>
                  <a:cubicBezTo>
                    <a:pt x="311" y="360"/>
                    <a:pt x="308" y="359"/>
                    <a:pt x="304" y="359"/>
                  </a:cubicBezTo>
                  <a:cubicBezTo>
                    <a:pt x="305" y="357"/>
                    <a:pt x="306" y="355"/>
                    <a:pt x="306" y="353"/>
                  </a:cubicBezTo>
                  <a:cubicBezTo>
                    <a:pt x="304" y="349"/>
                    <a:pt x="296" y="352"/>
                    <a:pt x="294" y="347"/>
                  </a:cubicBezTo>
                  <a:cubicBezTo>
                    <a:pt x="292" y="349"/>
                    <a:pt x="287" y="349"/>
                    <a:pt x="286" y="352"/>
                  </a:cubicBezTo>
                  <a:cubicBezTo>
                    <a:pt x="284" y="352"/>
                    <a:pt x="285" y="349"/>
                    <a:pt x="285" y="349"/>
                  </a:cubicBezTo>
                  <a:cubicBezTo>
                    <a:pt x="282" y="347"/>
                    <a:pt x="278" y="350"/>
                    <a:pt x="275" y="349"/>
                  </a:cubicBezTo>
                  <a:cubicBezTo>
                    <a:pt x="273" y="350"/>
                    <a:pt x="273" y="352"/>
                    <a:pt x="271" y="352"/>
                  </a:cubicBezTo>
                  <a:cubicBezTo>
                    <a:pt x="267" y="352"/>
                    <a:pt x="267" y="346"/>
                    <a:pt x="261" y="347"/>
                  </a:cubicBezTo>
                  <a:cubicBezTo>
                    <a:pt x="261" y="345"/>
                    <a:pt x="259" y="344"/>
                    <a:pt x="259" y="342"/>
                  </a:cubicBezTo>
                  <a:cubicBezTo>
                    <a:pt x="258" y="342"/>
                    <a:pt x="257" y="342"/>
                    <a:pt x="257" y="340"/>
                  </a:cubicBezTo>
                  <a:cubicBezTo>
                    <a:pt x="256" y="339"/>
                    <a:pt x="254" y="338"/>
                    <a:pt x="251" y="338"/>
                  </a:cubicBezTo>
                  <a:cubicBezTo>
                    <a:pt x="254" y="334"/>
                    <a:pt x="252" y="326"/>
                    <a:pt x="251" y="322"/>
                  </a:cubicBezTo>
                  <a:cubicBezTo>
                    <a:pt x="247" y="325"/>
                    <a:pt x="243" y="319"/>
                    <a:pt x="243" y="326"/>
                  </a:cubicBezTo>
                  <a:cubicBezTo>
                    <a:pt x="238" y="324"/>
                    <a:pt x="238" y="328"/>
                    <a:pt x="234" y="325"/>
                  </a:cubicBezTo>
                  <a:cubicBezTo>
                    <a:pt x="234" y="327"/>
                    <a:pt x="234" y="327"/>
                    <a:pt x="233" y="328"/>
                  </a:cubicBezTo>
                  <a:cubicBezTo>
                    <a:pt x="234" y="329"/>
                    <a:pt x="235" y="329"/>
                    <a:pt x="236" y="331"/>
                  </a:cubicBezTo>
                  <a:cubicBezTo>
                    <a:pt x="236" y="332"/>
                    <a:pt x="235" y="334"/>
                    <a:pt x="238" y="333"/>
                  </a:cubicBezTo>
                  <a:cubicBezTo>
                    <a:pt x="237" y="338"/>
                    <a:pt x="237" y="336"/>
                    <a:pt x="240" y="339"/>
                  </a:cubicBezTo>
                  <a:cubicBezTo>
                    <a:pt x="241" y="342"/>
                    <a:pt x="238" y="341"/>
                    <a:pt x="237" y="342"/>
                  </a:cubicBezTo>
                  <a:cubicBezTo>
                    <a:pt x="237" y="342"/>
                    <a:pt x="235" y="347"/>
                    <a:pt x="234" y="346"/>
                  </a:cubicBezTo>
                  <a:cubicBezTo>
                    <a:pt x="231" y="343"/>
                    <a:pt x="234" y="350"/>
                    <a:pt x="229" y="349"/>
                  </a:cubicBezTo>
                  <a:cubicBezTo>
                    <a:pt x="228" y="348"/>
                    <a:pt x="227" y="346"/>
                    <a:pt x="226" y="346"/>
                  </a:cubicBezTo>
                  <a:cubicBezTo>
                    <a:pt x="225" y="344"/>
                    <a:pt x="227" y="343"/>
                    <a:pt x="229" y="343"/>
                  </a:cubicBezTo>
                  <a:cubicBezTo>
                    <a:pt x="227" y="341"/>
                    <a:pt x="222" y="340"/>
                    <a:pt x="226" y="336"/>
                  </a:cubicBezTo>
                  <a:cubicBezTo>
                    <a:pt x="224" y="335"/>
                    <a:pt x="221" y="337"/>
                    <a:pt x="220" y="336"/>
                  </a:cubicBezTo>
                  <a:cubicBezTo>
                    <a:pt x="219" y="335"/>
                    <a:pt x="223" y="335"/>
                    <a:pt x="223" y="335"/>
                  </a:cubicBezTo>
                  <a:cubicBezTo>
                    <a:pt x="223" y="335"/>
                    <a:pt x="219" y="331"/>
                    <a:pt x="216" y="329"/>
                  </a:cubicBezTo>
                  <a:cubicBezTo>
                    <a:pt x="217" y="323"/>
                    <a:pt x="213" y="321"/>
                    <a:pt x="213" y="315"/>
                  </a:cubicBezTo>
                  <a:cubicBezTo>
                    <a:pt x="214" y="313"/>
                    <a:pt x="209" y="315"/>
                    <a:pt x="209" y="314"/>
                  </a:cubicBezTo>
                  <a:cubicBezTo>
                    <a:pt x="209" y="313"/>
                    <a:pt x="211" y="311"/>
                    <a:pt x="210" y="311"/>
                  </a:cubicBezTo>
                  <a:cubicBezTo>
                    <a:pt x="207" y="309"/>
                    <a:pt x="207" y="311"/>
                    <a:pt x="205" y="310"/>
                  </a:cubicBezTo>
                  <a:cubicBezTo>
                    <a:pt x="204" y="309"/>
                    <a:pt x="206" y="308"/>
                    <a:pt x="206" y="307"/>
                  </a:cubicBezTo>
                  <a:cubicBezTo>
                    <a:pt x="206" y="306"/>
                    <a:pt x="204" y="308"/>
                    <a:pt x="205" y="308"/>
                  </a:cubicBezTo>
                  <a:cubicBezTo>
                    <a:pt x="203" y="308"/>
                    <a:pt x="204" y="306"/>
                    <a:pt x="203" y="305"/>
                  </a:cubicBezTo>
                  <a:cubicBezTo>
                    <a:pt x="198" y="306"/>
                    <a:pt x="198" y="302"/>
                    <a:pt x="192" y="303"/>
                  </a:cubicBezTo>
                  <a:cubicBezTo>
                    <a:pt x="192" y="301"/>
                    <a:pt x="190" y="301"/>
                    <a:pt x="189" y="300"/>
                  </a:cubicBezTo>
                  <a:cubicBezTo>
                    <a:pt x="189" y="299"/>
                    <a:pt x="190" y="297"/>
                    <a:pt x="189" y="297"/>
                  </a:cubicBezTo>
                  <a:cubicBezTo>
                    <a:pt x="189" y="296"/>
                    <a:pt x="187" y="297"/>
                    <a:pt x="186" y="297"/>
                  </a:cubicBezTo>
                  <a:cubicBezTo>
                    <a:pt x="186" y="297"/>
                    <a:pt x="186" y="291"/>
                    <a:pt x="185" y="293"/>
                  </a:cubicBezTo>
                  <a:cubicBezTo>
                    <a:pt x="184" y="294"/>
                    <a:pt x="183" y="293"/>
                    <a:pt x="182" y="291"/>
                  </a:cubicBezTo>
                  <a:cubicBezTo>
                    <a:pt x="182" y="291"/>
                    <a:pt x="180" y="290"/>
                    <a:pt x="181" y="288"/>
                  </a:cubicBezTo>
                  <a:cubicBezTo>
                    <a:pt x="176" y="289"/>
                    <a:pt x="177" y="290"/>
                    <a:pt x="172" y="288"/>
                  </a:cubicBezTo>
                  <a:cubicBezTo>
                    <a:pt x="171" y="289"/>
                    <a:pt x="171" y="291"/>
                    <a:pt x="170" y="291"/>
                  </a:cubicBezTo>
                  <a:cubicBezTo>
                    <a:pt x="168" y="295"/>
                    <a:pt x="172" y="294"/>
                    <a:pt x="172" y="297"/>
                  </a:cubicBezTo>
                  <a:cubicBezTo>
                    <a:pt x="172" y="298"/>
                    <a:pt x="175" y="301"/>
                    <a:pt x="175" y="301"/>
                  </a:cubicBezTo>
                  <a:cubicBezTo>
                    <a:pt x="176" y="302"/>
                    <a:pt x="176" y="303"/>
                    <a:pt x="178" y="303"/>
                  </a:cubicBezTo>
                  <a:cubicBezTo>
                    <a:pt x="176" y="307"/>
                    <a:pt x="181" y="306"/>
                    <a:pt x="182" y="308"/>
                  </a:cubicBezTo>
                  <a:cubicBezTo>
                    <a:pt x="183" y="309"/>
                    <a:pt x="184" y="314"/>
                    <a:pt x="185" y="312"/>
                  </a:cubicBezTo>
                  <a:cubicBezTo>
                    <a:pt x="187" y="310"/>
                    <a:pt x="185" y="313"/>
                    <a:pt x="186" y="314"/>
                  </a:cubicBezTo>
                  <a:cubicBezTo>
                    <a:pt x="188" y="315"/>
                    <a:pt x="191" y="314"/>
                    <a:pt x="192" y="318"/>
                  </a:cubicBezTo>
                  <a:cubicBezTo>
                    <a:pt x="194" y="317"/>
                    <a:pt x="194" y="319"/>
                    <a:pt x="195" y="319"/>
                  </a:cubicBezTo>
                  <a:cubicBezTo>
                    <a:pt x="196" y="319"/>
                    <a:pt x="197" y="318"/>
                    <a:pt x="196" y="318"/>
                  </a:cubicBezTo>
                  <a:cubicBezTo>
                    <a:pt x="198" y="318"/>
                    <a:pt x="198" y="322"/>
                    <a:pt x="199" y="319"/>
                  </a:cubicBezTo>
                  <a:cubicBezTo>
                    <a:pt x="202" y="319"/>
                    <a:pt x="198" y="326"/>
                    <a:pt x="203" y="324"/>
                  </a:cubicBezTo>
                  <a:cubicBezTo>
                    <a:pt x="203" y="327"/>
                    <a:pt x="197" y="324"/>
                    <a:pt x="195" y="325"/>
                  </a:cubicBezTo>
                  <a:cubicBezTo>
                    <a:pt x="196" y="326"/>
                    <a:pt x="197" y="326"/>
                    <a:pt x="198" y="328"/>
                  </a:cubicBezTo>
                  <a:cubicBezTo>
                    <a:pt x="199" y="330"/>
                    <a:pt x="195" y="335"/>
                    <a:pt x="198" y="335"/>
                  </a:cubicBezTo>
                  <a:cubicBezTo>
                    <a:pt x="196" y="337"/>
                    <a:pt x="193" y="337"/>
                    <a:pt x="191" y="338"/>
                  </a:cubicBezTo>
                  <a:cubicBezTo>
                    <a:pt x="193" y="337"/>
                    <a:pt x="191" y="332"/>
                    <a:pt x="193" y="332"/>
                  </a:cubicBezTo>
                  <a:cubicBezTo>
                    <a:pt x="192" y="331"/>
                    <a:pt x="193" y="328"/>
                    <a:pt x="191" y="328"/>
                  </a:cubicBezTo>
                  <a:cubicBezTo>
                    <a:pt x="188" y="328"/>
                    <a:pt x="192" y="326"/>
                    <a:pt x="188" y="324"/>
                  </a:cubicBezTo>
                  <a:cubicBezTo>
                    <a:pt x="186" y="323"/>
                    <a:pt x="183" y="323"/>
                    <a:pt x="184" y="319"/>
                  </a:cubicBezTo>
                  <a:cubicBezTo>
                    <a:pt x="178" y="321"/>
                    <a:pt x="177" y="317"/>
                    <a:pt x="172" y="317"/>
                  </a:cubicBezTo>
                  <a:cubicBezTo>
                    <a:pt x="172" y="313"/>
                    <a:pt x="169" y="312"/>
                    <a:pt x="167" y="308"/>
                  </a:cubicBezTo>
                  <a:cubicBezTo>
                    <a:pt x="166" y="307"/>
                    <a:pt x="165" y="308"/>
                    <a:pt x="165" y="307"/>
                  </a:cubicBezTo>
                  <a:cubicBezTo>
                    <a:pt x="165" y="305"/>
                    <a:pt x="163" y="306"/>
                    <a:pt x="163" y="305"/>
                  </a:cubicBezTo>
                  <a:cubicBezTo>
                    <a:pt x="162" y="305"/>
                    <a:pt x="163" y="303"/>
                    <a:pt x="163" y="303"/>
                  </a:cubicBezTo>
                  <a:cubicBezTo>
                    <a:pt x="161" y="302"/>
                    <a:pt x="158" y="303"/>
                    <a:pt x="157" y="303"/>
                  </a:cubicBezTo>
                  <a:cubicBezTo>
                    <a:pt x="156" y="302"/>
                    <a:pt x="159" y="301"/>
                    <a:pt x="160" y="301"/>
                  </a:cubicBezTo>
                  <a:cubicBezTo>
                    <a:pt x="158" y="298"/>
                    <a:pt x="150" y="298"/>
                    <a:pt x="146" y="300"/>
                  </a:cubicBezTo>
                  <a:cubicBezTo>
                    <a:pt x="145" y="301"/>
                    <a:pt x="148" y="301"/>
                    <a:pt x="149" y="301"/>
                  </a:cubicBezTo>
                  <a:cubicBezTo>
                    <a:pt x="147" y="303"/>
                    <a:pt x="146" y="301"/>
                    <a:pt x="144" y="303"/>
                  </a:cubicBezTo>
                  <a:cubicBezTo>
                    <a:pt x="141" y="304"/>
                    <a:pt x="141" y="309"/>
                    <a:pt x="139" y="308"/>
                  </a:cubicBezTo>
                  <a:cubicBezTo>
                    <a:pt x="133" y="308"/>
                    <a:pt x="132" y="303"/>
                    <a:pt x="125" y="304"/>
                  </a:cubicBezTo>
                  <a:cubicBezTo>
                    <a:pt x="123" y="305"/>
                    <a:pt x="123" y="308"/>
                    <a:pt x="119" y="307"/>
                  </a:cubicBezTo>
                  <a:cubicBezTo>
                    <a:pt x="119" y="317"/>
                    <a:pt x="119" y="317"/>
                    <a:pt x="119" y="317"/>
                  </a:cubicBezTo>
                  <a:cubicBezTo>
                    <a:pt x="115" y="319"/>
                    <a:pt x="106" y="317"/>
                    <a:pt x="108" y="325"/>
                  </a:cubicBezTo>
                  <a:cubicBezTo>
                    <a:pt x="99" y="323"/>
                    <a:pt x="106" y="331"/>
                    <a:pt x="98" y="331"/>
                  </a:cubicBezTo>
                  <a:cubicBezTo>
                    <a:pt x="98" y="332"/>
                    <a:pt x="103" y="336"/>
                    <a:pt x="99" y="336"/>
                  </a:cubicBezTo>
                  <a:cubicBezTo>
                    <a:pt x="99" y="341"/>
                    <a:pt x="97" y="336"/>
                    <a:pt x="94" y="340"/>
                  </a:cubicBezTo>
                  <a:cubicBezTo>
                    <a:pt x="94" y="342"/>
                    <a:pt x="94" y="343"/>
                    <a:pt x="95" y="343"/>
                  </a:cubicBezTo>
                  <a:cubicBezTo>
                    <a:pt x="95" y="346"/>
                    <a:pt x="90" y="344"/>
                    <a:pt x="88" y="345"/>
                  </a:cubicBezTo>
                  <a:cubicBezTo>
                    <a:pt x="87" y="345"/>
                    <a:pt x="87" y="348"/>
                    <a:pt x="85" y="349"/>
                  </a:cubicBezTo>
                  <a:cubicBezTo>
                    <a:pt x="81" y="351"/>
                    <a:pt x="74" y="348"/>
                    <a:pt x="70" y="353"/>
                  </a:cubicBezTo>
                  <a:cubicBezTo>
                    <a:pt x="68" y="352"/>
                    <a:pt x="67" y="349"/>
                    <a:pt x="66" y="347"/>
                  </a:cubicBezTo>
                  <a:cubicBezTo>
                    <a:pt x="60" y="346"/>
                    <a:pt x="53" y="349"/>
                    <a:pt x="50" y="347"/>
                  </a:cubicBezTo>
                  <a:cubicBezTo>
                    <a:pt x="51" y="342"/>
                    <a:pt x="53" y="336"/>
                    <a:pt x="49" y="333"/>
                  </a:cubicBezTo>
                  <a:cubicBezTo>
                    <a:pt x="48" y="331"/>
                    <a:pt x="51" y="330"/>
                    <a:pt x="52" y="328"/>
                  </a:cubicBezTo>
                  <a:cubicBezTo>
                    <a:pt x="53" y="324"/>
                    <a:pt x="50" y="319"/>
                    <a:pt x="53" y="317"/>
                  </a:cubicBezTo>
                  <a:cubicBezTo>
                    <a:pt x="52" y="313"/>
                    <a:pt x="52" y="309"/>
                    <a:pt x="49" y="308"/>
                  </a:cubicBezTo>
                  <a:cubicBezTo>
                    <a:pt x="50" y="307"/>
                    <a:pt x="52" y="307"/>
                    <a:pt x="52" y="304"/>
                  </a:cubicBezTo>
                  <a:cubicBezTo>
                    <a:pt x="55" y="305"/>
                    <a:pt x="64" y="301"/>
                    <a:pt x="63" y="307"/>
                  </a:cubicBezTo>
                  <a:cubicBezTo>
                    <a:pt x="66" y="304"/>
                    <a:pt x="80" y="310"/>
                    <a:pt x="83" y="307"/>
                  </a:cubicBezTo>
                  <a:cubicBezTo>
                    <a:pt x="84" y="305"/>
                    <a:pt x="83" y="306"/>
                    <a:pt x="85" y="307"/>
                  </a:cubicBezTo>
                  <a:cubicBezTo>
                    <a:pt x="85" y="307"/>
                    <a:pt x="86" y="305"/>
                    <a:pt x="87" y="305"/>
                  </a:cubicBezTo>
                  <a:cubicBezTo>
                    <a:pt x="87" y="305"/>
                    <a:pt x="87" y="307"/>
                    <a:pt x="87" y="307"/>
                  </a:cubicBezTo>
                  <a:cubicBezTo>
                    <a:pt x="91" y="306"/>
                    <a:pt x="93" y="304"/>
                    <a:pt x="94" y="300"/>
                  </a:cubicBezTo>
                  <a:cubicBezTo>
                    <a:pt x="94" y="298"/>
                    <a:pt x="97" y="291"/>
                    <a:pt x="94" y="287"/>
                  </a:cubicBezTo>
                  <a:cubicBezTo>
                    <a:pt x="92" y="285"/>
                    <a:pt x="95" y="285"/>
                    <a:pt x="92" y="281"/>
                  </a:cubicBezTo>
                  <a:cubicBezTo>
                    <a:pt x="92" y="280"/>
                    <a:pt x="90" y="280"/>
                    <a:pt x="88" y="280"/>
                  </a:cubicBezTo>
                  <a:cubicBezTo>
                    <a:pt x="89" y="279"/>
                    <a:pt x="90" y="278"/>
                    <a:pt x="90" y="276"/>
                  </a:cubicBezTo>
                  <a:cubicBezTo>
                    <a:pt x="88" y="275"/>
                    <a:pt x="87" y="277"/>
                    <a:pt x="87" y="277"/>
                  </a:cubicBezTo>
                  <a:cubicBezTo>
                    <a:pt x="85" y="277"/>
                    <a:pt x="87" y="275"/>
                    <a:pt x="85" y="274"/>
                  </a:cubicBezTo>
                  <a:cubicBezTo>
                    <a:pt x="84" y="274"/>
                    <a:pt x="80" y="274"/>
                    <a:pt x="78" y="273"/>
                  </a:cubicBezTo>
                  <a:cubicBezTo>
                    <a:pt x="78" y="273"/>
                    <a:pt x="78" y="272"/>
                    <a:pt x="77" y="272"/>
                  </a:cubicBezTo>
                  <a:cubicBezTo>
                    <a:pt x="75" y="272"/>
                    <a:pt x="74" y="272"/>
                    <a:pt x="74" y="270"/>
                  </a:cubicBezTo>
                  <a:cubicBezTo>
                    <a:pt x="73" y="266"/>
                    <a:pt x="77" y="269"/>
                    <a:pt x="77" y="269"/>
                  </a:cubicBezTo>
                  <a:cubicBezTo>
                    <a:pt x="81" y="267"/>
                    <a:pt x="84" y="265"/>
                    <a:pt x="92" y="266"/>
                  </a:cubicBezTo>
                  <a:cubicBezTo>
                    <a:pt x="93" y="264"/>
                    <a:pt x="91" y="263"/>
                    <a:pt x="90" y="263"/>
                  </a:cubicBezTo>
                  <a:cubicBezTo>
                    <a:pt x="91" y="259"/>
                    <a:pt x="96" y="263"/>
                    <a:pt x="98" y="263"/>
                  </a:cubicBezTo>
                  <a:cubicBezTo>
                    <a:pt x="99" y="263"/>
                    <a:pt x="102" y="260"/>
                    <a:pt x="102" y="263"/>
                  </a:cubicBezTo>
                  <a:cubicBezTo>
                    <a:pt x="105" y="261"/>
                    <a:pt x="106" y="256"/>
                    <a:pt x="111" y="256"/>
                  </a:cubicBezTo>
                  <a:cubicBezTo>
                    <a:pt x="109" y="251"/>
                    <a:pt x="115" y="254"/>
                    <a:pt x="113" y="249"/>
                  </a:cubicBezTo>
                  <a:cubicBezTo>
                    <a:pt x="122" y="249"/>
                    <a:pt x="122" y="249"/>
                    <a:pt x="122" y="249"/>
                  </a:cubicBezTo>
                  <a:cubicBezTo>
                    <a:pt x="122" y="248"/>
                    <a:pt x="120" y="248"/>
                    <a:pt x="119" y="248"/>
                  </a:cubicBezTo>
                  <a:cubicBezTo>
                    <a:pt x="120" y="246"/>
                    <a:pt x="123" y="247"/>
                    <a:pt x="122" y="242"/>
                  </a:cubicBezTo>
                  <a:cubicBezTo>
                    <a:pt x="126" y="242"/>
                    <a:pt x="125" y="245"/>
                    <a:pt x="127" y="242"/>
                  </a:cubicBezTo>
                  <a:cubicBezTo>
                    <a:pt x="124" y="235"/>
                    <a:pt x="130" y="238"/>
                    <a:pt x="130" y="231"/>
                  </a:cubicBezTo>
                  <a:cubicBezTo>
                    <a:pt x="132" y="231"/>
                    <a:pt x="134" y="231"/>
                    <a:pt x="136" y="231"/>
                  </a:cubicBezTo>
                  <a:cubicBezTo>
                    <a:pt x="138" y="231"/>
                    <a:pt x="138" y="229"/>
                    <a:pt x="139" y="228"/>
                  </a:cubicBezTo>
                  <a:cubicBezTo>
                    <a:pt x="140" y="228"/>
                    <a:pt x="140" y="229"/>
                    <a:pt x="140" y="230"/>
                  </a:cubicBezTo>
                  <a:cubicBezTo>
                    <a:pt x="142" y="230"/>
                    <a:pt x="141" y="228"/>
                    <a:pt x="142" y="228"/>
                  </a:cubicBezTo>
                  <a:cubicBezTo>
                    <a:pt x="143" y="228"/>
                    <a:pt x="146" y="229"/>
                    <a:pt x="147" y="228"/>
                  </a:cubicBezTo>
                  <a:cubicBezTo>
                    <a:pt x="149" y="228"/>
                    <a:pt x="150" y="224"/>
                    <a:pt x="153" y="225"/>
                  </a:cubicBezTo>
                  <a:cubicBezTo>
                    <a:pt x="152" y="222"/>
                    <a:pt x="148" y="223"/>
                    <a:pt x="149" y="218"/>
                  </a:cubicBezTo>
                  <a:cubicBezTo>
                    <a:pt x="152" y="218"/>
                    <a:pt x="150" y="216"/>
                    <a:pt x="150" y="211"/>
                  </a:cubicBezTo>
                  <a:cubicBezTo>
                    <a:pt x="150" y="208"/>
                    <a:pt x="152" y="205"/>
                    <a:pt x="151" y="202"/>
                  </a:cubicBezTo>
                  <a:cubicBezTo>
                    <a:pt x="157" y="202"/>
                    <a:pt x="157" y="202"/>
                    <a:pt x="157" y="202"/>
                  </a:cubicBezTo>
                  <a:cubicBezTo>
                    <a:pt x="161" y="201"/>
                    <a:pt x="154" y="198"/>
                    <a:pt x="160" y="199"/>
                  </a:cubicBezTo>
                  <a:cubicBezTo>
                    <a:pt x="160" y="200"/>
                    <a:pt x="162" y="200"/>
                    <a:pt x="163" y="200"/>
                  </a:cubicBezTo>
                  <a:cubicBezTo>
                    <a:pt x="160" y="203"/>
                    <a:pt x="160" y="200"/>
                    <a:pt x="161" y="204"/>
                  </a:cubicBezTo>
                  <a:cubicBezTo>
                    <a:pt x="162" y="207"/>
                    <a:pt x="161" y="209"/>
                    <a:pt x="164" y="209"/>
                  </a:cubicBezTo>
                  <a:cubicBezTo>
                    <a:pt x="164" y="211"/>
                    <a:pt x="164" y="213"/>
                    <a:pt x="163" y="213"/>
                  </a:cubicBezTo>
                  <a:cubicBezTo>
                    <a:pt x="162" y="215"/>
                    <a:pt x="169" y="210"/>
                    <a:pt x="171" y="214"/>
                  </a:cubicBezTo>
                  <a:cubicBezTo>
                    <a:pt x="170" y="218"/>
                    <a:pt x="162" y="215"/>
                    <a:pt x="161" y="220"/>
                  </a:cubicBezTo>
                  <a:cubicBezTo>
                    <a:pt x="160" y="223"/>
                    <a:pt x="164" y="223"/>
                    <a:pt x="165" y="224"/>
                  </a:cubicBezTo>
                  <a:cubicBezTo>
                    <a:pt x="167" y="225"/>
                    <a:pt x="167" y="227"/>
                    <a:pt x="170" y="227"/>
                  </a:cubicBezTo>
                  <a:cubicBezTo>
                    <a:pt x="168" y="224"/>
                    <a:pt x="164" y="224"/>
                    <a:pt x="171" y="224"/>
                  </a:cubicBezTo>
                  <a:cubicBezTo>
                    <a:pt x="173" y="224"/>
                    <a:pt x="175" y="224"/>
                    <a:pt x="177" y="224"/>
                  </a:cubicBezTo>
                  <a:cubicBezTo>
                    <a:pt x="179" y="224"/>
                    <a:pt x="180" y="225"/>
                    <a:pt x="182" y="225"/>
                  </a:cubicBezTo>
                  <a:cubicBezTo>
                    <a:pt x="186" y="225"/>
                    <a:pt x="187" y="223"/>
                    <a:pt x="191" y="224"/>
                  </a:cubicBezTo>
                  <a:cubicBezTo>
                    <a:pt x="191" y="224"/>
                    <a:pt x="196" y="226"/>
                    <a:pt x="198" y="224"/>
                  </a:cubicBezTo>
                  <a:cubicBezTo>
                    <a:pt x="198" y="224"/>
                    <a:pt x="198" y="223"/>
                    <a:pt x="198" y="223"/>
                  </a:cubicBezTo>
                  <a:cubicBezTo>
                    <a:pt x="202" y="221"/>
                    <a:pt x="206" y="223"/>
                    <a:pt x="207" y="220"/>
                  </a:cubicBezTo>
                  <a:cubicBezTo>
                    <a:pt x="213" y="225"/>
                    <a:pt x="217" y="215"/>
                    <a:pt x="220" y="218"/>
                  </a:cubicBezTo>
                  <a:cubicBezTo>
                    <a:pt x="220" y="213"/>
                    <a:pt x="220" y="213"/>
                    <a:pt x="220" y="213"/>
                  </a:cubicBezTo>
                  <a:cubicBezTo>
                    <a:pt x="223" y="213"/>
                    <a:pt x="222" y="212"/>
                    <a:pt x="223" y="210"/>
                  </a:cubicBezTo>
                  <a:cubicBezTo>
                    <a:pt x="223" y="210"/>
                    <a:pt x="224" y="206"/>
                    <a:pt x="224" y="206"/>
                  </a:cubicBezTo>
                  <a:cubicBezTo>
                    <a:pt x="226" y="204"/>
                    <a:pt x="224" y="204"/>
                    <a:pt x="224" y="202"/>
                  </a:cubicBezTo>
                  <a:cubicBezTo>
                    <a:pt x="228" y="202"/>
                    <a:pt x="230" y="201"/>
                    <a:pt x="230" y="199"/>
                  </a:cubicBezTo>
                  <a:cubicBezTo>
                    <a:pt x="231" y="199"/>
                    <a:pt x="231" y="200"/>
                    <a:pt x="231" y="202"/>
                  </a:cubicBezTo>
                  <a:cubicBezTo>
                    <a:pt x="233" y="200"/>
                    <a:pt x="234" y="200"/>
                    <a:pt x="237" y="200"/>
                  </a:cubicBezTo>
                  <a:cubicBezTo>
                    <a:pt x="238" y="200"/>
                    <a:pt x="238" y="197"/>
                    <a:pt x="240" y="197"/>
                  </a:cubicBezTo>
                  <a:cubicBezTo>
                    <a:pt x="240" y="194"/>
                    <a:pt x="239" y="192"/>
                    <a:pt x="237" y="192"/>
                  </a:cubicBezTo>
                  <a:cubicBezTo>
                    <a:pt x="238" y="190"/>
                    <a:pt x="238" y="189"/>
                    <a:pt x="238" y="186"/>
                  </a:cubicBezTo>
                  <a:cubicBezTo>
                    <a:pt x="241" y="187"/>
                    <a:pt x="243" y="186"/>
                    <a:pt x="243" y="183"/>
                  </a:cubicBezTo>
                  <a:cubicBezTo>
                    <a:pt x="246" y="187"/>
                    <a:pt x="247" y="182"/>
                    <a:pt x="252" y="183"/>
                  </a:cubicBezTo>
                  <a:cubicBezTo>
                    <a:pt x="253" y="183"/>
                    <a:pt x="254" y="185"/>
                    <a:pt x="254" y="185"/>
                  </a:cubicBezTo>
                  <a:cubicBezTo>
                    <a:pt x="255" y="185"/>
                    <a:pt x="255" y="183"/>
                    <a:pt x="257" y="183"/>
                  </a:cubicBezTo>
                  <a:cubicBezTo>
                    <a:pt x="258" y="183"/>
                    <a:pt x="260" y="185"/>
                    <a:pt x="259" y="185"/>
                  </a:cubicBezTo>
                  <a:cubicBezTo>
                    <a:pt x="261" y="184"/>
                    <a:pt x="260" y="183"/>
                    <a:pt x="261" y="182"/>
                  </a:cubicBezTo>
                  <a:cubicBezTo>
                    <a:pt x="261" y="181"/>
                    <a:pt x="263" y="182"/>
                    <a:pt x="264" y="182"/>
                  </a:cubicBezTo>
                  <a:cubicBezTo>
                    <a:pt x="266" y="180"/>
                    <a:pt x="265" y="178"/>
                    <a:pt x="269" y="179"/>
                  </a:cubicBezTo>
                  <a:cubicBezTo>
                    <a:pt x="267" y="177"/>
                    <a:pt x="269" y="172"/>
                    <a:pt x="265" y="172"/>
                  </a:cubicBezTo>
                  <a:cubicBezTo>
                    <a:pt x="262" y="170"/>
                    <a:pt x="263" y="175"/>
                    <a:pt x="262" y="175"/>
                  </a:cubicBezTo>
                  <a:cubicBezTo>
                    <a:pt x="261" y="175"/>
                    <a:pt x="261" y="173"/>
                    <a:pt x="259" y="173"/>
                  </a:cubicBezTo>
                  <a:cubicBezTo>
                    <a:pt x="259" y="174"/>
                    <a:pt x="258" y="175"/>
                    <a:pt x="258" y="175"/>
                  </a:cubicBezTo>
                  <a:cubicBezTo>
                    <a:pt x="257" y="175"/>
                    <a:pt x="257" y="173"/>
                    <a:pt x="255" y="173"/>
                  </a:cubicBezTo>
                  <a:cubicBezTo>
                    <a:pt x="253" y="174"/>
                    <a:pt x="251" y="176"/>
                    <a:pt x="248" y="175"/>
                  </a:cubicBezTo>
                  <a:cubicBezTo>
                    <a:pt x="247" y="175"/>
                    <a:pt x="247" y="177"/>
                    <a:pt x="247" y="178"/>
                  </a:cubicBezTo>
                  <a:cubicBezTo>
                    <a:pt x="241" y="176"/>
                    <a:pt x="235" y="178"/>
                    <a:pt x="230" y="176"/>
                  </a:cubicBezTo>
                  <a:cubicBezTo>
                    <a:pt x="230" y="176"/>
                    <a:pt x="230" y="174"/>
                    <a:pt x="230" y="173"/>
                  </a:cubicBezTo>
                  <a:cubicBezTo>
                    <a:pt x="229" y="172"/>
                    <a:pt x="225" y="174"/>
                    <a:pt x="224" y="172"/>
                  </a:cubicBezTo>
                  <a:cubicBezTo>
                    <a:pt x="228" y="164"/>
                    <a:pt x="226" y="160"/>
                    <a:pt x="224" y="151"/>
                  </a:cubicBezTo>
                  <a:cubicBezTo>
                    <a:pt x="228" y="151"/>
                    <a:pt x="234" y="145"/>
                    <a:pt x="236" y="148"/>
                  </a:cubicBezTo>
                  <a:cubicBezTo>
                    <a:pt x="238" y="147"/>
                    <a:pt x="235" y="146"/>
                    <a:pt x="237" y="143"/>
                  </a:cubicBezTo>
                  <a:cubicBezTo>
                    <a:pt x="241" y="143"/>
                    <a:pt x="242" y="135"/>
                    <a:pt x="243" y="133"/>
                  </a:cubicBezTo>
                  <a:cubicBezTo>
                    <a:pt x="243" y="133"/>
                    <a:pt x="245" y="133"/>
                    <a:pt x="245" y="133"/>
                  </a:cubicBezTo>
                  <a:cubicBezTo>
                    <a:pt x="246" y="130"/>
                    <a:pt x="240" y="129"/>
                    <a:pt x="243" y="126"/>
                  </a:cubicBezTo>
                  <a:cubicBezTo>
                    <a:pt x="241" y="127"/>
                    <a:pt x="237" y="125"/>
                    <a:pt x="234" y="126"/>
                  </a:cubicBezTo>
                  <a:cubicBezTo>
                    <a:pt x="231" y="126"/>
                    <a:pt x="228" y="129"/>
                    <a:pt x="224" y="129"/>
                  </a:cubicBezTo>
                  <a:cubicBezTo>
                    <a:pt x="222" y="127"/>
                    <a:pt x="222" y="137"/>
                    <a:pt x="223" y="134"/>
                  </a:cubicBezTo>
                  <a:cubicBezTo>
                    <a:pt x="222" y="137"/>
                    <a:pt x="221" y="133"/>
                    <a:pt x="220" y="134"/>
                  </a:cubicBezTo>
                  <a:cubicBezTo>
                    <a:pt x="219" y="136"/>
                    <a:pt x="221" y="138"/>
                    <a:pt x="220" y="140"/>
                  </a:cubicBezTo>
                  <a:cubicBezTo>
                    <a:pt x="220" y="140"/>
                    <a:pt x="216" y="143"/>
                    <a:pt x="214" y="145"/>
                  </a:cubicBezTo>
                  <a:cubicBezTo>
                    <a:pt x="211" y="150"/>
                    <a:pt x="211" y="153"/>
                    <a:pt x="205" y="152"/>
                  </a:cubicBezTo>
                  <a:cubicBezTo>
                    <a:pt x="204" y="154"/>
                    <a:pt x="207" y="156"/>
                    <a:pt x="205" y="157"/>
                  </a:cubicBezTo>
                  <a:cubicBezTo>
                    <a:pt x="203" y="157"/>
                    <a:pt x="204" y="159"/>
                    <a:pt x="203" y="159"/>
                  </a:cubicBezTo>
                  <a:cubicBezTo>
                    <a:pt x="203" y="160"/>
                    <a:pt x="201" y="159"/>
                    <a:pt x="200" y="159"/>
                  </a:cubicBezTo>
                  <a:cubicBezTo>
                    <a:pt x="200" y="160"/>
                    <a:pt x="201" y="162"/>
                    <a:pt x="200" y="162"/>
                  </a:cubicBezTo>
                  <a:cubicBezTo>
                    <a:pt x="200" y="162"/>
                    <a:pt x="199" y="162"/>
                    <a:pt x="199" y="162"/>
                  </a:cubicBezTo>
                  <a:cubicBezTo>
                    <a:pt x="198" y="164"/>
                    <a:pt x="200" y="168"/>
                    <a:pt x="198" y="168"/>
                  </a:cubicBezTo>
                  <a:cubicBezTo>
                    <a:pt x="198" y="169"/>
                    <a:pt x="202" y="170"/>
                    <a:pt x="199" y="171"/>
                  </a:cubicBezTo>
                  <a:cubicBezTo>
                    <a:pt x="201" y="172"/>
                    <a:pt x="202" y="175"/>
                    <a:pt x="206" y="175"/>
                  </a:cubicBezTo>
                  <a:cubicBezTo>
                    <a:pt x="206" y="177"/>
                    <a:pt x="207" y="178"/>
                    <a:pt x="209" y="179"/>
                  </a:cubicBezTo>
                  <a:cubicBezTo>
                    <a:pt x="208" y="180"/>
                    <a:pt x="207" y="181"/>
                    <a:pt x="206" y="182"/>
                  </a:cubicBezTo>
                  <a:cubicBezTo>
                    <a:pt x="205" y="183"/>
                    <a:pt x="206" y="185"/>
                    <a:pt x="205" y="186"/>
                  </a:cubicBezTo>
                  <a:cubicBezTo>
                    <a:pt x="203" y="187"/>
                    <a:pt x="202" y="188"/>
                    <a:pt x="199" y="187"/>
                  </a:cubicBezTo>
                  <a:cubicBezTo>
                    <a:pt x="198" y="193"/>
                    <a:pt x="194" y="195"/>
                    <a:pt x="195" y="203"/>
                  </a:cubicBezTo>
                  <a:cubicBezTo>
                    <a:pt x="190" y="201"/>
                    <a:pt x="190" y="210"/>
                    <a:pt x="186" y="210"/>
                  </a:cubicBezTo>
                  <a:cubicBezTo>
                    <a:pt x="186" y="210"/>
                    <a:pt x="185" y="210"/>
                    <a:pt x="185" y="210"/>
                  </a:cubicBezTo>
                  <a:cubicBezTo>
                    <a:pt x="183" y="210"/>
                    <a:pt x="185" y="212"/>
                    <a:pt x="184" y="213"/>
                  </a:cubicBezTo>
                  <a:cubicBezTo>
                    <a:pt x="181" y="214"/>
                    <a:pt x="178" y="211"/>
                    <a:pt x="177" y="214"/>
                  </a:cubicBezTo>
                  <a:cubicBezTo>
                    <a:pt x="174" y="214"/>
                    <a:pt x="176" y="208"/>
                    <a:pt x="175" y="206"/>
                  </a:cubicBezTo>
                  <a:cubicBezTo>
                    <a:pt x="174" y="205"/>
                    <a:pt x="174" y="202"/>
                    <a:pt x="172" y="202"/>
                  </a:cubicBezTo>
                  <a:cubicBezTo>
                    <a:pt x="169" y="201"/>
                    <a:pt x="174" y="197"/>
                    <a:pt x="168" y="197"/>
                  </a:cubicBezTo>
                  <a:cubicBezTo>
                    <a:pt x="171" y="194"/>
                    <a:pt x="166" y="193"/>
                    <a:pt x="165" y="192"/>
                  </a:cubicBezTo>
                  <a:cubicBezTo>
                    <a:pt x="165" y="191"/>
                    <a:pt x="167" y="190"/>
                    <a:pt x="167" y="189"/>
                  </a:cubicBezTo>
                  <a:cubicBezTo>
                    <a:pt x="167" y="185"/>
                    <a:pt x="163" y="183"/>
                    <a:pt x="160" y="180"/>
                  </a:cubicBezTo>
                  <a:cubicBezTo>
                    <a:pt x="155" y="182"/>
                    <a:pt x="157" y="189"/>
                    <a:pt x="150" y="187"/>
                  </a:cubicBezTo>
                  <a:cubicBezTo>
                    <a:pt x="150" y="189"/>
                    <a:pt x="152" y="189"/>
                    <a:pt x="153" y="189"/>
                  </a:cubicBezTo>
                  <a:cubicBezTo>
                    <a:pt x="153" y="190"/>
                    <a:pt x="151" y="190"/>
                    <a:pt x="150" y="190"/>
                  </a:cubicBezTo>
                  <a:cubicBezTo>
                    <a:pt x="147" y="190"/>
                    <a:pt x="149" y="195"/>
                    <a:pt x="146" y="195"/>
                  </a:cubicBezTo>
                  <a:cubicBezTo>
                    <a:pt x="139" y="196"/>
                    <a:pt x="141" y="189"/>
                    <a:pt x="135" y="190"/>
                  </a:cubicBezTo>
                  <a:cubicBezTo>
                    <a:pt x="135" y="189"/>
                    <a:pt x="136" y="189"/>
                    <a:pt x="137" y="189"/>
                  </a:cubicBezTo>
                  <a:cubicBezTo>
                    <a:pt x="139" y="185"/>
                    <a:pt x="133" y="182"/>
                    <a:pt x="137" y="180"/>
                  </a:cubicBezTo>
                  <a:cubicBezTo>
                    <a:pt x="136" y="179"/>
                    <a:pt x="135" y="178"/>
                    <a:pt x="133" y="178"/>
                  </a:cubicBezTo>
                  <a:cubicBezTo>
                    <a:pt x="132" y="176"/>
                    <a:pt x="135" y="175"/>
                    <a:pt x="135" y="175"/>
                  </a:cubicBezTo>
                  <a:cubicBezTo>
                    <a:pt x="135" y="173"/>
                    <a:pt x="132" y="173"/>
                    <a:pt x="132" y="172"/>
                  </a:cubicBezTo>
                  <a:cubicBezTo>
                    <a:pt x="132" y="171"/>
                    <a:pt x="134" y="163"/>
                    <a:pt x="132" y="168"/>
                  </a:cubicBezTo>
                  <a:cubicBezTo>
                    <a:pt x="129" y="167"/>
                    <a:pt x="131" y="165"/>
                    <a:pt x="133" y="165"/>
                  </a:cubicBezTo>
                  <a:cubicBezTo>
                    <a:pt x="130" y="160"/>
                    <a:pt x="138" y="159"/>
                    <a:pt x="135" y="158"/>
                  </a:cubicBezTo>
                  <a:cubicBezTo>
                    <a:pt x="135" y="156"/>
                    <a:pt x="139" y="158"/>
                    <a:pt x="139" y="155"/>
                  </a:cubicBezTo>
                  <a:cubicBezTo>
                    <a:pt x="139" y="153"/>
                    <a:pt x="140" y="155"/>
                    <a:pt x="140" y="155"/>
                  </a:cubicBezTo>
                  <a:cubicBezTo>
                    <a:pt x="141" y="154"/>
                    <a:pt x="141" y="153"/>
                    <a:pt x="143" y="152"/>
                  </a:cubicBezTo>
                  <a:cubicBezTo>
                    <a:pt x="145" y="152"/>
                    <a:pt x="144" y="150"/>
                    <a:pt x="144" y="148"/>
                  </a:cubicBezTo>
                  <a:cubicBezTo>
                    <a:pt x="147" y="149"/>
                    <a:pt x="149" y="148"/>
                    <a:pt x="149" y="145"/>
                  </a:cubicBezTo>
                  <a:cubicBezTo>
                    <a:pt x="153" y="144"/>
                    <a:pt x="150" y="150"/>
                    <a:pt x="156" y="148"/>
                  </a:cubicBezTo>
                  <a:cubicBezTo>
                    <a:pt x="156" y="147"/>
                    <a:pt x="154" y="147"/>
                    <a:pt x="153" y="147"/>
                  </a:cubicBezTo>
                  <a:cubicBezTo>
                    <a:pt x="157" y="144"/>
                    <a:pt x="161" y="145"/>
                    <a:pt x="164" y="141"/>
                  </a:cubicBezTo>
                  <a:cubicBezTo>
                    <a:pt x="164" y="141"/>
                    <a:pt x="164" y="139"/>
                    <a:pt x="164" y="138"/>
                  </a:cubicBezTo>
                  <a:cubicBezTo>
                    <a:pt x="164" y="138"/>
                    <a:pt x="166" y="139"/>
                    <a:pt x="167" y="138"/>
                  </a:cubicBezTo>
                  <a:cubicBezTo>
                    <a:pt x="167" y="137"/>
                    <a:pt x="166" y="135"/>
                    <a:pt x="167" y="134"/>
                  </a:cubicBezTo>
                  <a:cubicBezTo>
                    <a:pt x="167" y="133"/>
                    <a:pt x="171" y="132"/>
                    <a:pt x="171" y="131"/>
                  </a:cubicBezTo>
                  <a:cubicBezTo>
                    <a:pt x="172" y="130"/>
                    <a:pt x="170" y="127"/>
                    <a:pt x="171" y="126"/>
                  </a:cubicBezTo>
                  <a:cubicBezTo>
                    <a:pt x="171" y="125"/>
                    <a:pt x="173" y="128"/>
                    <a:pt x="174" y="127"/>
                  </a:cubicBezTo>
                  <a:cubicBezTo>
                    <a:pt x="173" y="128"/>
                    <a:pt x="176" y="120"/>
                    <a:pt x="175" y="120"/>
                  </a:cubicBezTo>
                  <a:cubicBezTo>
                    <a:pt x="178" y="124"/>
                    <a:pt x="179" y="118"/>
                    <a:pt x="182" y="117"/>
                  </a:cubicBezTo>
                  <a:cubicBezTo>
                    <a:pt x="182" y="115"/>
                    <a:pt x="185" y="114"/>
                    <a:pt x="182" y="113"/>
                  </a:cubicBezTo>
                  <a:cubicBezTo>
                    <a:pt x="182" y="110"/>
                    <a:pt x="186" y="113"/>
                    <a:pt x="186" y="109"/>
                  </a:cubicBezTo>
                  <a:cubicBezTo>
                    <a:pt x="187" y="107"/>
                    <a:pt x="189" y="108"/>
                    <a:pt x="191" y="108"/>
                  </a:cubicBezTo>
                  <a:cubicBezTo>
                    <a:pt x="191" y="106"/>
                    <a:pt x="190" y="105"/>
                    <a:pt x="189" y="105"/>
                  </a:cubicBezTo>
                  <a:cubicBezTo>
                    <a:pt x="193" y="102"/>
                    <a:pt x="196" y="101"/>
                    <a:pt x="199" y="101"/>
                  </a:cubicBezTo>
                  <a:cubicBezTo>
                    <a:pt x="201" y="99"/>
                    <a:pt x="199" y="98"/>
                    <a:pt x="200" y="95"/>
                  </a:cubicBezTo>
                  <a:cubicBezTo>
                    <a:pt x="202" y="94"/>
                    <a:pt x="205" y="93"/>
                    <a:pt x="205" y="91"/>
                  </a:cubicBezTo>
                  <a:cubicBezTo>
                    <a:pt x="205" y="87"/>
                    <a:pt x="209" y="92"/>
                    <a:pt x="209" y="86"/>
                  </a:cubicBezTo>
                  <a:cubicBezTo>
                    <a:pt x="214" y="85"/>
                    <a:pt x="220" y="89"/>
                    <a:pt x="220" y="81"/>
                  </a:cubicBezTo>
                  <a:cubicBezTo>
                    <a:pt x="223" y="83"/>
                    <a:pt x="229" y="79"/>
                    <a:pt x="233" y="82"/>
                  </a:cubicBezTo>
                  <a:cubicBezTo>
                    <a:pt x="234" y="81"/>
                    <a:pt x="235" y="80"/>
                    <a:pt x="236" y="78"/>
                  </a:cubicBezTo>
                  <a:cubicBezTo>
                    <a:pt x="240" y="76"/>
                    <a:pt x="243" y="82"/>
                    <a:pt x="243" y="77"/>
                  </a:cubicBezTo>
                  <a:cubicBezTo>
                    <a:pt x="245" y="77"/>
                    <a:pt x="245" y="80"/>
                    <a:pt x="248" y="81"/>
                  </a:cubicBezTo>
                  <a:cubicBezTo>
                    <a:pt x="250" y="80"/>
                    <a:pt x="249" y="76"/>
                    <a:pt x="254" y="78"/>
                  </a:cubicBezTo>
                  <a:cubicBezTo>
                    <a:pt x="254" y="80"/>
                    <a:pt x="252" y="80"/>
                    <a:pt x="252" y="82"/>
                  </a:cubicBezTo>
                  <a:cubicBezTo>
                    <a:pt x="253" y="83"/>
                    <a:pt x="260" y="76"/>
                    <a:pt x="264" y="79"/>
                  </a:cubicBezTo>
                  <a:cubicBezTo>
                    <a:pt x="265" y="81"/>
                    <a:pt x="264" y="79"/>
                    <a:pt x="266" y="79"/>
                  </a:cubicBezTo>
                  <a:cubicBezTo>
                    <a:pt x="269" y="80"/>
                    <a:pt x="272" y="82"/>
                    <a:pt x="276" y="81"/>
                  </a:cubicBezTo>
                  <a:cubicBezTo>
                    <a:pt x="276" y="82"/>
                    <a:pt x="277" y="84"/>
                    <a:pt x="276" y="85"/>
                  </a:cubicBezTo>
                  <a:cubicBezTo>
                    <a:pt x="276" y="86"/>
                    <a:pt x="274" y="85"/>
                    <a:pt x="273" y="85"/>
                  </a:cubicBezTo>
                  <a:cubicBezTo>
                    <a:pt x="272" y="86"/>
                    <a:pt x="273" y="89"/>
                    <a:pt x="271" y="88"/>
                  </a:cubicBezTo>
                  <a:cubicBezTo>
                    <a:pt x="273" y="91"/>
                    <a:pt x="282" y="89"/>
                    <a:pt x="285" y="88"/>
                  </a:cubicBezTo>
                  <a:cubicBezTo>
                    <a:pt x="288" y="86"/>
                    <a:pt x="287" y="90"/>
                    <a:pt x="287" y="91"/>
                  </a:cubicBezTo>
                  <a:cubicBezTo>
                    <a:pt x="289" y="92"/>
                    <a:pt x="292" y="90"/>
                    <a:pt x="292" y="92"/>
                  </a:cubicBezTo>
                  <a:cubicBezTo>
                    <a:pt x="302" y="90"/>
                    <a:pt x="304" y="98"/>
                    <a:pt x="310" y="95"/>
                  </a:cubicBezTo>
                  <a:cubicBezTo>
                    <a:pt x="309" y="99"/>
                    <a:pt x="314" y="97"/>
                    <a:pt x="314" y="101"/>
                  </a:cubicBezTo>
                  <a:cubicBezTo>
                    <a:pt x="318" y="101"/>
                    <a:pt x="323" y="100"/>
                    <a:pt x="320" y="103"/>
                  </a:cubicBezTo>
                  <a:cubicBezTo>
                    <a:pt x="323" y="104"/>
                    <a:pt x="326" y="104"/>
                    <a:pt x="328" y="105"/>
                  </a:cubicBezTo>
                  <a:cubicBezTo>
                    <a:pt x="328" y="105"/>
                    <a:pt x="328" y="107"/>
                    <a:pt x="328" y="108"/>
                  </a:cubicBezTo>
                  <a:cubicBezTo>
                    <a:pt x="329" y="108"/>
                    <a:pt x="332" y="107"/>
                    <a:pt x="332" y="108"/>
                  </a:cubicBezTo>
                  <a:cubicBezTo>
                    <a:pt x="334" y="113"/>
                    <a:pt x="334" y="115"/>
                    <a:pt x="332" y="120"/>
                  </a:cubicBezTo>
                  <a:cubicBezTo>
                    <a:pt x="330" y="117"/>
                    <a:pt x="327" y="121"/>
                    <a:pt x="324" y="122"/>
                  </a:cubicBezTo>
                  <a:cubicBezTo>
                    <a:pt x="320" y="122"/>
                    <a:pt x="315" y="117"/>
                    <a:pt x="311" y="122"/>
                  </a:cubicBezTo>
                  <a:cubicBezTo>
                    <a:pt x="310" y="122"/>
                    <a:pt x="311" y="119"/>
                    <a:pt x="310" y="119"/>
                  </a:cubicBezTo>
                  <a:cubicBezTo>
                    <a:pt x="308" y="118"/>
                    <a:pt x="308" y="120"/>
                    <a:pt x="307" y="120"/>
                  </a:cubicBezTo>
                  <a:cubicBezTo>
                    <a:pt x="306" y="120"/>
                    <a:pt x="305" y="117"/>
                    <a:pt x="304" y="117"/>
                  </a:cubicBezTo>
                  <a:cubicBezTo>
                    <a:pt x="302" y="117"/>
                    <a:pt x="298" y="121"/>
                    <a:pt x="299" y="116"/>
                  </a:cubicBezTo>
                  <a:cubicBezTo>
                    <a:pt x="294" y="118"/>
                    <a:pt x="295" y="116"/>
                    <a:pt x="290" y="116"/>
                  </a:cubicBezTo>
                  <a:cubicBezTo>
                    <a:pt x="290" y="118"/>
                    <a:pt x="291" y="119"/>
                    <a:pt x="293" y="119"/>
                  </a:cubicBezTo>
                  <a:cubicBezTo>
                    <a:pt x="295" y="118"/>
                    <a:pt x="295" y="120"/>
                    <a:pt x="297" y="120"/>
                  </a:cubicBezTo>
                  <a:cubicBezTo>
                    <a:pt x="295" y="123"/>
                    <a:pt x="297" y="122"/>
                    <a:pt x="299" y="123"/>
                  </a:cubicBezTo>
                  <a:cubicBezTo>
                    <a:pt x="299" y="123"/>
                    <a:pt x="298" y="125"/>
                    <a:pt x="299" y="126"/>
                  </a:cubicBezTo>
                  <a:cubicBezTo>
                    <a:pt x="299" y="127"/>
                    <a:pt x="301" y="127"/>
                    <a:pt x="301" y="129"/>
                  </a:cubicBezTo>
                  <a:cubicBezTo>
                    <a:pt x="302" y="130"/>
                    <a:pt x="305" y="134"/>
                    <a:pt x="304" y="138"/>
                  </a:cubicBezTo>
                  <a:cubicBezTo>
                    <a:pt x="305" y="143"/>
                    <a:pt x="313" y="140"/>
                    <a:pt x="314" y="144"/>
                  </a:cubicBezTo>
                  <a:cubicBezTo>
                    <a:pt x="316" y="143"/>
                    <a:pt x="316" y="141"/>
                    <a:pt x="318" y="141"/>
                  </a:cubicBezTo>
                  <a:cubicBezTo>
                    <a:pt x="318" y="137"/>
                    <a:pt x="312" y="138"/>
                    <a:pt x="310" y="136"/>
                  </a:cubicBezTo>
                  <a:cubicBezTo>
                    <a:pt x="309" y="130"/>
                    <a:pt x="318" y="134"/>
                    <a:pt x="321" y="133"/>
                  </a:cubicBezTo>
                  <a:cubicBezTo>
                    <a:pt x="321" y="136"/>
                    <a:pt x="327" y="132"/>
                    <a:pt x="325" y="137"/>
                  </a:cubicBezTo>
                  <a:cubicBezTo>
                    <a:pt x="329" y="139"/>
                    <a:pt x="331" y="133"/>
                    <a:pt x="331" y="138"/>
                  </a:cubicBezTo>
                  <a:cubicBezTo>
                    <a:pt x="335" y="136"/>
                    <a:pt x="331" y="131"/>
                    <a:pt x="328" y="131"/>
                  </a:cubicBezTo>
                  <a:cubicBezTo>
                    <a:pt x="329" y="129"/>
                    <a:pt x="332" y="128"/>
                    <a:pt x="335" y="127"/>
                  </a:cubicBezTo>
                  <a:cubicBezTo>
                    <a:pt x="337" y="125"/>
                    <a:pt x="337" y="122"/>
                    <a:pt x="339" y="120"/>
                  </a:cubicBezTo>
                  <a:cubicBezTo>
                    <a:pt x="345" y="120"/>
                    <a:pt x="348" y="121"/>
                    <a:pt x="352" y="123"/>
                  </a:cubicBezTo>
                  <a:cubicBezTo>
                    <a:pt x="353" y="123"/>
                    <a:pt x="353" y="120"/>
                    <a:pt x="355" y="120"/>
                  </a:cubicBezTo>
                  <a:cubicBezTo>
                    <a:pt x="355" y="118"/>
                    <a:pt x="354" y="117"/>
                    <a:pt x="352" y="116"/>
                  </a:cubicBezTo>
                  <a:cubicBezTo>
                    <a:pt x="354" y="111"/>
                    <a:pt x="354" y="106"/>
                    <a:pt x="353" y="101"/>
                  </a:cubicBezTo>
                  <a:cubicBezTo>
                    <a:pt x="358" y="100"/>
                    <a:pt x="362" y="100"/>
                    <a:pt x="365" y="102"/>
                  </a:cubicBezTo>
                  <a:cubicBezTo>
                    <a:pt x="365" y="102"/>
                    <a:pt x="369" y="103"/>
                    <a:pt x="369" y="106"/>
                  </a:cubicBezTo>
                  <a:cubicBezTo>
                    <a:pt x="360" y="106"/>
                    <a:pt x="360" y="106"/>
                    <a:pt x="360" y="106"/>
                  </a:cubicBezTo>
                  <a:cubicBezTo>
                    <a:pt x="360" y="110"/>
                    <a:pt x="360" y="110"/>
                    <a:pt x="360" y="110"/>
                  </a:cubicBezTo>
                  <a:cubicBezTo>
                    <a:pt x="364" y="114"/>
                    <a:pt x="365" y="110"/>
                    <a:pt x="367" y="112"/>
                  </a:cubicBezTo>
                  <a:cubicBezTo>
                    <a:pt x="369" y="113"/>
                    <a:pt x="363" y="113"/>
                    <a:pt x="363" y="113"/>
                  </a:cubicBezTo>
                  <a:cubicBezTo>
                    <a:pt x="362" y="116"/>
                    <a:pt x="367" y="113"/>
                    <a:pt x="369" y="116"/>
                  </a:cubicBezTo>
                  <a:cubicBezTo>
                    <a:pt x="371" y="115"/>
                    <a:pt x="374" y="113"/>
                    <a:pt x="376" y="110"/>
                  </a:cubicBezTo>
                  <a:cubicBezTo>
                    <a:pt x="376" y="110"/>
                    <a:pt x="378" y="109"/>
                    <a:pt x="377" y="108"/>
                  </a:cubicBezTo>
                  <a:cubicBezTo>
                    <a:pt x="384" y="109"/>
                    <a:pt x="383" y="104"/>
                    <a:pt x="388" y="105"/>
                  </a:cubicBezTo>
                  <a:cubicBezTo>
                    <a:pt x="390" y="104"/>
                    <a:pt x="391" y="103"/>
                    <a:pt x="391" y="101"/>
                  </a:cubicBezTo>
                  <a:cubicBezTo>
                    <a:pt x="394" y="101"/>
                    <a:pt x="395" y="99"/>
                    <a:pt x="395" y="98"/>
                  </a:cubicBezTo>
                  <a:cubicBezTo>
                    <a:pt x="401" y="102"/>
                    <a:pt x="405" y="95"/>
                    <a:pt x="411" y="95"/>
                  </a:cubicBezTo>
                  <a:cubicBezTo>
                    <a:pt x="411" y="101"/>
                    <a:pt x="411" y="101"/>
                    <a:pt x="411" y="101"/>
                  </a:cubicBezTo>
                  <a:cubicBezTo>
                    <a:pt x="416" y="101"/>
                    <a:pt x="420" y="100"/>
                    <a:pt x="423" y="99"/>
                  </a:cubicBezTo>
                  <a:cubicBezTo>
                    <a:pt x="424" y="99"/>
                    <a:pt x="426" y="99"/>
                    <a:pt x="426" y="99"/>
                  </a:cubicBezTo>
                  <a:cubicBezTo>
                    <a:pt x="426" y="99"/>
                    <a:pt x="426" y="98"/>
                    <a:pt x="426" y="98"/>
                  </a:cubicBezTo>
                  <a:cubicBezTo>
                    <a:pt x="429" y="97"/>
                    <a:pt x="433" y="98"/>
                    <a:pt x="433" y="94"/>
                  </a:cubicBezTo>
                  <a:cubicBezTo>
                    <a:pt x="437" y="95"/>
                    <a:pt x="442" y="96"/>
                    <a:pt x="445" y="99"/>
                  </a:cubicBezTo>
                  <a:cubicBezTo>
                    <a:pt x="447" y="98"/>
                    <a:pt x="448" y="97"/>
                    <a:pt x="449" y="95"/>
                  </a:cubicBezTo>
                  <a:cubicBezTo>
                    <a:pt x="449" y="93"/>
                    <a:pt x="443" y="92"/>
                    <a:pt x="447" y="91"/>
                  </a:cubicBezTo>
                  <a:cubicBezTo>
                    <a:pt x="445" y="87"/>
                    <a:pt x="438" y="88"/>
                    <a:pt x="440" y="81"/>
                  </a:cubicBezTo>
                  <a:cubicBezTo>
                    <a:pt x="443" y="82"/>
                    <a:pt x="443" y="84"/>
                    <a:pt x="447" y="85"/>
                  </a:cubicBezTo>
                  <a:cubicBezTo>
                    <a:pt x="449" y="85"/>
                    <a:pt x="452" y="89"/>
                    <a:pt x="456" y="88"/>
                  </a:cubicBezTo>
                  <a:cubicBezTo>
                    <a:pt x="457" y="88"/>
                    <a:pt x="457" y="86"/>
                    <a:pt x="457" y="86"/>
                  </a:cubicBezTo>
                  <a:cubicBezTo>
                    <a:pt x="458" y="86"/>
                    <a:pt x="460" y="89"/>
                    <a:pt x="460" y="86"/>
                  </a:cubicBezTo>
                  <a:cubicBezTo>
                    <a:pt x="462" y="86"/>
                    <a:pt x="462" y="89"/>
                    <a:pt x="463" y="89"/>
                  </a:cubicBezTo>
                  <a:cubicBezTo>
                    <a:pt x="465" y="90"/>
                    <a:pt x="468" y="89"/>
                    <a:pt x="467" y="92"/>
                  </a:cubicBezTo>
                  <a:cubicBezTo>
                    <a:pt x="471" y="90"/>
                    <a:pt x="473" y="93"/>
                    <a:pt x="478" y="91"/>
                  </a:cubicBezTo>
                  <a:cubicBezTo>
                    <a:pt x="476" y="95"/>
                    <a:pt x="483" y="92"/>
                    <a:pt x="481" y="96"/>
                  </a:cubicBezTo>
                  <a:cubicBezTo>
                    <a:pt x="483" y="96"/>
                    <a:pt x="485" y="97"/>
                    <a:pt x="485" y="99"/>
                  </a:cubicBezTo>
                  <a:cubicBezTo>
                    <a:pt x="490" y="98"/>
                    <a:pt x="490" y="102"/>
                    <a:pt x="495" y="101"/>
                  </a:cubicBezTo>
                  <a:cubicBezTo>
                    <a:pt x="498" y="92"/>
                    <a:pt x="487" y="96"/>
                    <a:pt x="489" y="88"/>
                  </a:cubicBezTo>
                  <a:cubicBezTo>
                    <a:pt x="489" y="86"/>
                    <a:pt x="488" y="88"/>
                    <a:pt x="485" y="88"/>
                  </a:cubicBezTo>
                  <a:cubicBezTo>
                    <a:pt x="485" y="85"/>
                    <a:pt x="488" y="84"/>
                    <a:pt x="487" y="79"/>
                  </a:cubicBezTo>
                  <a:cubicBezTo>
                    <a:pt x="487" y="78"/>
                    <a:pt x="484" y="79"/>
                    <a:pt x="484" y="78"/>
                  </a:cubicBezTo>
                  <a:cubicBezTo>
                    <a:pt x="484" y="78"/>
                    <a:pt x="486" y="75"/>
                    <a:pt x="484" y="75"/>
                  </a:cubicBezTo>
                  <a:cubicBezTo>
                    <a:pt x="484" y="72"/>
                    <a:pt x="488" y="73"/>
                    <a:pt x="487" y="70"/>
                  </a:cubicBezTo>
                  <a:cubicBezTo>
                    <a:pt x="489" y="70"/>
                    <a:pt x="488" y="66"/>
                    <a:pt x="492" y="67"/>
                  </a:cubicBezTo>
                  <a:cubicBezTo>
                    <a:pt x="492" y="64"/>
                    <a:pt x="493" y="62"/>
                    <a:pt x="496" y="63"/>
                  </a:cubicBezTo>
                  <a:cubicBezTo>
                    <a:pt x="495" y="56"/>
                    <a:pt x="501" y="58"/>
                    <a:pt x="501" y="53"/>
                  </a:cubicBezTo>
                  <a:cubicBezTo>
                    <a:pt x="507" y="52"/>
                    <a:pt x="510" y="55"/>
                    <a:pt x="515" y="56"/>
                  </a:cubicBezTo>
                  <a:cubicBezTo>
                    <a:pt x="515" y="58"/>
                    <a:pt x="514" y="60"/>
                    <a:pt x="516" y="60"/>
                  </a:cubicBezTo>
                  <a:cubicBezTo>
                    <a:pt x="516" y="61"/>
                    <a:pt x="514" y="61"/>
                    <a:pt x="512" y="61"/>
                  </a:cubicBezTo>
                  <a:cubicBezTo>
                    <a:pt x="512" y="67"/>
                    <a:pt x="514" y="69"/>
                    <a:pt x="512" y="74"/>
                  </a:cubicBezTo>
                  <a:cubicBezTo>
                    <a:pt x="513" y="75"/>
                    <a:pt x="514" y="76"/>
                    <a:pt x="515" y="77"/>
                  </a:cubicBezTo>
                  <a:cubicBezTo>
                    <a:pt x="515" y="77"/>
                    <a:pt x="516" y="78"/>
                    <a:pt x="517" y="78"/>
                  </a:cubicBezTo>
                  <a:cubicBezTo>
                    <a:pt x="515" y="81"/>
                    <a:pt x="517" y="89"/>
                    <a:pt x="515" y="92"/>
                  </a:cubicBezTo>
                  <a:cubicBezTo>
                    <a:pt x="513" y="97"/>
                    <a:pt x="518" y="95"/>
                    <a:pt x="519" y="98"/>
                  </a:cubicBezTo>
                  <a:cubicBezTo>
                    <a:pt x="518" y="109"/>
                    <a:pt x="513" y="116"/>
                    <a:pt x="503" y="119"/>
                  </a:cubicBezTo>
                  <a:cubicBezTo>
                    <a:pt x="504" y="122"/>
                    <a:pt x="510" y="119"/>
                    <a:pt x="511" y="122"/>
                  </a:cubicBezTo>
                  <a:cubicBezTo>
                    <a:pt x="514" y="121"/>
                    <a:pt x="513" y="117"/>
                    <a:pt x="517" y="117"/>
                  </a:cubicBezTo>
                  <a:cubicBezTo>
                    <a:pt x="517" y="118"/>
                    <a:pt x="516" y="120"/>
                    <a:pt x="516" y="122"/>
                  </a:cubicBezTo>
                  <a:cubicBezTo>
                    <a:pt x="518" y="121"/>
                    <a:pt x="517" y="119"/>
                    <a:pt x="519" y="119"/>
                  </a:cubicBezTo>
                  <a:cubicBezTo>
                    <a:pt x="521" y="119"/>
                    <a:pt x="520" y="116"/>
                    <a:pt x="520" y="116"/>
                  </a:cubicBezTo>
                  <a:cubicBezTo>
                    <a:pt x="521" y="116"/>
                    <a:pt x="523" y="116"/>
                    <a:pt x="523" y="116"/>
                  </a:cubicBezTo>
                  <a:cubicBezTo>
                    <a:pt x="524" y="115"/>
                    <a:pt x="523" y="113"/>
                    <a:pt x="523" y="112"/>
                  </a:cubicBezTo>
                  <a:cubicBezTo>
                    <a:pt x="527" y="112"/>
                    <a:pt x="527" y="112"/>
                    <a:pt x="527" y="112"/>
                  </a:cubicBezTo>
                  <a:cubicBezTo>
                    <a:pt x="526" y="107"/>
                    <a:pt x="532" y="103"/>
                    <a:pt x="527" y="101"/>
                  </a:cubicBezTo>
                  <a:cubicBezTo>
                    <a:pt x="528" y="99"/>
                    <a:pt x="530" y="100"/>
                    <a:pt x="530" y="98"/>
                  </a:cubicBezTo>
                  <a:cubicBezTo>
                    <a:pt x="530" y="96"/>
                    <a:pt x="528" y="97"/>
                    <a:pt x="527" y="96"/>
                  </a:cubicBezTo>
                  <a:cubicBezTo>
                    <a:pt x="527" y="93"/>
                    <a:pt x="532" y="96"/>
                    <a:pt x="534" y="95"/>
                  </a:cubicBezTo>
                  <a:cubicBezTo>
                    <a:pt x="533" y="94"/>
                    <a:pt x="534" y="90"/>
                    <a:pt x="530" y="91"/>
                  </a:cubicBezTo>
                  <a:cubicBezTo>
                    <a:pt x="527" y="93"/>
                    <a:pt x="525" y="87"/>
                    <a:pt x="524" y="91"/>
                  </a:cubicBezTo>
                  <a:cubicBezTo>
                    <a:pt x="522" y="88"/>
                    <a:pt x="522" y="85"/>
                    <a:pt x="523" y="82"/>
                  </a:cubicBezTo>
                  <a:cubicBezTo>
                    <a:pt x="523" y="82"/>
                    <a:pt x="526" y="83"/>
                    <a:pt x="526" y="82"/>
                  </a:cubicBezTo>
                  <a:cubicBezTo>
                    <a:pt x="527" y="81"/>
                    <a:pt x="525" y="77"/>
                    <a:pt x="526" y="75"/>
                  </a:cubicBezTo>
                  <a:cubicBezTo>
                    <a:pt x="526" y="73"/>
                    <a:pt x="524" y="75"/>
                    <a:pt x="524" y="75"/>
                  </a:cubicBezTo>
                  <a:cubicBezTo>
                    <a:pt x="522" y="73"/>
                    <a:pt x="523" y="70"/>
                    <a:pt x="522" y="67"/>
                  </a:cubicBezTo>
                  <a:cubicBezTo>
                    <a:pt x="527" y="69"/>
                    <a:pt x="525" y="63"/>
                    <a:pt x="529" y="63"/>
                  </a:cubicBezTo>
                  <a:cubicBezTo>
                    <a:pt x="529" y="56"/>
                    <a:pt x="529" y="56"/>
                    <a:pt x="529" y="56"/>
                  </a:cubicBezTo>
                  <a:cubicBezTo>
                    <a:pt x="533" y="54"/>
                    <a:pt x="531" y="60"/>
                    <a:pt x="532" y="63"/>
                  </a:cubicBezTo>
                  <a:cubicBezTo>
                    <a:pt x="532" y="65"/>
                    <a:pt x="534" y="61"/>
                    <a:pt x="534" y="64"/>
                  </a:cubicBezTo>
                  <a:cubicBezTo>
                    <a:pt x="534" y="65"/>
                    <a:pt x="533" y="66"/>
                    <a:pt x="533" y="65"/>
                  </a:cubicBezTo>
                  <a:cubicBezTo>
                    <a:pt x="534" y="69"/>
                    <a:pt x="537" y="70"/>
                    <a:pt x="541" y="72"/>
                  </a:cubicBezTo>
                  <a:cubicBezTo>
                    <a:pt x="544" y="73"/>
                    <a:pt x="541" y="68"/>
                    <a:pt x="540" y="68"/>
                  </a:cubicBezTo>
                  <a:cubicBezTo>
                    <a:pt x="542" y="66"/>
                    <a:pt x="546" y="66"/>
                    <a:pt x="550" y="65"/>
                  </a:cubicBezTo>
                  <a:cubicBezTo>
                    <a:pt x="550" y="64"/>
                    <a:pt x="547" y="64"/>
                    <a:pt x="546" y="64"/>
                  </a:cubicBezTo>
                  <a:cubicBezTo>
                    <a:pt x="547" y="60"/>
                    <a:pt x="544" y="60"/>
                    <a:pt x="544" y="57"/>
                  </a:cubicBezTo>
                  <a:cubicBezTo>
                    <a:pt x="545" y="60"/>
                    <a:pt x="554" y="56"/>
                    <a:pt x="553" y="61"/>
                  </a:cubicBezTo>
                  <a:cubicBezTo>
                    <a:pt x="554" y="62"/>
                    <a:pt x="555" y="60"/>
                    <a:pt x="555" y="60"/>
                  </a:cubicBezTo>
                  <a:cubicBezTo>
                    <a:pt x="557" y="60"/>
                    <a:pt x="556" y="62"/>
                    <a:pt x="557" y="63"/>
                  </a:cubicBezTo>
                  <a:cubicBezTo>
                    <a:pt x="557" y="63"/>
                    <a:pt x="559" y="62"/>
                    <a:pt x="560" y="63"/>
                  </a:cubicBezTo>
                  <a:cubicBezTo>
                    <a:pt x="562" y="65"/>
                    <a:pt x="567" y="62"/>
                    <a:pt x="564" y="67"/>
                  </a:cubicBezTo>
                  <a:cubicBezTo>
                    <a:pt x="571" y="67"/>
                    <a:pt x="571" y="67"/>
                    <a:pt x="571" y="67"/>
                  </a:cubicBezTo>
                  <a:cubicBezTo>
                    <a:pt x="571" y="65"/>
                    <a:pt x="565" y="64"/>
                    <a:pt x="569" y="63"/>
                  </a:cubicBezTo>
                  <a:cubicBezTo>
                    <a:pt x="568" y="61"/>
                    <a:pt x="567" y="61"/>
                    <a:pt x="565" y="60"/>
                  </a:cubicBezTo>
                  <a:cubicBezTo>
                    <a:pt x="564" y="53"/>
                    <a:pt x="565" y="52"/>
                    <a:pt x="565" y="44"/>
                  </a:cubicBezTo>
                  <a:cubicBezTo>
                    <a:pt x="573" y="44"/>
                    <a:pt x="583" y="45"/>
                    <a:pt x="589" y="44"/>
                  </a:cubicBezTo>
                  <a:cubicBezTo>
                    <a:pt x="592" y="44"/>
                    <a:pt x="590" y="40"/>
                    <a:pt x="593" y="43"/>
                  </a:cubicBezTo>
                  <a:cubicBezTo>
                    <a:pt x="598" y="40"/>
                    <a:pt x="594" y="37"/>
                    <a:pt x="596" y="33"/>
                  </a:cubicBezTo>
                  <a:cubicBezTo>
                    <a:pt x="599" y="34"/>
                    <a:pt x="601" y="33"/>
                    <a:pt x="603" y="32"/>
                  </a:cubicBezTo>
                  <a:cubicBezTo>
                    <a:pt x="605" y="29"/>
                    <a:pt x="609" y="27"/>
                    <a:pt x="611" y="25"/>
                  </a:cubicBezTo>
                  <a:cubicBezTo>
                    <a:pt x="626" y="23"/>
                    <a:pt x="641" y="21"/>
                    <a:pt x="652" y="16"/>
                  </a:cubicBezTo>
                  <a:cubicBezTo>
                    <a:pt x="654" y="15"/>
                    <a:pt x="655" y="19"/>
                    <a:pt x="655" y="19"/>
                  </a:cubicBezTo>
                  <a:cubicBezTo>
                    <a:pt x="656" y="19"/>
                    <a:pt x="657" y="15"/>
                    <a:pt x="656" y="15"/>
                  </a:cubicBezTo>
                  <a:cubicBezTo>
                    <a:pt x="659" y="16"/>
                    <a:pt x="656" y="17"/>
                    <a:pt x="658" y="19"/>
                  </a:cubicBezTo>
                  <a:cubicBezTo>
                    <a:pt x="658" y="20"/>
                    <a:pt x="661" y="19"/>
                    <a:pt x="661" y="21"/>
                  </a:cubicBezTo>
                  <a:cubicBezTo>
                    <a:pt x="663" y="20"/>
                    <a:pt x="659" y="18"/>
                    <a:pt x="662" y="18"/>
                  </a:cubicBezTo>
                  <a:cubicBezTo>
                    <a:pt x="664" y="17"/>
                    <a:pt x="669" y="18"/>
                    <a:pt x="669" y="14"/>
                  </a:cubicBezTo>
                  <a:cubicBezTo>
                    <a:pt x="672" y="14"/>
                    <a:pt x="673" y="13"/>
                    <a:pt x="673" y="11"/>
                  </a:cubicBezTo>
                  <a:cubicBezTo>
                    <a:pt x="675" y="11"/>
                    <a:pt x="675" y="13"/>
                    <a:pt x="677" y="14"/>
                  </a:cubicBezTo>
                  <a:cubicBezTo>
                    <a:pt x="681" y="13"/>
                    <a:pt x="680" y="9"/>
                    <a:pt x="680" y="5"/>
                  </a:cubicBezTo>
                  <a:cubicBezTo>
                    <a:pt x="687" y="3"/>
                    <a:pt x="694" y="0"/>
                    <a:pt x="704" y="1"/>
                  </a:cubicBezTo>
                  <a:cubicBezTo>
                    <a:pt x="703" y="2"/>
                    <a:pt x="703" y="4"/>
                    <a:pt x="703" y="7"/>
                  </a:cubicBezTo>
                  <a:cubicBezTo>
                    <a:pt x="705" y="10"/>
                    <a:pt x="711" y="10"/>
                    <a:pt x="714" y="7"/>
                  </a:cubicBezTo>
                  <a:cubicBezTo>
                    <a:pt x="715" y="7"/>
                    <a:pt x="715" y="8"/>
                    <a:pt x="714" y="8"/>
                  </a:cubicBezTo>
                  <a:moveTo>
                    <a:pt x="1051" y="179"/>
                  </a:moveTo>
                  <a:cubicBezTo>
                    <a:pt x="1051" y="177"/>
                    <a:pt x="1048" y="178"/>
                    <a:pt x="1048" y="176"/>
                  </a:cubicBezTo>
                  <a:cubicBezTo>
                    <a:pt x="1043" y="175"/>
                    <a:pt x="1043" y="179"/>
                    <a:pt x="1048" y="178"/>
                  </a:cubicBezTo>
                  <a:cubicBezTo>
                    <a:pt x="1048" y="179"/>
                    <a:pt x="1049" y="179"/>
                    <a:pt x="1051" y="179"/>
                  </a:cubicBezTo>
                  <a:moveTo>
                    <a:pt x="303" y="284"/>
                  </a:moveTo>
                  <a:cubicBezTo>
                    <a:pt x="302" y="289"/>
                    <a:pt x="308" y="286"/>
                    <a:pt x="306" y="291"/>
                  </a:cubicBezTo>
                  <a:cubicBezTo>
                    <a:pt x="308" y="292"/>
                    <a:pt x="309" y="289"/>
                    <a:pt x="310" y="291"/>
                  </a:cubicBezTo>
                  <a:cubicBezTo>
                    <a:pt x="310" y="293"/>
                    <a:pt x="309" y="292"/>
                    <a:pt x="308" y="293"/>
                  </a:cubicBezTo>
                  <a:cubicBezTo>
                    <a:pt x="306" y="294"/>
                    <a:pt x="300" y="296"/>
                    <a:pt x="299" y="296"/>
                  </a:cubicBezTo>
                  <a:cubicBezTo>
                    <a:pt x="295" y="295"/>
                    <a:pt x="294" y="292"/>
                    <a:pt x="292" y="290"/>
                  </a:cubicBezTo>
                  <a:cubicBezTo>
                    <a:pt x="292" y="288"/>
                    <a:pt x="296" y="289"/>
                    <a:pt x="296" y="287"/>
                  </a:cubicBezTo>
                  <a:cubicBezTo>
                    <a:pt x="293" y="285"/>
                    <a:pt x="292" y="284"/>
                    <a:pt x="287" y="286"/>
                  </a:cubicBezTo>
                  <a:cubicBezTo>
                    <a:pt x="286" y="283"/>
                    <a:pt x="285" y="281"/>
                    <a:pt x="280" y="281"/>
                  </a:cubicBezTo>
                  <a:cubicBezTo>
                    <a:pt x="279" y="281"/>
                    <a:pt x="280" y="284"/>
                    <a:pt x="279" y="284"/>
                  </a:cubicBezTo>
                  <a:cubicBezTo>
                    <a:pt x="278" y="285"/>
                    <a:pt x="276" y="285"/>
                    <a:pt x="275" y="286"/>
                  </a:cubicBezTo>
                  <a:cubicBezTo>
                    <a:pt x="273" y="287"/>
                    <a:pt x="273" y="291"/>
                    <a:pt x="269" y="290"/>
                  </a:cubicBezTo>
                  <a:cubicBezTo>
                    <a:pt x="271" y="295"/>
                    <a:pt x="267" y="296"/>
                    <a:pt x="266" y="297"/>
                  </a:cubicBezTo>
                  <a:cubicBezTo>
                    <a:pt x="265" y="300"/>
                    <a:pt x="266" y="303"/>
                    <a:pt x="265" y="307"/>
                  </a:cubicBezTo>
                  <a:cubicBezTo>
                    <a:pt x="264" y="307"/>
                    <a:pt x="263" y="306"/>
                    <a:pt x="262" y="305"/>
                  </a:cubicBezTo>
                  <a:cubicBezTo>
                    <a:pt x="261" y="310"/>
                    <a:pt x="265" y="312"/>
                    <a:pt x="262" y="315"/>
                  </a:cubicBezTo>
                  <a:cubicBezTo>
                    <a:pt x="265" y="314"/>
                    <a:pt x="264" y="318"/>
                    <a:pt x="265" y="318"/>
                  </a:cubicBezTo>
                  <a:cubicBezTo>
                    <a:pt x="266" y="318"/>
                    <a:pt x="267" y="318"/>
                    <a:pt x="268" y="318"/>
                  </a:cubicBezTo>
                  <a:cubicBezTo>
                    <a:pt x="271" y="319"/>
                    <a:pt x="272" y="321"/>
                    <a:pt x="273" y="319"/>
                  </a:cubicBezTo>
                  <a:cubicBezTo>
                    <a:pt x="274" y="319"/>
                    <a:pt x="276" y="319"/>
                    <a:pt x="276" y="319"/>
                  </a:cubicBezTo>
                  <a:cubicBezTo>
                    <a:pt x="281" y="319"/>
                    <a:pt x="280" y="318"/>
                    <a:pt x="282" y="317"/>
                  </a:cubicBezTo>
                  <a:cubicBezTo>
                    <a:pt x="284" y="316"/>
                    <a:pt x="285" y="318"/>
                    <a:pt x="287" y="318"/>
                  </a:cubicBezTo>
                  <a:cubicBezTo>
                    <a:pt x="288" y="317"/>
                    <a:pt x="288" y="315"/>
                    <a:pt x="289" y="315"/>
                  </a:cubicBezTo>
                  <a:cubicBezTo>
                    <a:pt x="292" y="314"/>
                    <a:pt x="298" y="314"/>
                    <a:pt x="301" y="315"/>
                  </a:cubicBezTo>
                  <a:cubicBezTo>
                    <a:pt x="304" y="316"/>
                    <a:pt x="304" y="318"/>
                    <a:pt x="307" y="318"/>
                  </a:cubicBezTo>
                  <a:cubicBezTo>
                    <a:pt x="308" y="318"/>
                    <a:pt x="309" y="317"/>
                    <a:pt x="310" y="317"/>
                  </a:cubicBezTo>
                  <a:cubicBezTo>
                    <a:pt x="309" y="317"/>
                    <a:pt x="311" y="318"/>
                    <a:pt x="311" y="318"/>
                  </a:cubicBezTo>
                  <a:cubicBezTo>
                    <a:pt x="315" y="319"/>
                    <a:pt x="315" y="319"/>
                    <a:pt x="318" y="319"/>
                  </a:cubicBezTo>
                  <a:cubicBezTo>
                    <a:pt x="325" y="320"/>
                    <a:pt x="331" y="318"/>
                    <a:pt x="338" y="319"/>
                  </a:cubicBezTo>
                  <a:cubicBezTo>
                    <a:pt x="337" y="316"/>
                    <a:pt x="338" y="314"/>
                    <a:pt x="339" y="312"/>
                  </a:cubicBezTo>
                  <a:cubicBezTo>
                    <a:pt x="334" y="306"/>
                    <a:pt x="331" y="300"/>
                    <a:pt x="321" y="298"/>
                  </a:cubicBezTo>
                  <a:cubicBezTo>
                    <a:pt x="322" y="296"/>
                    <a:pt x="319" y="296"/>
                    <a:pt x="318" y="294"/>
                  </a:cubicBezTo>
                  <a:cubicBezTo>
                    <a:pt x="318" y="292"/>
                    <a:pt x="318" y="291"/>
                    <a:pt x="317" y="290"/>
                  </a:cubicBezTo>
                  <a:cubicBezTo>
                    <a:pt x="318" y="286"/>
                    <a:pt x="322" y="286"/>
                    <a:pt x="321" y="280"/>
                  </a:cubicBezTo>
                  <a:cubicBezTo>
                    <a:pt x="313" y="279"/>
                    <a:pt x="309" y="283"/>
                    <a:pt x="303" y="284"/>
                  </a:cubicBezTo>
                  <a:moveTo>
                    <a:pt x="400" y="349"/>
                  </a:moveTo>
                  <a:cubicBezTo>
                    <a:pt x="398" y="349"/>
                    <a:pt x="396" y="349"/>
                    <a:pt x="398" y="350"/>
                  </a:cubicBezTo>
                  <a:cubicBezTo>
                    <a:pt x="401" y="348"/>
                    <a:pt x="406" y="348"/>
                    <a:pt x="408" y="347"/>
                  </a:cubicBezTo>
                  <a:cubicBezTo>
                    <a:pt x="408" y="347"/>
                    <a:pt x="408" y="345"/>
                    <a:pt x="408" y="345"/>
                  </a:cubicBezTo>
                  <a:cubicBezTo>
                    <a:pt x="409" y="344"/>
                    <a:pt x="410" y="346"/>
                    <a:pt x="411" y="346"/>
                  </a:cubicBezTo>
                  <a:cubicBezTo>
                    <a:pt x="411" y="336"/>
                    <a:pt x="411" y="336"/>
                    <a:pt x="411" y="336"/>
                  </a:cubicBezTo>
                  <a:cubicBezTo>
                    <a:pt x="409" y="334"/>
                    <a:pt x="408" y="334"/>
                    <a:pt x="407" y="332"/>
                  </a:cubicBezTo>
                  <a:cubicBezTo>
                    <a:pt x="406" y="331"/>
                    <a:pt x="407" y="330"/>
                    <a:pt x="407" y="329"/>
                  </a:cubicBezTo>
                  <a:cubicBezTo>
                    <a:pt x="406" y="327"/>
                    <a:pt x="402" y="326"/>
                    <a:pt x="405" y="325"/>
                  </a:cubicBezTo>
                  <a:cubicBezTo>
                    <a:pt x="414" y="325"/>
                    <a:pt x="414" y="325"/>
                    <a:pt x="414" y="325"/>
                  </a:cubicBezTo>
                  <a:cubicBezTo>
                    <a:pt x="415" y="320"/>
                    <a:pt x="411" y="320"/>
                    <a:pt x="411" y="318"/>
                  </a:cubicBezTo>
                  <a:cubicBezTo>
                    <a:pt x="411" y="315"/>
                    <a:pt x="408" y="316"/>
                    <a:pt x="407" y="314"/>
                  </a:cubicBezTo>
                  <a:cubicBezTo>
                    <a:pt x="407" y="314"/>
                    <a:pt x="409" y="312"/>
                    <a:pt x="408" y="311"/>
                  </a:cubicBezTo>
                  <a:cubicBezTo>
                    <a:pt x="404" y="312"/>
                    <a:pt x="403" y="309"/>
                    <a:pt x="400" y="310"/>
                  </a:cubicBezTo>
                  <a:cubicBezTo>
                    <a:pt x="401" y="302"/>
                    <a:pt x="391" y="304"/>
                    <a:pt x="391" y="297"/>
                  </a:cubicBezTo>
                  <a:cubicBezTo>
                    <a:pt x="395" y="294"/>
                    <a:pt x="397" y="290"/>
                    <a:pt x="405" y="291"/>
                  </a:cubicBezTo>
                  <a:cubicBezTo>
                    <a:pt x="406" y="290"/>
                    <a:pt x="405" y="289"/>
                    <a:pt x="407" y="288"/>
                  </a:cubicBezTo>
                  <a:cubicBezTo>
                    <a:pt x="407" y="285"/>
                    <a:pt x="402" y="285"/>
                    <a:pt x="402" y="281"/>
                  </a:cubicBezTo>
                  <a:cubicBezTo>
                    <a:pt x="396" y="281"/>
                    <a:pt x="393" y="283"/>
                    <a:pt x="388" y="281"/>
                  </a:cubicBezTo>
                  <a:cubicBezTo>
                    <a:pt x="388" y="283"/>
                    <a:pt x="388" y="285"/>
                    <a:pt x="387" y="283"/>
                  </a:cubicBezTo>
                  <a:cubicBezTo>
                    <a:pt x="386" y="282"/>
                    <a:pt x="386" y="284"/>
                    <a:pt x="386" y="284"/>
                  </a:cubicBezTo>
                  <a:cubicBezTo>
                    <a:pt x="383" y="286"/>
                    <a:pt x="377" y="288"/>
                    <a:pt x="376" y="288"/>
                  </a:cubicBezTo>
                  <a:cubicBezTo>
                    <a:pt x="372" y="290"/>
                    <a:pt x="373" y="290"/>
                    <a:pt x="372" y="293"/>
                  </a:cubicBezTo>
                  <a:cubicBezTo>
                    <a:pt x="371" y="293"/>
                    <a:pt x="369" y="292"/>
                    <a:pt x="369" y="293"/>
                  </a:cubicBezTo>
                  <a:cubicBezTo>
                    <a:pt x="368" y="293"/>
                    <a:pt x="369" y="296"/>
                    <a:pt x="369" y="297"/>
                  </a:cubicBezTo>
                  <a:cubicBezTo>
                    <a:pt x="369" y="300"/>
                    <a:pt x="373" y="295"/>
                    <a:pt x="373" y="300"/>
                  </a:cubicBezTo>
                  <a:cubicBezTo>
                    <a:pt x="373" y="301"/>
                    <a:pt x="374" y="301"/>
                    <a:pt x="374" y="303"/>
                  </a:cubicBezTo>
                  <a:cubicBezTo>
                    <a:pt x="373" y="307"/>
                    <a:pt x="376" y="310"/>
                    <a:pt x="376" y="311"/>
                  </a:cubicBezTo>
                  <a:cubicBezTo>
                    <a:pt x="376" y="313"/>
                    <a:pt x="376" y="313"/>
                    <a:pt x="377" y="314"/>
                  </a:cubicBezTo>
                  <a:cubicBezTo>
                    <a:pt x="377" y="314"/>
                    <a:pt x="379" y="318"/>
                    <a:pt x="379" y="318"/>
                  </a:cubicBezTo>
                  <a:cubicBezTo>
                    <a:pt x="380" y="322"/>
                    <a:pt x="380" y="321"/>
                    <a:pt x="381" y="324"/>
                  </a:cubicBezTo>
                  <a:cubicBezTo>
                    <a:pt x="382" y="325"/>
                    <a:pt x="381" y="327"/>
                    <a:pt x="381" y="328"/>
                  </a:cubicBezTo>
                  <a:cubicBezTo>
                    <a:pt x="382" y="329"/>
                    <a:pt x="385" y="329"/>
                    <a:pt x="384" y="332"/>
                  </a:cubicBezTo>
                  <a:cubicBezTo>
                    <a:pt x="379" y="331"/>
                    <a:pt x="383" y="338"/>
                    <a:pt x="380" y="339"/>
                  </a:cubicBezTo>
                  <a:cubicBezTo>
                    <a:pt x="386" y="340"/>
                    <a:pt x="386" y="349"/>
                    <a:pt x="393" y="345"/>
                  </a:cubicBezTo>
                  <a:cubicBezTo>
                    <a:pt x="387" y="350"/>
                    <a:pt x="399" y="345"/>
                    <a:pt x="400" y="349"/>
                  </a:cubicBezTo>
                  <a:moveTo>
                    <a:pt x="442" y="284"/>
                  </a:moveTo>
                  <a:cubicBezTo>
                    <a:pt x="441" y="285"/>
                    <a:pt x="441" y="287"/>
                    <a:pt x="440" y="288"/>
                  </a:cubicBezTo>
                  <a:cubicBezTo>
                    <a:pt x="439" y="290"/>
                    <a:pt x="437" y="290"/>
                    <a:pt x="436" y="291"/>
                  </a:cubicBezTo>
                  <a:cubicBezTo>
                    <a:pt x="437" y="292"/>
                    <a:pt x="440" y="295"/>
                    <a:pt x="440" y="297"/>
                  </a:cubicBezTo>
                  <a:cubicBezTo>
                    <a:pt x="440" y="297"/>
                    <a:pt x="438" y="297"/>
                    <a:pt x="439" y="298"/>
                  </a:cubicBezTo>
                  <a:cubicBezTo>
                    <a:pt x="440" y="300"/>
                    <a:pt x="443" y="299"/>
                    <a:pt x="445" y="301"/>
                  </a:cubicBezTo>
                  <a:cubicBezTo>
                    <a:pt x="445" y="300"/>
                    <a:pt x="446" y="299"/>
                    <a:pt x="447" y="298"/>
                  </a:cubicBezTo>
                  <a:cubicBezTo>
                    <a:pt x="449" y="294"/>
                    <a:pt x="445" y="294"/>
                    <a:pt x="445" y="291"/>
                  </a:cubicBezTo>
                  <a:cubicBezTo>
                    <a:pt x="447" y="290"/>
                    <a:pt x="449" y="289"/>
                    <a:pt x="449" y="286"/>
                  </a:cubicBezTo>
                  <a:cubicBezTo>
                    <a:pt x="446" y="286"/>
                    <a:pt x="446" y="285"/>
                    <a:pt x="447" y="283"/>
                  </a:cubicBezTo>
                  <a:cubicBezTo>
                    <a:pt x="445" y="284"/>
                    <a:pt x="443" y="283"/>
                    <a:pt x="442" y="284"/>
                  </a:cubicBezTo>
                  <a:moveTo>
                    <a:pt x="258" y="322"/>
                  </a:moveTo>
                  <a:cubicBezTo>
                    <a:pt x="257" y="328"/>
                    <a:pt x="267" y="324"/>
                    <a:pt x="268" y="322"/>
                  </a:cubicBezTo>
                  <a:cubicBezTo>
                    <a:pt x="264" y="321"/>
                    <a:pt x="262" y="321"/>
                    <a:pt x="258" y="322"/>
                  </a:cubicBezTo>
                  <a:moveTo>
                    <a:pt x="290" y="583"/>
                  </a:moveTo>
                  <a:cubicBezTo>
                    <a:pt x="292" y="578"/>
                    <a:pt x="300" y="578"/>
                    <a:pt x="299" y="569"/>
                  </a:cubicBezTo>
                  <a:cubicBezTo>
                    <a:pt x="295" y="572"/>
                    <a:pt x="288" y="566"/>
                    <a:pt x="283" y="570"/>
                  </a:cubicBezTo>
                  <a:cubicBezTo>
                    <a:pt x="289" y="571"/>
                    <a:pt x="282" y="572"/>
                    <a:pt x="282" y="573"/>
                  </a:cubicBezTo>
                  <a:cubicBezTo>
                    <a:pt x="282" y="572"/>
                    <a:pt x="283" y="576"/>
                    <a:pt x="283" y="577"/>
                  </a:cubicBezTo>
                  <a:cubicBezTo>
                    <a:pt x="283" y="579"/>
                    <a:pt x="283" y="581"/>
                    <a:pt x="282" y="582"/>
                  </a:cubicBezTo>
                  <a:cubicBezTo>
                    <a:pt x="282" y="581"/>
                    <a:pt x="281" y="580"/>
                    <a:pt x="280" y="582"/>
                  </a:cubicBezTo>
                  <a:cubicBezTo>
                    <a:pt x="282" y="584"/>
                    <a:pt x="287" y="583"/>
                    <a:pt x="290" y="58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0" name="Freeform 92"/>
            <p:cNvSpPr>
              <a:spLocks noChangeArrowheads="1"/>
            </p:cNvSpPr>
            <p:nvPr/>
          </p:nvSpPr>
          <p:spPr bwMode="auto">
            <a:xfrm>
              <a:off x="3391432" y="1113973"/>
              <a:ext cx="56460" cy="34131"/>
            </a:xfrm>
            <a:custGeom>
              <a:gdLst>
                <a:gd fmla="*/ 2147483646 w 17" name="T0"/>
                <a:gd fmla="*/ 0 h 9" name="T1"/>
                <a:gd fmla="*/ 2147483646 w 17" name="T2"/>
                <a:gd fmla="*/ 2147483646 h 9" name="T3"/>
                <a:gd fmla="*/ 0 w 17" name="T4"/>
                <a:gd fmla="*/ 2147483646 h 9" name="T5"/>
                <a:gd fmla="*/ 2147483646 w 17" name="T6"/>
                <a:gd fmla="*/ 0 h 9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17" name="T12"/>
                <a:gd fmla="*/ 0 h 9" name="T13"/>
                <a:gd fmla="*/ 17 w 17" name="T14"/>
                <a:gd fmla="*/ 9 h 9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9" w="17">
                  <a:moveTo>
                    <a:pt x="12" y="0"/>
                  </a:moveTo>
                  <a:cubicBezTo>
                    <a:pt x="12" y="4"/>
                    <a:pt x="17" y="3"/>
                    <a:pt x="15" y="8"/>
                  </a:cubicBezTo>
                  <a:cubicBezTo>
                    <a:pt x="7" y="9"/>
                    <a:pt x="3" y="7"/>
                    <a:pt x="0" y="4"/>
                  </a:cubicBezTo>
                  <a:cubicBezTo>
                    <a:pt x="2" y="1"/>
                    <a:pt x="7" y="1"/>
                    <a:pt x="1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1" name="Freeform 93"/>
            <p:cNvSpPr>
              <a:spLocks noChangeArrowheads="1" noEditPoints="1"/>
            </p:cNvSpPr>
            <p:nvPr/>
          </p:nvSpPr>
          <p:spPr bwMode="auto">
            <a:xfrm>
              <a:off x="3509484" y="1177968"/>
              <a:ext cx="569731" cy="445118"/>
            </a:xfrm>
            <a:custGeom>
              <a:gdLst>
                <a:gd fmla="*/ 2147483646 w 169" name="T0"/>
                <a:gd fmla="*/ 2147483646 h 118" name="T1"/>
                <a:gd fmla="*/ 2147483646 w 169" name="T2"/>
                <a:gd fmla="*/ 2147483646 h 118" name="T3"/>
                <a:gd fmla="*/ 2147483646 w 169" name="T4"/>
                <a:gd fmla="*/ 2147483646 h 118" name="T5"/>
                <a:gd fmla="*/ 2147483646 w 169" name="T6"/>
                <a:gd fmla="*/ 2147483646 h 118" name="T7"/>
                <a:gd fmla="*/ 2147483646 w 169" name="T8"/>
                <a:gd fmla="*/ 2147483646 h 118" name="T9"/>
                <a:gd fmla="*/ 2147483646 w 169" name="T10"/>
                <a:gd fmla="*/ 2147483646 h 118" name="T11"/>
                <a:gd fmla="*/ 2147483646 w 169" name="T12"/>
                <a:gd fmla="*/ 2147483646 h 118" name="T13"/>
                <a:gd fmla="*/ 2147483646 w 169" name="T14"/>
                <a:gd fmla="*/ 2147483646 h 118" name="T15"/>
                <a:gd fmla="*/ 2147483646 w 169" name="T16"/>
                <a:gd fmla="*/ 2147483646 h 118" name="T17"/>
                <a:gd fmla="*/ 2147483646 w 169" name="T18"/>
                <a:gd fmla="*/ 2147483646 h 118" name="T19"/>
                <a:gd fmla="*/ 2147483646 w 169" name="T20"/>
                <a:gd fmla="*/ 2147483646 h 118" name="T21"/>
                <a:gd fmla="*/ 2147483646 w 169" name="T22"/>
                <a:gd fmla="*/ 2147483646 h 118" name="T23"/>
                <a:gd fmla="*/ 2147483646 w 169" name="T24"/>
                <a:gd fmla="*/ 2147483646 h 118" name="T25"/>
                <a:gd fmla="*/ 2147483646 w 169" name="T26"/>
                <a:gd fmla="*/ 2147483646 h 118" name="T27"/>
                <a:gd fmla="*/ 2147483646 w 169" name="T28"/>
                <a:gd fmla="*/ 2147483646 h 118" name="T29"/>
                <a:gd fmla="*/ 2147483646 w 169" name="T30"/>
                <a:gd fmla="*/ 2147483646 h 118" name="T31"/>
                <a:gd fmla="*/ 2147483646 w 169" name="T32"/>
                <a:gd fmla="*/ 2147483646 h 118" name="T33"/>
                <a:gd fmla="*/ 2147483646 w 169" name="T34"/>
                <a:gd fmla="*/ 2147483646 h 118" name="T35"/>
                <a:gd fmla="*/ 2147483646 w 169" name="T36"/>
                <a:gd fmla="*/ 2147483646 h 118" name="T37"/>
                <a:gd fmla="*/ 2147483646 w 169" name="T38"/>
                <a:gd fmla="*/ 2147483646 h 118" name="T39"/>
                <a:gd fmla="*/ 2147483646 w 169" name="T40"/>
                <a:gd fmla="*/ 2147483646 h 118" name="T41"/>
                <a:gd fmla="*/ 2147483646 w 169" name="T42"/>
                <a:gd fmla="*/ 2147483646 h 118" name="T43"/>
                <a:gd fmla="*/ 2147483646 w 169" name="T44"/>
                <a:gd fmla="*/ 2147483646 h 118" name="T45"/>
                <a:gd fmla="*/ 2147483646 w 169" name="T46"/>
                <a:gd fmla="*/ 2147483646 h 118" name="T47"/>
                <a:gd fmla="*/ 2147483646 w 169" name="T48"/>
                <a:gd fmla="*/ 2147483646 h 118" name="T49"/>
                <a:gd fmla="*/ 2147483646 w 169" name="T50"/>
                <a:gd fmla="*/ 2147483646 h 118" name="T51"/>
                <a:gd fmla="*/ 2147483646 w 169" name="T52"/>
                <a:gd fmla="*/ 2147483646 h 118" name="T53"/>
                <a:gd fmla="*/ 2147483646 w 169" name="T54"/>
                <a:gd fmla="*/ 2147483646 h 118" name="T55"/>
                <a:gd fmla="*/ 2147483646 w 169" name="T56"/>
                <a:gd fmla="*/ 2147483646 h 118" name="T57"/>
                <a:gd fmla="*/ 2147483646 w 169" name="T58"/>
                <a:gd fmla="*/ 2147483646 h 118" name="T59"/>
                <a:gd fmla="*/ 2147483646 w 169" name="T60"/>
                <a:gd fmla="*/ 2147483646 h 118" name="T61"/>
                <a:gd fmla="*/ 2147483646 w 169" name="T62"/>
                <a:gd fmla="*/ 2147483646 h 118" name="T63"/>
                <a:gd fmla="*/ 2147483646 w 169" name="T64"/>
                <a:gd fmla="*/ 2147483646 h 118" name="T65"/>
                <a:gd fmla="*/ 2147483646 w 169" name="T66"/>
                <a:gd fmla="*/ 2147483646 h 118" name="T67"/>
                <a:gd fmla="*/ 2147483646 w 169" name="T68"/>
                <a:gd fmla="*/ 2147483646 h 118" name="T69"/>
                <a:gd fmla="*/ 2147483646 w 169" name="T70"/>
                <a:gd fmla="*/ 2147483646 h 118" name="T71"/>
                <a:gd fmla="*/ 2147483646 w 169" name="T72"/>
                <a:gd fmla="*/ 2147483646 h 118" name="T73"/>
                <a:gd fmla="*/ 2147483646 w 169" name="T74"/>
                <a:gd fmla="*/ 2147483646 h 118" name="T75"/>
                <a:gd fmla="*/ 2147483646 w 169" name="T76"/>
                <a:gd fmla="*/ 2147483646 h 118" name="T77"/>
                <a:gd fmla="*/ 2147483646 w 169" name="T78"/>
                <a:gd fmla="*/ 2147483646 h 118" name="T79"/>
                <a:gd fmla="*/ 2147483646 w 169" name="T80"/>
                <a:gd fmla="*/ 2147483646 h 118" name="T81"/>
                <a:gd fmla="*/ 2147483646 w 169" name="T82"/>
                <a:gd fmla="*/ 2147483646 h 118" name="T83"/>
                <a:gd fmla="*/ 2147483646 w 169" name="T84"/>
                <a:gd fmla="*/ 2147483646 h 118" name="T85"/>
                <a:gd fmla="*/ 2147483646 w 169" name="T86"/>
                <a:gd fmla="*/ 2147483646 h 118" name="T87"/>
                <a:gd fmla="*/ 2147483646 w 169" name="T88"/>
                <a:gd fmla="*/ 2147483646 h 118" name="T89"/>
                <a:gd fmla="*/ 2147483646 w 169" name="T90"/>
                <a:gd fmla="*/ 2147483646 h 118" name="T91"/>
                <a:gd fmla="*/ 2147483646 w 169" name="T92"/>
                <a:gd fmla="*/ 2147483646 h 118" name="T93"/>
                <a:gd fmla="*/ 2147483646 w 169" name="T94"/>
                <a:gd fmla="*/ 2147483646 h 118" name="T95"/>
                <a:gd fmla="*/ 2147483646 w 169" name="T96"/>
                <a:gd fmla="*/ 2147483646 h 118" name="T97"/>
                <a:gd fmla="*/ 2147483646 w 169" name="T98"/>
                <a:gd fmla="*/ 2147483646 h 118" name="T99"/>
                <a:gd fmla="*/ 2147483646 w 169" name="T100"/>
                <a:gd fmla="*/ 2147483646 h 118" name="T101"/>
                <a:gd fmla="*/ 2147483646 w 169" name="T102"/>
                <a:gd fmla="*/ 2147483646 h 118" name="T103"/>
                <a:gd fmla="*/ 2147483646 w 169" name="T104"/>
                <a:gd fmla="*/ 2147483646 h 118" name="T105"/>
                <a:gd fmla="*/ 2147483646 w 169" name="T106"/>
                <a:gd fmla="*/ 2147483646 h 118" name="T107"/>
                <a:gd fmla="*/ 2147483646 w 169" name="T108"/>
                <a:gd fmla="*/ 2147483646 h 118" name="T109"/>
                <a:gd fmla="*/ 2147483646 w 169" name="T110"/>
                <a:gd fmla="*/ 2147483646 h 118" name="T111"/>
                <a:gd fmla="*/ 0 60000 65536" name="T112"/>
                <a:gd fmla="*/ 0 60000 65536" name="T113"/>
                <a:gd fmla="*/ 0 60000 65536" name="T114"/>
                <a:gd fmla="*/ 0 60000 65536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60000 65536" name="T120"/>
                <a:gd fmla="*/ 0 60000 65536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60000 65536" name="T138"/>
                <a:gd fmla="*/ 0 60000 65536" name="T139"/>
                <a:gd fmla="*/ 0 60000 65536" name="T140"/>
                <a:gd fmla="*/ 0 60000 65536" name="T141"/>
                <a:gd fmla="*/ 0 60000 65536" name="T142"/>
                <a:gd fmla="*/ 0 60000 65536" name="T143"/>
                <a:gd fmla="*/ 0 60000 65536" name="T144"/>
                <a:gd fmla="*/ 0 60000 65536" name="T145"/>
                <a:gd fmla="*/ 0 60000 65536" name="T146"/>
                <a:gd fmla="*/ 0 60000 65536" name="T147"/>
                <a:gd fmla="*/ 0 60000 65536" name="T148"/>
                <a:gd fmla="*/ 0 60000 65536" name="T149"/>
                <a:gd fmla="*/ 0 60000 65536" name="T150"/>
                <a:gd fmla="*/ 0 60000 65536" name="T151"/>
                <a:gd fmla="*/ 0 60000 65536" name="T152"/>
                <a:gd fmla="*/ 0 60000 65536" name="T153"/>
                <a:gd fmla="*/ 0 60000 65536" name="T154"/>
                <a:gd fmla="*/ 0 60000 65536" name="T155"/>
                <a:gd fmla="*/ 0 60000 65536" name="T156"/>
                <a:gd fmla="*/ 0 60000 65536" name="T157"/>
                <a:gd fmla="*/ 0 60000 65536" name="T158"/>
                <a:gd fmla="*/ 0 60000 65536" name="T159"/>
                <a:gd fmla="*/ 0 60000 65536" name="T160"/>
                <a:gd fmla="*/ 0 60000 65536" name="T161"/>
                <a:gd fmla="*/ 0 60000 65536" name="T162"/>
                <a:gd fmla="*/ 0 60000 65536" name="T163"/>
                <a:gd fmla="*/ 0 60000 65536" name="T164"/>
                <a:gd fmla="*/ 0 60000 65536" name="T165"/>
                <a:gd fmla="*/ 0 60000 65536" name="T166"/>
                <a:gd fmla="*/ 0 60000 65536" name="T167"/>
                <a:gd fmla="*/ 0 w 169" name="T168"/>
                <a:gd fmla="*/ 0 h 118" name="T169"/>
                <a:gd fmla="*/ 169 w 169" name="T170"/>
                <a:gd fmla="*/ 118 h 118" name="T171"/>
              </a:gdLst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b="T171" l="T168" r="T170" t="T169"/>
              <a:pathLst>
                <a:path h="118" w="169">
                  <a:moveTo>
                    <a:pt x="7" y="8"/>
                  </a:moveTo>
                  <a:cubicBezTo>
                    <a:pt x="9" y="12"/>
                    <a:pt x="15" y="3"/>
                    <a:pt x="16" y="7"/>
                  </a:cubicBezTo>
                  <a:cubicBezTo>
                    <a:pt x="18" y="7"/>
                    <a:pt x="17" y="4"/>
                    <a:pt x="18" y="4"/>
                  </a:cubicBezTo>
                  <a:cubicBezTo>
                    <a:pt x="20" y="3"/>
                    <a:pt x="21" y="5"/>
                    <a:pt x="22" y="5"/>
                  </a:cubicBezTo>
                  <a:cubicBezTo>
                    <a:pt x="24" y="5"/>
                    <a:pt x="24" y="0"/>
                    <a:pt x="28" y="4"/>
                  </a:cubicBezTo>
                  <a:cubicBezTo>
                    <a:pt x="28" y="10"/>
                    <a:pt x="24" y="6"/>
                    <a:pt x="22" y="8"/>
                  </a:cubicBezTo>
                  <a:cubicBezTo>
                    <a:pt x="21" y="9"/>
                    <a:pt x="25" y="9"/>
                    <a:pt x="25" y="9"/>
                  </a:cubicBezTo>
                  <a:cubicBezTo>
                    <a:pt x="25" y="11"/>
                    <a:pt x="22" y="12"/>
                    <a:pt x="22" y="14"/>
                  </a:cubicBezTo>
                  <a:cubicBezTo>
                    <a:pt x="22" y="16"/>
                    <a:pt x="23" y="16"/>
                    <a:pt x="23" y="18"/>
                  </a:cubicBezTo>
                  <a:cubicBezTo>
                    <a:pt x="24" y="20"/>
                    <a:pt x="22" y="25"/>
                    <a:pt x="26" y="25"/>
                  </a:cubicBezTo>
                  <a:cubicBezTo>
                    <a:pt x="29" y="24"/>
                    <a:pt x="27" y="17"/>
                    <a:pt x="28" y="14"/>
                  </a:cubicBezTo>
                  <a:cubicBezTo>
                    <a:pt x="34" y="15"/>
                    <a:pt x="34" y="10"/>
                    <a:pt x="36" y="7"/>
                  </a:cubicBezTo>
                  <a:cubicBezTo>
                    <a:pt x="38" y="10"/>
                    <a:pt x="41" y="4"/>
                    <a:pt x="43" y="8"/>
                  </a:cubicBezTo>
                  <a:cubicBezTo>
                    <a:pt x="46" y="8"/>
                    <a:pt x="45" y="4"/>
                    <a:pt x="49" y="5"/>
                  </a:cubicBezTo>
                  <a:cubicBezTo>
                    <a:pt x="48" y="10"/>
                    <a:pt x="52" y="11"/>
                    <a:pt x="56" y="12"/>
                  </a:cubicBezTo>
                  <a:cubicBezTo>
                    <a:pt x="54" y="17"/>
                    <a:pt x="55" y="16"/>
                    <a:pt x="57" y="19"/>
                  </a:cubicBezTo>
                  <a:cubicBezTo>
                    <a:pt x="59" y="18"/>
                    <a:pt x="61" y="18"/>
                    <a:pt x="63" y="19"/>
                  </a:cubicBezTo>
                  <a:cubicBezTo>
                    <a:pt x="66" y="20"/>
                    <a:pt x="66" y="17"/>
                    <a:pt x="67" y="16"/>
                  </a:cubicBezTo>
                  <a:cubicBezTo>
                    <a:pt x="68" y="16"/>
                    <a:pt x="71" y="17"/>
                    <a:pt x="71" y="15"/>
                  </a:cubicBezTo>
                  <a:cubicBezTo>
                    <a:pt x="75" y="16"/>
                    <a:pt x="77" y="16"/>
                    <a:pt x="81" y="15"/>
                  </a:cubicBezTo>
                  <a:cubicBezTo>
                    <a:pt x="81" y="18"/>
                    <a:pt x="85" y="17"/>
                    <a:pt x="84" y="16"/>
                  </a:cubicBezTo>
                  <a:cubicBezTo>
                    <a:pt x="85" y="17"/>
                    <a:pt x="85" y="19"/>
                    <a:pt x="87" y="21"/>
                  </a:cubicBezTo>
                  <a:cubicBezTo>
                    <a:pt x="87" y="21"/>
                    <a:pt x="90" y="21"/>
                    <a:pt x="91" y="22"/>
                  </a:cubicBezTo>
                  <a:cubicBezTo>
                    <a:pt x="92" y="22"/>
                    <a:pt x="91" y="23"/>
                    <a:pt x="92" y="23"/>
                  </a:cubicBezTo>
                  <a:cubicBezTo>
                    <a:pt x="95" y="24"/>
                    <a:pt x="91" y="26"/>
                    <a:pt x="94" y="28"/>
                  </a:cubicBezTo>
                  <a:cubicBezTo>
                    <a:pt x="94" y="28"/>
                    <a:pt x="95" y="25"/>
                    <a:pt x="95" y="25"/>
                  </a:cubicBezTo>
                  <a:cubicBezTo>
                    <a:pt x="97" y="26"/>
                    <a:pt x="97" y="29"/>
                    <a:pt x="101" y="29"/>
                  </a:cubicBezTo>
                  <a:cubicBezTo>
                    <a:pt x="103" y="29"/>
                    <a:pt x="105" y="28"/>
                    <a:pt x="108" y="28"/>
                  </a:cubicBezTo>
                  <a:cubicBezTo>
                    <a:pt x="107" y="33"/>
                    <a:pt x="116" y="30"/>
                    <a:pt x="116" y="35"/>
                  </a:cubicBezTo>
                  <a:cubicBezTo>
                    <a:pt x="118" y="35"/>
                    <a:pt x="119" y="34"/>
                    <a:pt x="119" y="33"/>
                  </a:cubicBezTo>
                  <a:cubicBezTo>
                    <a:pt x="121" y="34"/>
                    <a:pt x="121" y="36"/>
                    <a:pt x="122" y="39"/>
                  </a:cubicBezTo>
                  <a:cubicBezTo>
                    <a:pt x="123" y="39"/>
                    <a:pt x="123" y="38"/>
                    <a:pt x="123" y="37"/>
                  </a:cubicBezTo>
                  <a:cubicBezTo>
                    <a:pt x="125" y="39"/>
                    <a:pt x="127" y="42"/>
                    <a:pt x="131" y="42"/>
                  </a:cubicBezTo>
                  <a:cubicBezTo>
                    <a:pt x="131" y="43"/>
                    <a:pt x="130" y="44"/>
                    <a:pt x="131" y="44"/>
                  </a:cubicBezTo>
                  <a:cubicBezTo>
                    <a:pt x="133" y="47"/>
                    <a:pt x="127" y="49"/>
                    <a:pt x="131" y="50"/>
                  </a:cubicBezTo>
                  <a:cubicBezTo>
                    <a:pt x="130" y="52"/>
                    <a:pt x="126" y="52"/>
                    <a:pt x="126" y="56"/>
                  </a:cubicBezTo>
                  <a:cubicBezTo>
                    <a:pt x="129" y="61"/>
                    <a:pt x="135" y="54"/>
                    <a:pt x="137" y="60"/>
                  </a:cubicBezTo>
                  <a:cubicBezTo>
                    <a:pt x="138" y="60"/>
                    <a:pt x="138" y="58"/>
                    <a:pt x="138" y="57"/>
                  </a:cubicBezTo>
                  <a:cubicBezTo>
                    <a:pt x="141" y="57"/>
                    <a:pt x="139" y="60"/>
                    <a:pt x="140" y="61"/>
                  </a:cubicBezTo>
                  <a:cubicBezTo>
                    <a:pt x="140" y="61"/>
                    <a:pt x="141" y="64"/>
                    <a:pt x="141" y="64"/>
                  </a:cubicBezTo>
                  <a:cubicBezTo>
                    <a:pt x="143" y="64"/>
                    <a:pt x="145" y="61"/>
                    <a:pt x="144" y="67"/>
                  </a:cubicBezTo>
                  <a:cubicBezTo>
                    <a:pt x="147" y="67"/>
                    <a:pt x="148" y="65"/>
                    <a:pt x="153" y="66"/>
                  </a:cubicBezTo>
                  <a:cubicBezTo>
                    <a:pt x="153" y="67"/>
                    <a:pt x="154" y="68"/>
                    <a:pt x="154" y="70"/>
                  </a:cubicBezTo>
                  <a:cubicBezTo>
                    <a:pt x="156" y="70"/>
                    <a:pt x="161" y="68"/>
                    <a:pt x="160" y="73"/>
                  </a:cubicBezTo>
                  <a:cubicBezTo>
                    <a:pt x="165" y="70"/>
                    <a:pt x="162" y="73"/>
                    <a:pt x="167" y="74"/>
                  </a:cubicBezTo>
                  <a:cubicBezTo>
                    <a:pt x="169" y="77"/>
                    <a:pt x="162" y="78"/>
                    <a:pt x="162" y="78"/>
                  </a:cubicBezTo>
                  <a:cubicBezTo>
                    <a:pt x="162" y="79"/>
                    <a:pt x="163" y="80"/>
                    <a:pt x="164" y="80"/>
                  </a:cubicBezTo>
                  <a:cubicBezTo>
                    <a:pt x="160" y="83"/>
                    <a:pt x="157" y="83"/>
                    <a:pt x="155" y="88"/>
                  </a:cubicBezTo>
                  <a:cubicBezTo>
                    <a:pt x="154" y="88"/>
                    <a:pt x="153" y="88"/>
                    <a:pt x="153" y="89"/>
                  </a:cubicBezTo>
                  <a:cubicBezTo>
                    <a:pt x="151" y="89"/>
                    <a:pt x="146" y="89"/>
                    <a:pt x="146" y="87"/>
                  </a:cubicBezTo>
                  <a:cubicBezTo>
                    <a:pt x="146" y="84"/>
                    <a:pt x="138" y="87"/>
                    <a:pt x="140" y="81"/>
                  </a:cubicBezTo>
                  <a:cubicBezTo>
                    <a:pt x="137" y="81"/>
                    <a:pt x="137" y="80"/>
                    <a:pt x="137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28" y="78"/>
                    <a:pt x="131" y="83"/>
                    <a:pt x="130" y="85"/>
                  </a:cubicBezTo>
                  <a:cubicBezTo>
                    <a:pt x="130" y="88"/>
                    <a:pt x="134" y="88"/>
                    <a:pt x="134" y="91"/>
                  </a:cubicBezTo>
                  <a:cubicBezTo>
                    <a:pt x="137" y="89"/>
                    <a:pt x="140" y="94"/>
                    <a:pt x="140" y="91"/>
                  </a:cubicBezTo>
                  <a:cubicBezTo>
                    <a:pt x="142" y="92"/>
                    <a:pt x="143" y="96"/>
                    <a:pt x="143" y="99"/>
                  </a:cubicBezTo>
                  <a:cubicBezTo>
                    <a:pt x="142" y="101"/>
                    <a:pt x="145" y="100"/>
                    <a:pt x="146" y="101"/>
                  </a:cubicBezTo>
                  <a:cubicBezTo>
                    <a:pt x="147" y="104"/>
                    <a:pt x="144" y="110"/>
                    <a:pt x="144" y="113"/>
                  </a:cubicBezTo>
                  <a:cubicBezTo>
                    <a:pt x="141" y="115"/>
                    <a:pt x="142" y="111"/>
                    <a:pt x="141" y="110"/>
                  </a:cubicBezTo>
                  <a:cubicBezTo>
                    <a:pt x="139" y="109"/>
                    <a:pt x="135" y="110"/>
                    <a:pt x="134" y="106"/>
                  </a:cubicBezTo>
                  <a:cubicBezTo>
                    <a:pt x="129" y="107"/>
                    <a:pt x="129" y="102"/>
                    <a:pt x="123" y="103"/>
                  </a:cubicBezTo>
                  <a:cubicBezTo>
                    <a:pt x="123" y="106"/>
                    <a:pt x="128" y="104"/>
                    <a:pt x="129" y="106"/>
                  </a:cubicBezTo>
                  <a:cubicBezTo>
                    <a:pt x="124" y="111"/>
                    <a:pt x="133" y="108"/>
                    <a:pt x="129" y="110"/>
                  </a:cubicBezTo>
                  <a:cubicBezTo>
                    <a:pt x="129" y="112"/>
                    <a:pt x="132" y="112"/>
                    <a:pt x="134" y="113"/>
                  </a:cubicBezTo>
                  <a:cubicBezTo>
                    <a:pt x="135" y="114"/>
                    <a:pt x="134" y="115"/>
                    <a:pt x="136" y="115"/>
                  </a:cubicBezTo>
                  <a:cubicBezTo>
                    <a:pt x="138" y="115"/>
                    <a:pt x="138" y="115"/>
                    <a:pt x="138" y="117"/>
                  </a:cubicBezTo>
                  <a:cubicBezTo>
                    <a:pt x="134" y="118"/>
                    <a:pt x="132" y="117"/>
                    <a:pt x="129" y="115"/>
                  </a:cubicBezTo>
                  <a:cubicBezTo>
                    <a:pt x="127" y="113"/>
                    <a:pt x="123" y="114"/>
                    <a:pt x="120" y="112"/>
                  </a:cubicBezTo>
                  <a:cubicBezTo>
                    <a:pt x="119" y="111"/>
                    <a:pt x="115" y="109"/>
                    <a:pt x="113" y="109"/>
                  </a:cubicBezTo>
                  <a:cubicBezTo>
                    <a:pt x="111" y="109"/>
                    <a:pt x="111" y="107"/>
                    <a:pt x="110" y="106"/>
                  </a:cubicBezTo>
                  <a:cubicBezTo>
                    <a:pt x="109" y="105"/>
                    <a:pt x="106" y="106"/>
                    <a:pt x="105" y="105"/>
                  </a:cubicBezTo>
                  <a:cubicBezTo>
                    <a:pt x="104" y="104"/>
                    <a:pt x="104" y="102"/>
                    <a:pt x="103" y="101"/>
                  </a:cubicBezTo>
                  <a:cubicBezTo>
                    <a:pt x="103" y="100"/>
                    <a:pt x="99" y="101"/>
                    <a:pt x="101" y="98"/>
                  </a:cubicBezTo>
                  <a:cubicBezTo>
                    <a:pt x="95" y="98"/>
                    <a:pt x="94" y="92"/>
                    <a:pt x="91" y="89"/>
                  </a:cubicBezTo>
                  <a:cubicBezTo>
                    <a:pt x="92" y="89"/>
                    <a:pt x="90" y="84"/>
                    <a:pt x="92" y="82"/>
                  </a:cubicBezTo>
                  <a:cubicBezTo>
                    <a:pt x="92" y="82"/>
                    <a:pt x="95" y="83"/>
                    <a:pt x="95" y="82"/>
                  </a:cubicBezTo>
                  <a:cubicBezTo>
                    <a:pt x="95" y="82"/>
                    <a:pt x="93" y="80"/>
                    <a:pt x="94" y="78"/>
                  </a:cubicBezTo>
                  <a:cubicBezTo>
                    <a:pt x="94" y="78"/>
                    <a:pt x="96" y="78"/>
                    <a:pt x="96" y="78"/>
                  </a:cubicBezTo>
                  <a:cubicBezTo>
                    <a:pt x="97" y="77"/>
                    <a:pt x="96" y="74"/>
                    <a:pt x="96" y="73"/>
                  </a:cubicBezTo>
                  <a:cubicBezTo>
                    <a:pt x="97" y="72"/>
                    <a:pt x="99" y="73"/>
                    <a:pt x="99" y="73"/>
                  </a:cubicBezTo>
                  <a:cubicBezTo>
                    <a:pt x="101" y="71"/>
                    <a:pt x="99" y="67"/>
                    <a:pt x="101" y="66"/>
                  </a:cubicBezTo>
                  <a:cubicBezTo>
                    <a:pt x="100" y="64"/>
                    <a:pt x="98" y="64"/>
                    <a:pt x="96" y="64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5" y="57"/>
                    <a:pt x="94" y="57"/>
                    <a:pt x="94" y="59"/>
                  </a:cubicBezTo>
                  <a:cubicBezTo>
                    <a:pt x="91" y="57"/>
                    <a:pt x="92" y="54"/>
                    <a:pt x="91" y="53"/>
                  </a:cubicBezTo>
                  <a:cubicBezTo>
                    <a:pt x="90" y="53"/>
                    <a:pt x="89" y="55"/>
                    <a:pt x="88" y="54"/>
                  </a:cubicBezTo>
                  <a:cubicBezTo>
                    <a:pt x="88" y="54"/>
                    <a:pt x="87" y="53"/>
                    <a:pt x="87" y="53"/>
                  </a:cubicBezTo>
                  <a:cubicBezTo>
                    <a:pt x="86" y="52"/>
                    <a:pt x="84" y="50"/>
                    <a:pt x="84" y="50"/>
                  </a:cubicBezTo>
                  <a:cubicBezTo>
                    <a:pt x="83" y="50"/>
                    <a:pt x="82" y="52"/>
                    <a:pt x="81" y="52"/>
                  </a:cubicBezTo>
                  <a:cubicBezTo>
                    <a:pt x="81" y="51"/>
                    <a:pt x="79" y="48"/>
                    <a:pt x="75" y="49"/>
                  </a:cubicBezTo>
                  <a:cubicBezTo>
                    <a:pt x="81" y="42"/>
                    <a:pt x="68" y="46"/>
                    <a:pt x="70" y="39"/>
                  </a:cubicBezTo>
                  <a:cubicBezTo>
                    <a:pt x="66" y="39"/>
                    <a:pt x="63" y="39"/>
                    <a:pt x="63" y="43"/>
                  </a:cubicBezTo>
                  <a:cubicBezTo>
                    <a:pt x="61" y="44"/>
                    <a:pt x="59" y="42"/>
                    <a:pt x="59" y="42"/>
                  </a:cubicBezTo>
                  <a:cubicBezTo>
                    <a:pt x="57" y="42"/>
                    <a:pt x="56" y="43"/>
                    <a:pt x="54" y="43"/>
                  </a:cubicBezTo>
                  <a:cubicBezTo>
                    <a:pt x="52" y="43"/>
                    <a:pt x="51" y="42"/>
                    <a:pt x="49" y="42"/>
                  </a:cubicBezTo>
                  <a:cubicBezTo>
                    <a:pt x="46" y="42"/>
                    <a:pt x="46" y="43"/>
                    <a:pt x="43" y="43"/>
                  </a:cubicBezTo>
                  <a:cubicBezTo>
                    <a:pt x="40" y="43"/>
                    <a:pt x="39" y="42"/>
                    <a:pt x="37" y="42"/>
                  </a:cubicBezTo>
                  <a:cubicBezTo>
                    <a:pt x="31" y="41"/>
                    <a:pt x="26" y="42"/>
                    <a:pt x="19" y="40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4" y="37"/>
                    <a:pt x="12" y="38"/>
                    <a:pt x="12" y="35"/>
                  </a:cubicBezTo>
                  <a:cubicBezTo>
                    <a:pt x="10" y="34"/>
                    <a:pt x="5" y="36"/>
                    <a:pt x="7" y="32"/>
                  </a:cubicBezTo>
                  <a:cubicBezTo>
                    <a:pt x="11" y="33"/>
                    <a:pt x="13" y="30"/>
                    <a:pt x="15" y="29"/>
                  </a:cubicBezTo>
                  <a:cubicBezTo>
                    <a:pt x="13" y="26"/>
                    <a:pt x="5" y="28"/>
                    <a:pt x="4" y="25"/>
                  </a:cubicBezTo>
                  <a:cubicBezTo>
                    <a:pt x="3" y="25"/>
                    <a:pt x="2" y="25"/>
                    <a:pt x="2" y="26"/>
                  </a:cubicBezTo>
                  <a:cubicBezTo>
                    <a:pt x="0" y="26"/>
                    <a:pt x="4" y="20"/>
                    <a:pt x="5" y="19"/>
                  </a:cubicBezTo>
                  <a:cubicBezTo>
                    <a:pt x="4" y="14"/>
                    <a:pt x="8" y="13"/>
                    <a:pt x="7" y="8"/>
                  </a:cubicBezTo>
                  <a:moveTo>
                    <a:pt x="109" y="81"/>
                  </a:moveTo>
                  <a:cubicBezTo>
                    <a:pt x="110" y="78"/>
                    <a:pt x="116" y="80"/>
                    <a:pt x="119" y="80"/>
                  </a:cubicBezTo>
                  <a:cubicBezTo>
                    <a:pt x="119" y="77"/>
                    <a:pt x="117" y="77"/>
                    <a:pt x="116" y="75"/>
                  </a:cubicBezTo>
                  <a:cubicBezTo>
                    <a:pt x="114" y="73"/>
                    <a:pt x="111" y="75"/>
                    <a:pt x="108" y="73"/>
                  </a:cubicBezTo>
                  <a:cubicBezTo>
                    <a:pt x="108" y="75"/>
                    <a:pt x="106" y="81"/>
                    <a:pt x="109" y="8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2" name="Freeform 94"/>
            <p:cNvSpPr>
              <a:spLocks noChangeArrowheads="1"/>
            </p:cNvSpPr>
            <p:nvPr/>
          </p:nvSpPr>
          <p:spPr bwMode="auto">
            <a:xfrm>
              <a:off x="2952585" y="1200722"/>
              <a:ext cx="350308" cy="194828"/>
            </a:xfrm>
            <a:custGeom>
              <a:gdLst>
                <a:gd fmla="*/ 2147483646 w 104" name="T0"/>
                <a:gd fmla="*/ 2147483646 h 52" name="T1"/>
                <a:gd fmla="*/ 2147483646 w 104" name="T2"/>
                <a:gd fmla="*/ 2147483646 h 52" name="T3"/>
                <a:gd fmla="*/ 2147483646 w 104" name="T4"/>
                <a:gd fmla="*/ 2147483646 h 52" name="T5"/>
                <a:gd fmla="*/ 2147483646 w 104" name="T6"/>
                <a:gd fmla="*/ 2147483646 h 52" name="T7"/>
                <a:gd fmla="*/ 2147483646 w 104" name="T8"/>
                <a:gd fmla="*/ 2147483646 h 52" name="T9"/>
                <a:gd fmla="*/ 2147483646 w 104" name="T10"/>
                <a:gd fmla="*/ 2147483646 h 52" name="T11"/>
                <a:gd fmla="*/ 2147483646 w 104" name="T12"/>
                <a:gd fmla="*/ 2147483646 h 52" name="T13"/>
                <a:gd fmla="*/ 2147483646 w 104" name="T14"/>
                <a:gd fmla="*/ 2147483646 h 52" name="T15"/>
                <a:gd fmla="*/ 2147483646 w 104" name="T16"/>
                <a:gd fmla="*/ 2147483646 h 52" name="T17"/>
                <a:gd fmla="*/ 2147483646 w 104" name="T18"/>
                <a:gd fmla="*/ 2147483646 h 52" name="T19"/>
                <a:gd fmla="*/ 2147483646 w 104" name="T20"/>
                <a:gd fmla="*/ 2147483646 h 52" name="T21"/>
                <a:gd fmla="*/ 2147483646 w 104" name="T22"/>
                <a:gd fmla="*/ 2147483646 h 52" name="T23"/>
                <a:gd fmla="*/ 0 w 104" name="T24"/>
                <a:gd fmla="*/ 2147483646 h 52" name="T25"/>
                <a:gd fmla="*/ 2147483646 w 104" name="T26"/>
                <a:gd fmla="*/ 2147483646 h 52" name="T27"/>
                <a:gd fmla="*/ 2147483646 w 104" name="T28"/>
                <a:gd fmla="*/ 2147483646 h 52" name="T29"/>
                <a:gd fmla="*/ 2147483646 w 104" name="T30"/>
                <a:gd fmla="*/ 2147483646 h 52" name="T31"/>
                <a:gd fmla="*/ 2147483646 w 104" name="T32"/>
                <a:gd fmla="*/ 2147483646 h 52" name="T33"/>
                <a:gd fmla="*/ 2147483646 w 104" name="T34"/>
                <a:gd fmla="*/ 2147483646 h 52" name="T35"/>
                <a:gd fmla="*/ 2147483646 w 104" name="T36"/>
                <a:gd fmla="*/ 2147483646 h 52" name="T37"/>
                <a:gd fmla="*/ 2147483646 w 104" name="T38"/>
                <a:gd fmla="*/ 2147483646 h 52" name="T39"/>
                <a:gd fmla="*/ 2147483646 w 104" name="T40"/>
                <a:gd fmla="*/ 2147483646 h 52" name="T41"/>
                <a:gd fmla="*/ 2147483646 w 104" name="T42"/>
                <a:gd fmla="*/ 2147483646 h 52" name="T43"/>
                <a:gd fmla="*/ 2147483646 w 104" name="T44"/>
                <a:gd fmla="*/ 2147483646 h 52" name="T45"/>
                <a:gd fmla="*/ 2147483646 w 104" name="T46"/>
                <a:gd fmla="*/ 2147483646 h 52" name="T47"/>
                <a:gd fmla="*/ 2147483646 w 104" name="T48"/>
                <a:gd fmla="*/ 2147483646 h 52" name="T49"/>
                <a:gd fmla="*/ 2147483646 w 104" name="T50"/>
                <a:gd fmla="*/ 2147483646 h 52" name="T51"/>
                <a:gd fmla="*/ 2147483646 w 104" name="T52"/>
                <a:gd fmla="*/ 2147483646 h 52" name="T53"/>
                <a:gd fmla="*/ 2147483646 w 104" name="T54"/>
                <a:gd fmla="*/ 2147483646 h 52" name="T55"/>
                <a:gd fmla="*/ 2147483646 w 104" name="T56"/>
                <a:gd fmla="*/ 2147483646 h 52" name="T57"/>
                <a:gd fmla="*/ 2147483646 w 104" name="T58"/>
                <a:gd fmla="*/ 2147483646 h 52" name="T59"/>
                <a:gd fmla="*/ 2147483646 w 104" name="T60"/>
                <a:gd fmla="*/ 2147483646 h 52" name="T61"/>
                <a:gd fmla="*/ 2147483646 w 104" name="T62"/>
                <a:gd fmla="*/ 2147483646 h 52" name="T63"/>
                <a:gd fmla="*/ 2147483646 w 104" name="T64"/>
                <a:gd fmla="*/ 2147483646 h 52" name="T65"/>
                <a:gd fmla="*/ 2147483646 w 104" name="T66"/>
                <a:gd fmla="*/ 2147483646 h 52" name="T67"/>
                <a:gd fmla="*/ 2147483646 w 104" name="T68"/>
                <a:gd fmla="*/ 2147483646 h 52" name="T69"/>
                <a:gd fmla="*/ 2147483646 w 104" name="T70"/>
                <a:gd fmla="*/ 2147483646 h 52" name="T71"/>
                <a:gd fmla="*/ 2147483646 w 104" name="T72"/>
                <a:gd fmla="*/ 2147483646 h 52" name="T73"/>
                <a:gd fmla="*/ 2147483646 w 104" name="T74"/>
                <a:gd fmla="*/ 2147483646 h 52" name="T75"/>
                <a:gd fmla="*/ 2147483646 w 104" name="T76"/>
                <a:gd fmla="*/ 2147483646 h 52" name="T77"/>
                <a:gd fmla="*/ 2147483646 w 104" name="T78"/>
                <a:gd fmla="*/ 2147483646 h 52" name="T79"/>
                <a:gd fmla="*/ 2147483646 w 104" name="T80"/>
                <a:gd fmla="*/ 2147483646 h 52" name="T81"/>
                <a:gd fmla="*/ 2147483646 w 104" name="T82"/>
                <a:gd fmla="*/ 2147483646 h 52" name="T83"/>
                <a:gd fmla="*/ 2147483646 w 104" name="T84"/>
                <a:gd fmla="*/ 2147483646 h 52" name="T85"/>
                <a:gd fmla="*/ 2147483646 w 104" name="T86"/>
                <a:gd fmla="*/ 2147483646 h 52" name="T87"/>
                <a:gd fmla="*/ 2147483646 w 104" name="T88"/>
                <a:gd fmla="*/ 2147483646 h 52" name="T89"/>
                <a:gd fmla="*/ 2147483646 w 104" name="T90"/>
                <a:gd fmla="*/ 2147483646 h 52" name="T91"/>
                <a:gd fmla="*/ 2147483646 w 104" name="T92"/>
                <a:gd fmla="*/ 2147483646 h 52" name="T93"/>
                <a:gd fmla="*/ 2147483646 w 104" name="T94"/>
                <a:gd fmla="*/ 2147483646 h 52" name="T95"/>
                <a:gd fmla="*/ 2147483646 w 104" name="T96"/>
                <a:gd fmla="*/ 2147483646 h 52" name="T97"/>
                <a:gd fmla="*/ 2147483646 w 104" name="T98"/>
                <a:gd fmla="*/ 2147483646 h 52" name="T99"/>
                <a:gd fmla="*/ 2147483646 w 104" name="T100"/>
                <a:gd fmla="*/ 2147483646 h 52" name="T101"/>
                <a:gd fmla="*/ 2147483646 w 104" name="T102"/>
                <a:gd fmla="*/ 2147483646 h 52" name="T103"/>
                <a:gd fmla="*/ 2147483646 w 104" name="T104"/>
                <a:gd fmla="*/ 2147483646 h 52" name="T105"/>
                <a:gd fmla="*/ 0 60000 65536" name="T106"/>
                <a:gd fmla="*/ 0 60000 65536" name="T107"/>
                <a:gd fmla="*/ 0 60000 65536" name="T108"/>
                <a:gd fmla="*/ 0 60000 65536" name="T109"/>
                <a:gd fmla="*/ 0 60000 65536" name="T110"/>
                <a:gd fmla="*/ 0 60000 65536" name="T111"/>
                <a:gd fmla="*/ 0 60000 65536" name="T112"/>
                <a:gd fmla="*/ 0 60000 65536" name="T113"/>
                <a:gd fmla="*/ 0 60000 65536" name="T114"/>
                <a:gd fmla="*/ 0 60000 65536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60000 65536" name="T120"/>
                <a:gd fmla="*/ 0 60000 65536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60000 65536" name="T138"/>
                <a:gd fmla="*/ 0 60000 65536" name="T139"/>
                <a:gd fmla="*/ 0 60000 65536" name="T140"/>
                <a:gd fmla="*/ 0 60000 65536" name="T141"/>
                <a:gd fmla="*/ 0 60000 65536" name="T142"/>
                <a:gd fmla="*/ 0 60000 65536" name="T143"/>
                <a:gd fmla="*/ 0 60000 65536" name="T144"/>
                <a:gd fmla="*/ 0 60000 65536" name="T145"/>
                <a:gd fmla="*/ 0 60000 65536" name="T146"/>
                <a:gd fmla="*/ 0 60000 65536" name="T147"/>
                <a:gd fmla="*/ 0 60000 65536" name="T148"/>
                <a:gd fmla="*/ 0 60000 65536" name="T149"/>
                <a:gd fmla="*/ 0 60000 65536" name="T150"/>
                <a:gd fmla="*/ 0 60000 65536" name="T151"/>
                <a:gd fmla="*/ 0 60000 65536" name="T152"/>
                <a:gd fmla="*/ 0 60000 65536" name="T153"/>
                <a:gd fmla="*/ 0 60000 65536" name="T154"/>
                <a:gd fmla="*/ 0 60000 65536" name="T155"/>
                <a:gd fmla="*/ 0 60000 65536" name="T156"/>
                <a:gd fmla="*/ 0 60000 65536" name="T157"/>
                <a:gd fmla="*/ 0 60000 65536" name="T158"/>
                <a:gd fmla="*/ 0 w 104" name="T159"/>
                <a:gd fmla="*/ 0 h 52" name="T160"/>
                <a:gd fmla="*/ 104 w 104" name="T161"/>
                <a:gd fmla="*/ 52 h 52" name="T162"/>
              </a:gdLst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b="T162" l="T159" r="T161" t="T160"/>
              <a:pathLst>
                <a:path h="52" w="104">
                  <a:moveTo>
                    <a:pt x="12" y="40"/>
                  </a:moveTo>
                  <a:cubicBezTo>
                    <a:pt x="9" y="40"/>
                    <a:pt x="12" y="36"/>
                    <a:pt x="13" y="36"/>
                  </a:cubicBezTo>
                  <a:cubicBezTo>
                    <a:pt x="13" y="34"/>
                    <a:pt x="17" y="35"/>
                    <a:pt x="19" y="34"/>
                  </a:cubicBezTo>
                  <a:cubicBezTo>
                    <a:pt x="20" y="34"/>
                    <a:pt x="20" y="33"/>
                    <a:pt x="22" y="33"/>
                  </a:cubicBezTo>
                  <a:cubicBezTo>
                    <a:pt x="27" y="32"/>
                    <a:pt x="33" y="35"/>
                    <a:pt x="37" y="31"/>
                  </a:cubicBezTo>
                  <a:cubicBezTo>
                    <a:pt x="36" y="28"/>
                    <a:pt x="27" y="31"/>
                    <a:pt x="22" y="30"/>
                  </a:cubicBezTo>
                  <a:cubicBezTo>
                    <a:pt x="21" y="30"/>
                    <a:pt x="20" y="29"/>
                    <a:pt x="20" y="29"/>
                  </a:cubicBezTo>
                  <a:cubicBezTo>
                    <a:pt x="19" y="29"/>
                    <a:pt x="18" y="30"/>
                    <a:pt x="16" y="30"/>
                  </a:cubicBezTo>
                  <a:cubicBezTo>
                    <a:pt x="13" y="30"/>
                    <a:pt x="10" y="28"/>
                    <a:pt x="7" y="29"/>
                  </a:cubicBezTo>
                  <a:cubicBezTo>
                    <a:pt x="4" y="25"/>
                    <a:pt x="14" y="26"/>
                    <a:pt x="15" y="23"/>
                  </a:cubicBezTo>
                  <a:cubicBezTo>
                    <a:pt x="15" y="21"/>
                    <a:pt x="18" y="23"/>
                    <a:pt x="19" y="23"/>
                  </a:cubicBezTo>
                  <a:cubicBezTo>
                    <a:pt x="18" y="15"/>
                    <a:pt x="10" y="23"/>
                    <a:pt x="3" y="20"/>
                  </a:cubicBezTo>
                  <a:cubicBezTo>
                    <a:pt x="0" y="18"/>
                    <a:pt x="6" y="16"/>
                    <a:pt x="0" y="16"/>
                  </a:cubicBezTo>
                  <a:cubicBezTo>
                    <a:pt x="2" y="13"/>
                    <a:pt x="2" y="9"/>
                    <a:pt x="7" y="10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10" y="6"/>
                    <a:pt x="16" y="5"/>
                    <a:pt x="22" y="3"/>
                  </a:cubicBezTo>
                  <a:cubicBezTo>
                    <a:pt x="23" y="3"/>
                    <a:pt x="23" y="0"/>
                    <a:pt x="26" y="1"/>
                  </a:cubicBezTo>
                  <a:cubicBezTo>
                    <a:pt x="26" y="2"/>
                    <a:pt x="27" y="2"/>
                    <a:pt x="29" y="2"/>
                  </a:cubicBezTo>
                  <a:cubicBezTo>
                    <a:pt x="28" y="6"/>
                    <a:pt x="26" y="7"/>
                    <a:pt x="31" y="8"/>
                  </a:cubicBezTo>
                  <a:cubicBezTo>
                    <a:pt x="31" y="9"/>
                    <a:pt x="30" y="9"/>
                    <a:pt x="29" y="9"/>
                  </a:cubicBezTo>
                  <a:cubicBezTo>
                    <a:pt x="28" y="10"/>
                    <a:pt x="30" y="11"/>
                    <a:pt x="31" y="10"/>
                  </a:cubicBezTo>
                  <a:cubicBezTo>
                    <a:pt x="33" y="10"/>
                    <a:pt x="32" y="8"/>
                    <a:pt x="33" y="8"/>
                  </a:cubicBezTo>
                  <a:cubicBezTo>
                    <a:pt x="36" y="6"/>
                    <a:pt x="38" y="7"/>
                    <a:pt x="41" y="6"/>
                  </a:cubicBezTo>
                  <a:cubicBezTo>
                    <a:pt x="43" y="8"/>
                    <a:pt x="46" y="9"/>
                    <a:pt x="45" y="13"/>
                  </a:cubicBezTo>
                  <a:cubicBezTo>
                    <a:pt x="48" y="13"/>
                    <a:pt x="47" y="9"/>
                    <a:pt x="51" y="10"/>
                  </a:cubicBezTo>
                  <a:cubicBezTo>
                    <a:pt x="52" y="9"/>
                    <a:pt x="54" y="8"/>
                    <a:pt x="55" y="6"/>
                  </a:cubicBezTo>
                  <a:cubicBezTo>
                    <a:pt x="56" y="7"/>
                    <a:pt x="57" y="8"/>
                    <a:pt x="59" y="8"/>
                  </a:cubicBezTo>
                  <a:cubicBezTo>
                    <a:pt x="60" y="10"/>
                    <a:pt x="60" y="11"/>
                    <a:pt x="61" y="13"/>
                  </a:cubicBezTo>
                  <a:cubicBezTo>
                    <a:pt x="62" y="15"/>
                    <a:pt x="65" y="15"/>
                    <a:pt x="64" y="19"/>
                  </a:cubicBezTo>
                  <a:cubicBezTo>
                    <a:pt x="66" y="18"/>
                    <a:pt x="66" y="15"/>
                    <a:pt x="69" y="15"/>
                  </a:cubicBezTo>
                  <a:cubicBezTo>
                    <a:pt x="69" y="13"/>
                    <a:pt x="66" y="13"/>
                    <a:pt x="65" y="12"/>
                  </a:cubicBezTo>
                  <a:cubicBezTo>
                    <a:pt x="64" y="9"/>
                    <a:pt x="66" y="7"/>
                    <a:pt x="65" y="3"/>
                  </a:cubicBezTo>
                  <a:cubicBezTo>
                    <a:pt x="68" y="4"/>
                    <a:pt x="68" y="2"/>
                    <a:pt x="71" y="2"/>
                  </a:cubicBezTo>
                  <a:cubicBezTo>
                    <a:pt x="71" y="5"/>
                    <a:pt x="74" y="8"/>
                    <a:pt x="76" y="12"/>
                  </a:cubicBezTo>
                  <a:cubicBezTo>
                    <a:pt x="77" y="12"/>
                    <a:pt x="79" y="18"/>
                    <a:pt x="80" y="15"/>
                  </a:cubicBezTo>
                  <a:cubicBezTo>
                    <a:pt x="82" y="15"/>
                    <a:pt x="81" y="19"/>
                    <a:pt x="83" y="19"/>
                  </a:cubicBezTo>
                  <a:cubicBezTo>
                    <a:pt x="83" y="21"/>
                    <a:pt x="83" y="23"/>
                    <a:pt x="82" y="23"/>
                  </a:cubicBezTo>
                  <a:cubicBezTo>
                    <a:pt x="82" y="26"/>
                    <a:pt x="87" y="24"/>
                    <a:pt x="86" y="29"/>
                  </a:cubicBezTo>
                  <a:cubicBezTo>
                    <a:pt x="91" y="26"/>
                    <a:pt x="92" y="31"/>
                    <a:pt x="99" y="30"/>
                  </a:cubicBezTo>
                  <a:cubicBezTo>
                    <a:pt x="96" y="36"/>
                    <a:pt x="102" y="33"/>
                    <a:pt x="103" y="34"/>
                  </a:cubicBezTo>
                  <a:cubicBezTo>
                    <a:pt x="103" y="34"/>
                    <a:pt x="100" y="38"/>
                    <a:pt x="104" y="37"/>
                  </a:cubicBezTo>
                  <a:cubicBezTo>
                    <a:pt x="102" y="44"/>
                    <a:pt x="99" y="35"/>
                    <a:pt x="93" y="37"/>
                  </a:cubicBezTo>
                  <a:cubicBezTo>
                    <a:pt x="92" y="43"/>
                    <a:pt x="98" y="41"/>
                    <a:pt x="96" y="47"/>
                  </a:cubicBezTo>
                  <a:cubicBezTo>
                    <a:pt x="91" y="48"/>
                    <a:pt x="84" y="50"/>
                    <a:pt x="80" y="47"/>
                  </a:cubicBezTo>
                  <a:cubicBezTo>
                    <a:pt x="76" y="44"/>
                    <a:pt x="67" y="43"/>
                    <a:pt x="61" y="47"/>
                  </a:cubicBezTo>
                  <a:cubicBezTo>
                    <a:pt x="59" y="48"/>
                    <a:pt x="57" y="47"/>
                    <a:pt x="54" y="48"/>
                  </a:cubicBezTo>
                  <a:cubicBezTo>
                    <a:pt x="53" y="49"/>
                    <a:pt x="53" y="50"/>
                    <a:pt x="52" y="51"/>
                  </a:cubicBezTo>
                  <a:cubicBezTo>
                    <a:pt x="49" y="49"/>
                    <a:pt x="41" y="52"/>
                    <a:pt x="34" y="51"/>
                  </a:cubicBezTo>
                  <a:cubicBezTo>
                    <a:pt x="32" y="48"/>
                    <a:pt x="30" y="46"/>
                    <a:pt x="29" y="43"/>
                  </a:cubicBezTo>
                  <a:cubicBezTo>
                    <a:pt x="24" y="42"/>
                    <a:pt x="18" y="44"/>
                    <a:pt x="17" y="40"/>
                  </a:cubicBezTo>
                  <a:cubicBezTo>
                    <a:pt x="16" y="40"/>
                    <a:pt x="16" y="40"/>
                    <a:pt x="16" y="41"/>
                  </a:cubicBezTo>
                  <a:cubicBezTo>
                    <a:pt x="14" y="41"/>
                    <a:pt x="14" y="38"/>
                    <a:pt x="16" y="38"/>
                  </a:cubicBezTo>
                  <a:cubicBezTo>
                    <a:pt x="16" y="36"/>
                    <a:pt x="12" y="39"/>
                    <a:pt x="12" y="4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3" name="Freeform 95"/>
            <p:cNvSpPr>
              <a:spLocks noChangeArrowheads="1" noEditPoints="1"/>
            </p:cNvSpPr>
            <p:nvPr/>
          </p:nvSpPr>
          <p:spPr bwMode="auto">
            <a:xfrm>
              <a:off x="2018431" y="1246229"/>
              <a:ext cx="2508614" cy="3258041"/>
            </a:xfrm>
            <a:custGeom>
              <a:gdLst>
                <a:gd fmla="*/ 2147483646 w 744" name="T0"/>
                <a:gd fmla="*/ 2147483646 h 864" name="T1"/>
                <a:gd fmla="*/ 2147483646 w 744" name="T2"/>
                <a:gd fmla="*/ 2147483646 h 864" name="T3"/>
                <a:gd fmla="*/ 2147483646 w 744" name="T4"/>
                <a:gd fmla="*/ 2147483646 h 864" name="T5"/>
                <a:gd fmla="*/ 2147483646 w 744" name="T6"/>
                <a:gd fmla="*/ 2147483646 h 864" name="T7"/>
                <a:gd fmla="*/ 2147483646 w 744" name="T8"/>
                <a:gd fmla="*/ 2147483646 h 864" name="T9"/>
                <a:gd fmla="*/ 2147483646 w 744" name="T10"/>
                <a:gd fmla="*/ 2147483646 h 864" name="T11"/>
                <a:gd fmla="*/ 2147483646 w 744" name="T12"/>
                <a:gd fmla="*/ 2147483646 h 864" name="T13"/>
                <a:gd fmla="*/ 2147483646 w 744" name="T14"/>
                <a:gd fmla="*/ 2147483646 h 864" name="T15"/>
                <a:gd fmla="*/ 2147483646 w 744" name="T16"/>
                <a:gd fmla="*/ 2147483646 h 864" name="T17"/>
                <a:gd fmla="*/ 2147483646 w 744" name="T18"/>
                <a:gd fmla="*/ 2147483646 h 864" name="T19"/>
                <a:gd fmla="*/ 2147483646 w 744" name="T20"/>
                <a:gd fmla="*/ 2147483646 h 864" name="T21"/>
                <a:gd fmla="*/ 2147483646 w 744" name="T22"/>
                <a:gd fmla="*/ 2147483646 h 864" name="T23"/>
                <a:gd fmla="*/ 2147483646 w 744" name="T24"/>
                <a:gd fmla="*/ 2147483646 h 864" name="T25"/>
                <a:gd fmla="*/ 2147483646 w 744" name="T26"/>
                <a:gd fmla="*/ 2147483646 h 864" name="T27"/>
                <a:gd fmla="*/ 2147483646 w 744" name="T28"/>
                <a:gd fmla="*/ 2147483646 h 864" name="T29"/>
                <a:gd fmla="*/ 2147483646 w 744" name="T30"/>
                <a:gd fmla="*/ 2147483646 h 864" name="T31"/>
                <a:gd fmla="*/ 2147483646 w 744" name="T32"/>
                <a:gd fmla="*/ 2147483646 h 864" name="T33"/>
                <a:gd fmla="*/ 2147483646 w 744" name="T34"/>
                <a:gd fmla="*/ 2147483646 h 864" name="T35"/>
                <a:gd fmla="*/ 2147483646 w 744" name="T36"/>
                <a:gd fmla="*/ 2147483646 h 864" name="T37"/>
                <a:gd fmla="*/ 2147483646 w 744" name="T38"/>
                <a:gd fmla="*/ 2147483646 h 864" name="T39"/>
                <a:gd fmla="*/ 2147483646 w 744" name="T40"/>
                <a:gd fmla="*/ 2147483646 h 864" name="T41"/>
                <a:gd fmla="*/ 2147483646 w 744" name="T42"/>
                <a:gd fmla="*/ 2147483646 h 864" name="T43"/>
                <a:gd fmla="*/ 2147483646 w 744" name="T44"/>
                <a:gd fmla="*/ 2147483646 h 864" name="T45"/>
                <a:gd fmla="*/ 2147483646 w 744" name="T46"/>
                <a:gd fmla="*/ 2147483646 h 864" name="T47"/>
                <a:gd fmla="*/ 2147483646 w 744" name="T48"/>
                <a:gd fmla="*/ 2147483646 h 864" name="T49"/>
                <a:gd fmla="*/ 2147483646 w 744" name="T50"/>
                <a:gd fmla="*/ 2147483646 h 864" name="T51"/>
                <a:gd fmla="*/ 2147483646 w 744" name="T52"/>
                <a:gd fmla="*/ 2147483646 h 864" name="T53"/>
                <a:gd fmla="*/ 2147483646 w 744" name="T54"/>
                <a:gd fmla="*/ 2147483646 h 864" name="T55"/>
                <a:gd fmla="*/ 2147483646 w 744" name="T56"/>
                <a:gd fmla="*/ 2147483646 h 864" name="T57"/>
                <a:gd fmla="*/ 2147483646 w 744" name="T58"/>
                <a:gd fmla="*/ 2147483646 h 864" name="T59"/>
                <a:gd fmla="*/ 2147483646 w 744" name="T60"/>
                <a:gd fmla="*/ 2147483646 h 864" name="T61"/>
                <a:gd fmla="*/ 2147483646 w 744" name="T62"/>
                <a:gd fmla="*/ 2147483646 h 864" name="T63"/>
                <a:gd fmla="*/ 2147483646 w 744" name="T64"/>
                <a:gd fmla="*/ 2147483646 h 864" name="T65"/>
                <a:gd fmla="*/ 2147483646 w 744" name="T66"/>
                <a:gd fmla="*/ 2147483646 h 864" name="T67"/>
                <a:gd fmla="*/ 2147483646 w 744" name="T68"/>
                <a:gd fmla="*/ 2147483646 h 864" name="T69"/>
                <a:gd fmla="*/ 2147483646 w 744" name="T70"/>
                <a:gd fmla="*/ 2147483646 h 864" name="T71"/>
                <a:gd fmla="*/ 2147483646 w 744" name="T72"/>
                <a:gd fmla="*/ 2147483646 h 864" name="T73"/>
                <a:gd fmla="*/ 2147483646 w 744" name="T74"/>
                <a:gd fmla="*/ 2147483646 h 864" name="T75"/>
                <a:gd fmla="*/ 2147483646 w 744" name="T76"/>
                <a:gd fmla="*/ 2147483646 h 864" name="T77"/>
                <a:gd fmla="*/ 2147483646 w 744" name="T78"/>
                <a:gd fmla="*/ 2147483646 h 864" name="T79"/>
                <a:gd fmla="*/ 2147483646 w 744" name="T80"/>
                <a:gd fmla="*/ 2147483646 h 864" name="T81"/>
                <a:gd fmla="*/ 2147483646 w 744" name="T82"/>
                <a:gd fmla="*/ 2147483646 h 864" name="T83"/>
                <a:gd fmla="*/ 2147483646 w 744" name="T84"/>
                <a:gd fmla="*/ 2147483646 h 864" name="T85"/>
                <a:gd fmla="*/ 2147483646 w 744" name="T86"/>
                <a:gd fmla="*/ 2147483646 h 864" name="T87"/>
                <a:gd fmla="*/ 2147483646 w 744" name="T88"/>
                <a:gd fmla="*/ 2147483646 h 864" name="T89"/>
                <a:gd fmla="*/ 2147483646 w 744" name="T90"/>
                <a:gd fmla="*/ 2147483646 h 864" name="T91"/>
                <a:gd fmla="*/ 2147483646 w 744" name="T92"/>
                <a:gd fmla="*/ 2147483646 h 864" name="T93"/>
                <a:gd fmla="*/ 2147483646 w 744" name="T94"/>
                <a:gd fmla="*/ 2147483646 h 864" name="T95"/>
                <a:gd fmla="*/ 2147483646 w 744" name="T96"/>
                <a:gd fmla="*/ 2147483646 h 864" name="T97"/>
                <a:gd fmla="*/ 2147483646 w 744" name="T98"/>
                <a:gd fmla="*/ 2147483646 h 864" name="T99"/>
                <a:gd fmla="*/ 2147483646 w 744" name="T100"/>
                <a:gd fmla="*/ 2147483646 h 864" name="T101"/>
                <a:gd fmla="*/ 2147483646 w 744" name="T102"/>
                <a:gd fmla="*/ 2147483646 h 864" name="T103"/>
                <a:gd fmla="*/ 2147483646 w 744" name="T104"/>
                <a:gd fmla="*/ 2147483646 h 864" name="T105"/>
                <a:gd fmla="*/ 2147483646 w 744" name="T106"/>
                <a:gd fmla="*/ 2147483646 h 864" name="T107"/>
                <a:gd fmla="*/ 2147483646 w 744" name="T108"/>
                <a:gd fmla="*/ 2147483646 h 864" name="T109"/>
                <a:gd fmla="*/ 2147483646 w 744" name="T110"/>
                <a:gd fmla="*/ 2147483646 h 864" name="T111"/>
                <a:gd fmla="*/ 2147483646 w 744" name="T112"/>
                <a:gd fmla="*/ 2147483646 h 864" name="T113"/>
                <a:gd fmla="*/ 2147483646 w 744" name="T114"/>
                <a:gd fmla="*/ 2147483646 h 864" name="T115"/>
                <a:gd fmla="*/ 2147483646 w 744" name="T116"/>
                <a:gd fmla="*/ 2147483646 h 864" name="T117"/>
                <a:gd fmla="*/ 2147483646 w 744" name="T118"/>
                <a:gd fmla="*/ 2147483646 h 864" name="T119"/>
                <a:gd fmla="*/ 2147483646 w 744" name="T120"/>
                <a:gd fmla="*/ 2147483646 h 864" name="T121"/>
                <a:gd fmla="*/ 2147483646 w 744" name="T122"/>
                <a:gd fmla="*/ 2147483646 h 864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60000 65536" name="T138"/>
                <a:gd fmla="*/ 0 60000 65536" name="T139"/>
                <a:gd fmla="*/ 0 60000 65536" name="T140"/>
                <a:gd fmla="*/ 0 60000 65536" name="T141"/>
                <a:gd fmla="*/ 0 60000 65536" name="T142"/>
                <a:gd fmla="*/ 0 60000 65536" name="T143"/>
                <a:gd fmla="*/ 0 60000 65536" name="T144"/>
                <a:gd fmla="*/ 0 60000 65536" name="T145"/>
                <a:gd fmla="*/ 0 60000 65536" name="T146"/>
                <a:gd fmla="*/ 0 60000 65536" name="T147"/>
                <a:gd fmla="*/ 0 60000 65536" name="T148"/>
                <a:gd fmla="*/ 0 60000 65536" name="T149"/>
                <a:gd fmla="*/ 0 60000 65536" name="T150"/>
                <a:gd fmla="*/ 0 60000 65536" name="T151"/>
                <a:gd fmla="*/ 0 60000 65536" name="T152"/>
                <a:gd fmla="*/ 0 60000 65536" name="T153"/>
                <a:gd fmla="*/ 0 60000 65536" name="T154"/>
                <a:gd fmla="*/ 0 60000 65536" name="T155"/>
                <a:gd fmla="*/ 0 60000 65536" name="T156"/>
                <a:gd fmla="*/ 0 60000 65536" name="T157"/>
                <a:gd fmla="*/ 0 60000 65536" name="T158"/>
                <a:gd fmla="*/ 0 60000 65536" name="T159"/>
                <a:gd fmla="*/ 0 60000 65536" name="T160"/>
                <a:gd fmla="*/ 0 60000 65536" name="T161"/>
                <a:gd fmla="*/ 0 60000 65536" name="T162"/>
                <a:gd fmla="*/ 0 60000 65536" name="T163"/>
                <a:gd fmla="*/ 0 60000 65536" name="T164"/>
                <a:gd fmla="*/ 0 60000 65536" name="T165"/>
                <a:gd fmla="*/ 0 60000 65536" name="T166"/>
                <a:gd fmla="*/ 0 60000 65536" name="T167"/>
                <a:gd fmla="*/ 0 60000 65536" name="T168"/>
                <a:gd fmla="*/ 0 60000 65536" name="T169"/>
                <a:gd fmla="*/ 0 60000 65536" name="T170"/>
                <a:gd fmla="*/ 0 60000 65536" name="T171"/>
                <a:gd fmla="*/ 0 60000 65536" name="T172"/>
                <a:gd fmla="*/ 0 60000 65536" name="T173"/>
                <a:gd fmla="*/ 0 60000 65536" name="T174"/>
                <a:gd fmla="*/ 0 60000 65536" name="T175"/>
                <a:gd fmla="*/ 0 60000 65536" name="T176"/>
                <a:gd fmla="*/ 0 60000 65536" name="T177"/>
                <a:gd fmla="*/ 0 60000 65536" name="T178"/>
                <a:gd fmla="*/ 0 60000 65536" name="T179"/>
                <a:gd fmla="*/ 0 60000 65536" name="T180"/>
                <a:gd fmla="*/ 0 60000 65536" name="T181"/>
                <a:gd fmla="*/ 0 60000 65536" name="T182"/>
                <a:gd fmla="*/ 0 60000 65536" name="T183"/>
                <a:gd fmla="*/ 0 60000 65536" name="T184"/>
                <a:gd fmla="*/ 0 60000 65536" name="T185"/>
                <a:gd fmla="*/ 0 w 744" name="T186"/>
                <a:gd fmla="*/ 0 h 864" name="T187"/>
                <a:gd fmla="*/ 744 w 744" name="T188"/>
                <a:gd fmla="*/ 864 h 864" name="T189"/>
              </a:gdLst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b="T189" l="T186" r="T188" t="T187"/>
              <a:pathLst>
                <a:path h="864" w="744">
                  <a:moveTo>
                    <a:pt x="453" y="48"/>
                  </a:moveTo>
                  <a:cubicBezTo>
                    <a:pt x="453" y="50"/>
                    <a:pt x="457" y="45"/>
                    <a:pt x="456" y="52"/>
                  </a:cubicBezTo>
                  <a:cubicBezTo>
                    <a:pt x="460" y="52"/>
                    <a:pt x="460" y="52"/>
                    <a:pt x="460" y="52"/>
                  </a:cubicBezTo>
                  <a:cubicBezTo>
                    <a:pt x="462" y="51"/>
                    <a:pt x="463" y="48"/>
                    <a:pt x="463" y="45"/>
                  </a:cubicBezTo>
                  <a:cubicBezTo>
                    <a:pt x="464" y="44"/>
                    <a:pt x="466" y="43"/>
                    <a:pt x="465" y="41"/>
                  </a:cubicBezTo>
                  <a:cubicBezTo>
                    <a:pt x="470" y="42"/>
                    <a:pt x="467" y="36"/>
                    <a:pt x="471" y="38"/>
                  </a:cubicBezTo>
                  <a:cubicBezTo>
                    <a:pt x="471" y="28"/>
                    <a:pt x="471" y="28"/>
                    <a:pt x="471" y="28"/>
                  </a:cubicBezTo>
                  <a:cubicBezTo>
                    <a:pt x="476" y="27"/>
                    <a:pt x="478" y="26"/>
                    <a:pt x="482" y="28"/>
                  </a:cubicBezTo>
                  <a:cubicBezTo>
                    <a:pt x="484" y="28"/>
                    <a:pt x="483" y="31"/>
                    <a:pt x="484" y="32"/>
                  </a:cubicBezTo>
                  <a:cubicBezTo>
                    <a:pt x="484" y="32"/>
                    <a:pt x="486" y="32"/>
                    <a:pt x="486" y="32"/>
                  </a:cubicBezTo>
                  <a:cubicBezTo>
                    <a:pt x="488" y="33"/>
                    <a:pt x="489" y="35"/>
                    <a:pt x="491" y="35"/>
                  </a:cubicBezTo>
                  <a:cubicBezTo>
                    <a:pt x="491" y="39"/>
                    <a:pt x="489" y="41"/>
                    <a:pt x="486" y="42"/>
                  </a:cubicBezTo>
                  <a:cubicBezTo>
                    <a:pt x="489" y="44"/>
                    <a:pt x="488" y="49"/>
                    <a:pt x="492" y="50"/>
                  </a:cubicBezTo>
                  <a:cubicBezTo>
                    <a:pt x="491" y="54"/>
                    <a:pt x="487" y="54"/>
                    <a:pt x="486" y="57"/>
                  </a:cubicBezTo>
                  <a:cubicBezTo>
                    <a:pt x="484" y="57"/>
                    <a:pt x="483" y="60"/>
                    <a:pt x="482" y="57"/>
                  </a:cubicBezTo>
                  <a:cubicBezTo>
                    <a:pt x="480" y="59"/>
                    <a:pt x="480" y="62"/>
                    <a:pt x="478" y="64"/>
                  </a:cubicBezTo>
                  <a:cubicBezTo>
                    <a:pt x="476" y="63"/>
                    <a:pt x="479" y="60"/>
                    <a:pt x="472" y="62"/>
                  </a:cubicBezTo>
                  <a:cubicBezTo>
                    <a:pt x="472" y="60"/>
                    <a:pt x="474" y="60"/>
                    <a:pt x="475" y="60"/>
                  </a:cubicBezTo>
                  <a:cubicBezTo>
                    <a:pt x="472" y="56"/>
                    <a:pt x="467" y="61"/>
                    <a:pt x="463" y="60"/>
                  </a:cubicBezTo>
                  <a:cubicBezTo>
                    <a:pt x="464" y="65"/>
                    <a:pt x="463" y="63"/>
                    <a:pt x="463" y="69"/>
                  </a:cubicBezTo>
                  <a:cubicBezTo>
                    <a:pt x="461" y="69"/>
                    <a:pt x="462" y="67"/>
                    <a:pt x="461" y="66"/>
                  </a:cubicBezTo>
                  <a:cubicBezTo>
                    <a:pt x="458" y="66"/>
                    <a:pt x="459" y="71"/>
                    <a:pt x="454" y="70"/>
                  </a:cubicBezTo>
                  <a:cubicBezTo>
                    <a:pt x="455" y="72"/>
                    <a:pt x="457" y="71"/>
                    <a:pt x="457" y="73"/>
                  </a:cubicBezTo>
                  <a:cubicBezTo>
                    <a:pt x="457" y="75"/>
                    <a:pt x="455" y="76"/>
                    <a:pt x="456" y="78"/>
                  </a:cubicBezTo>
                  <a:cubicBezTo>
                    <a:pt x="452" y="75"/>
                    <a:pt x="448" y="84"/>
                    <a:pt x="447" y="83"/>
                  </a:cubicBezTo>
                  <a:cubicBezTo>
                    <a:pt x="446" y="82"/>
                    <a:pt x="445" y="81"/>
                    <a:pt x="444" y="85"/>
                  </a:cubicBezTo>
                  <a:cubicBezTo>
                    <a:pt x="439" y="85"/>
                    <a:pt x="439" y="85"/>
                    <a:pt x="439" y="85"/>
                  </a:cubicBezTo>
                  <a:cubicBezTo>
                    <a:pt x="437" y="86"/>
                    <a:pt x="438" y="89"/>
                    <a:pt x="437" y="91"/>
                  </a:cubicBezTo>
                  <a:cubicBezTo>
                    <a:pt x="436" y="89"/>
                    <a:pt x="435" y="90"/>
                    <a:pt x="435" y="92"/>
                  </a:cubicBezTo>
                  <a:cubicBezTo>
                    <a:pt x="432" y="90"/>
                    <a:pt x="431" y="92"/>
                    <a:pt x="428" y="92"/>
                  </a:cubicBezTo>
                  <a:cubicBezTo>
                    <a:pt x="429" y="94"/>
                    <a:pt x="429" y="96"/>
                    <a:pt x="429" y="98"/>
                  </a:cubicBezTo>
                  <a:cubicBezTo>
                    <a:pt x="426" y="95"/>
                    <a:pt x="427" y="99"/>
                    <a:pt x="425" y="102"/>
                  </a:cubicBezTo>
                  <a:cubicBezTo>
                    <a:pt x="423" y="105"/>
                    <a:pt x="419" y="108"/>
                    <a:pt x="419" y="115"/>
                  </a:cubicBezTo>
                  <a:cubicBezTo>
                    <a:pt x="416" y="117"/>
                    <a:pt x="415" y="121"/>
                    <a:pt x="412" y="123"/>
                  </a:cubicBezTo>
                  <a:cubicBezTo>
                    <a:pt x="412" y="126"/>
                    <a:pt x="414" y="123"/>
                    <a:pt x="414" y="123"/>
                  </a:cubicBezTo>
                  <a:cubicBezTo>
                    <a:pt x="415" y="123"/>
                    <a:pt x="414" y="124"/>
                    <a:pt x="415" y="125"/>
                  </a:cubicBezTo>
                  <a:cubicBezTo>
                    <a:pt x="416" y="125"/>
                    <a:pt x="417" y="127"/>
                    <a:pt x="418" y="127"/>
                  </a:cubicBezTo>
                  <a:cubicBezTo>
                    <a:pt x="419" y="128"/>
                    <a:pt x="420" y="125"/>
                    <a:pt x="423" y="127"/>
                  </a:cubicBezTo>
                  <a:cubicBezTo>
                    <a:pt x="424" y="128"/>
                    <a:pt x="425" y="129"/>
                    <a:pt x="426" y="129"/>
                  </a:cubicBezTo>
                  <a:cubicBezTo>
                    <a:pt x="426" y="135"/>
                    <a:pt x="426" y="135"/>
                    <a:pt x="426" y="135"/>
                  </a:cubicBezTo>
                  <a:cubicBezTo>
                    <a:pt x="427" y="136"/>
                    <a:pt x="429" y="135"/>
                    <a:pt x="429" y="137"/>
                  </a:cubicBezTo>
                  <a:cubicBezTo>
                    <a:pt x="430" y="139"/>
                    <a:pt x="432" y="139"/>
                    <a:pt x="432" y="142"/>
                  </a:cubicBezTo>
                  <a:cubicBezTo>
                    <a:pt x="439" y="141"/>
                    <a:pt x="444" y="143"/>
                    <a:pt x="449" y="142"/>
                  </a:cubicBezTo>
                  <a:cubicBezTo>
                    <a:pt x="449" y="146"/>
                    <a:pt x="455" y="145"/>
                    <a:pt x="458" y="149"/>
                  </a:cubicBezTo>
                  <a:cubicBezTo>
                    <a:pt x="459" y="149"/>
                    <a:pt x="460" y="148"/>
                    <a:pt x="460" y="150"/>
                  </a:cubicBezTo>
                  <a:cubicBezTo>
                    <a:pt x="460" y="152"/>
                    <a:pt x="461" y="150"/>
                    <a:pt x="461" y="150"/>
                  </a:cubicBezTo>
                  <a:cubicBezTo>
                    <a:pt x="463" y="150"/>
                    <a:pt x="463" y="152"/>
                    <a:pt x="464" y="153"/>
                  </a:cubicBezTo>
                  <a:cubicBezTo>
                    <a:pt x="466" y="154"/>
                    <a:pt x="469" y="152"/>
                    <a:pt x="468" y="156"/>
                  </a:cubicBezTo>
                  <a:cubicBezTo>
                    <a:pt x="476" y="155"/>
                    <a:pt x="480" y="158"/>
                    <a:pt x="486" y="158"/>
                  </a:cubicBezTo>
                  <a:cubicBezTo>
                    <a:pt x="487" y="163"/>
                    <a:pt x="485" y="167"/>
                    <a:pt x="488" y="170"/>
                  </a:cubicBezTo>
                  <a:cubicBezTo>
                    <a:pt x="488" y="169"/>
                    <a:pt x="489" y="172"/>
                    <a:pt x="489" y="171"/>
                  </a:cubicBezTo>
                  <a:cubicBezTo>
                    <a:pt x="490" y="172"/>
                    <a:pt x="488" y="174"/>
                    <a:pt x="488" y="174"/>
                  </a:cubicBezTo>
                  <a:cubicBezTo>
                    <a:pt x="489" y="175"/>
                    <a:pt x="490" y="174"/>
                    <a:pt x="491" y="175"/>
                  </a:cubicBezTo>
                  <a:cubicBezTo>
                    <a:pt x="491" y="176"/>
                    <a:pt x="488" y="179"/>
                    <a:pt x="492" y="178"/>
                  </a:cubicBezTo>
                  <a:cubicBezTo>
                    <a:pt x="491" y="179"/>
                    <a:pt x="491" y="180"/>
                    <a:pt x="491" y="182"/>
                  </a:cubicBezTo>
                  <a:cubicBezTo>
                    <a:pt x="491" y="184"/>
                    <a:pt x="492" y="183"/>
                    <a:pt x="492" y="182"/>
                  </a:cubicBezTo>
                  <a:cubicBezTo>
                    <a:pt x="494" y="182"/>
                    <a:pt x="493" y="184"/>
                    <a:pt x="493" y="185"/>
                  </a:cubicBezTo>
                  <a:cubicBezTo>
                    <a:pt x="494" y="185"/>
                    <a:pt x="496" y="185"/>
                    <a:pt x="496" y="185"/>
                  </a:cubicBezTo>
                  <a:cubicBezTo>
                    <a:pt x="498" y="187"/>
                    <a:pt x="503" y="187"/>
                    <a:pt x="508" y="185"/>
                  </a:cubicBezTo>
                  <a:cubicBezTo>
                    <a:pt x="509" y="179"/>
                    <a:pt x="509" y="177"/>
                    <a:pt x="508" y="171"/>
                  </a:cubicBezTo>
                  <a:cubicBezTo>
                    <a:pt x="508" y="169"/>
                    <a:pt x="505" y="170"/>
                    <a:pt x="505" y="170"/>
                  </a:cubicBezTo>
                  <a:cubicBezTo>
                    <a:pt x="503" y="167"/>
                    <a:pt x="507" y="162"/>
                    <a:pt x="502" y="164"/>
                  </a:cubicBezTo>
                  <a:cubicBezTo>
                    <a:pt x="503" y="163"/>
                    <a:pt x="505" y="163"/>
                    <a:pt x="505" y="160"/>
                  </a:cubicBezTo>
                  <a:cubicBezTo>
                    <a:pt x="511" y="161"/>
                    <a:pt x="510" y="157"/>
                    <a:pt x="515" y="157"/>
                  </a:cubicBezTo>
                  <a:cubicBezTo>
                    <a:pt x="517" y="157"/>
                    <a:pt x="515" y="154"/>
                    <a:pt x="516" y="153"/>
                  </a:cubicBezTo>
                  <a:cubicBezTo>
                    <a:pt x="516" y="153"/>
                    <a:pt x="520" y="155"/>
                    <a:pt x="520" y="153"/>
                  </a:cubicBezTo>
                  <a:cubicBezTo>
                    <a:pt x="517" y="147"/>
                    <a:pt x="522" y="141"/>
                    <a:pt x="519" y="137"/>
                  </a:cubicBezTo>
                  <a:cubicBezTo>
                    <a:pt x="519" y="135"/>
                    <a:pt x="517" y="137"/>
                    <a:pt x="517" y="137"/>
                  </a:cubicBezTo>
                  <a:cubicBezTo>
                    <a:pt x="515" y="136"/>
                    <a:pt x="518" y="132"/>
                    <a:pt x="513" y="133"/>
                  </a:cubicBezTo>
                  <a:cubicBezTo>
                    <a:pt x="513" y="131"/>
                    <a:pt x="511" y="130"/>
                    <a:pt x="512" y="127"/>
                  </a:cubicBezTo>
                  <a:cubicBezTo>
                    <a:pt x="511" y="124"/>
                    <a:pt x="513" y="123"/>
                    <a:pt x="516" y="123"/>
                  </a:cubicBezTo>
                  <a:cubicBezTo>
                    <a:pt x="513" y="122"/>
                    <a:pt x="518" y="114"/>
                    <a:pt x="512" y="113"/>
                  </a:cubicBezTo>
                  <a:cubicBezTo>
                    <a:pt x="513" y="112"/>
                    <a:pt x="513" y="111"/>
                    <a:pt x="513" y="109"/>
                  </a:cubicBezTo>
                  <a:cubicBezTo>
                    <a:pt x="513" y="110"/>
                    <a:pt x="512" y="109"/>
                    <a:pt x="512" y="108"/>
                  </a:cubicBezTo>
                  <a:cubicBezTo>
                    <a:pt x="512" y="108"/>
                    <a:pt x="513" y="108"/>
                    <a:pt x="513" y="106"/>
                  </a:cubicBezTo>
                  <a:cubicBezTo>
                    <a:pt x="513" y="105"/>
                    <a:pt x="512" y="105"/>
                    <a:pt x="512" y="104"/>
                  </a:cubicBezTo>
                  <a:cubicBezTo>
                    <a:pt x="512" y="102"/>
                    <a:pt x="515" y="99"/>
                    <a:pt x="512" y="98"/>
                  </a:cubicBezTo>
                  <a:cubicBezTo>
                    <a:pt x="512" y="96"/>
                    <a:pt x="523" y="95"/>
                    <a:pt x="522" y="99"/>
                  </a:cubicBezTo>
                  <a:cubicBezTo>
                    <a:pt x="527" y="99"/>
                    <a:pt x="535" y="101"/>
                    <a:pt x="537" y="97"/>
                  </a:cubicBezTo>
                  <a:cubicBezTo>
                    <a:pt x="540" y="101"/>
                    <a:pt x="547" y="100"/>
                    <a:pt x="547" y="108"/>
                  </a:cubicBezTo>
                  <a:cubicBezTo>
                    <a:pt x="558" y="108"/>
                    <a:pt x="558" y="108"/>
                    <a:pt x="558" y="108"/>
                  </a:cubicBezTo>
                  <a:cubicBezTo>
                    <a:pt x="558" y="110"/>
                    <a:pt x="559" y="110"/>
                    <a:pt x="561" y="111"/>
                  </a:cubicBezTo>
                  <a:cubicBezTo>
                    <a:pt x="561" y="113"/>
                    <a:pt x="560" y="116"/>
                    <a:pt x="561" y="119"/>
                  </a:cubicBezTo>
                  <a:cubicBezTo>
                    <a:pt x="561" y="122"/>
                    <a:pt x="565" y="125"/>
                    <a:pt x="562" y="126"/>
                  </a:cubicBezTo>
                  <a:cubicBezTo>
                    <a:pt x="562" y="128"/>
                    <a:pt x="565" y="127"/>
                    <a:pt x="566" y="127"/>
                  </a:cubicBezTo>
                  <a:cubicBezTo>
                    <a:pt x="566" y="132"/>
                    <a:pt x="572" y="129"/>
                    <a:pt x="568" y="133"/>
                  </a:cubicBezTo>
                  <a:cubicBezTo>
                    <a:pt x="574" y="134"/>
                    <a:pt x="575" y="131"/>
                    <a:pt x="580" y="132"/>
                  </a:cubicBezTo>
                  <a:cubicBezTo>
                    <a:pt x="581" y="130"/>
                    <a:pt x="580" y="129"/>
                    <a:pt x="579" y="129"/>
                  </a:cubicBezTo>
                  <a:cubicBezTo>
                    <a:pt x="580" y="126"/>
                    <a:pt x="581" y="126"/>
                    <a:pt x="583" y="127"/>
                  </a:cubicBezTo>
                  <a:cubicBezTo>
                    <a:pt x="582" y="123"/>
                    <a:pt x="586" y="123"/>
                    <a:pt x="588" y="122"/>
                  </a:cubicBezTo>
                  <a:cubicBezTo>
                    <a:pt x="588" y="121"/>
                    <a:pt x="586" y="121"/>
                    <a:pt x="586" y="120"/>
                  </a:cubicBezTo>
                  <a:cubicBezTo>
                    <a:pt x="586" y="119"/>
                    <a:pt x="589" y="118"/>
                    <a:pt x="592" y="118"/>
                  </a:cubicBezTo>
                  <a:cubicBezTo>
                    <a:pt x="589" y="121"/>
                    <a:pt x="591" y="121"/>
                    <a:pt x="595" y="125"/>
                  </a:cubicBezTo>
                  <a:cubicBezTo>
                    <a:pt x="596" y="127"/>
                    <a:pt x="598" y="130"/>
                    <a:pt x="603" y="130"/>
                  </a:cubicBezTo>
                  <a:cubicBezTo>
                    <a:pt x="603" y="132"/>
                    <a:pt x="600" y="131"/>
                    <a:pt x="600" y="133"/>
                  </a:cubicBezTo>
                  <a:cubicBezTo>
                    <a:pt x="601" y="135"/>
                    <a:pt x="603" y="135"/>
                    <a:pt x="603" y="137"/>
                  </a:cubicBezTo>
                  <a:cubicBezTo>
                    <a:pt x="605" y="138"/>
                    <a:pt x="604" y="135"/>
                    <a:pt x="604" y="135"/>
                  </a:cubicBezTo>
                  <a:cubicBezTo>
                    <a:pt x="608" y="133"/>
                    <a:pt x="603" y="140"/>
                    <a:pt x="609" y="139"/>
                  </a:cubicBezTo>
                  <a:cubicBezTo>
                    <a:pt x="606" y="142"/>
                    <a:pt x="610" y="144"/>
                    <a:pt x="606" y="147"/>
                  </a:cubicBezTo>
                  <a:cubicBezTo>
                    <a:pt x="606" y="150"/>
                    <a:pt x="610" y="149"/>
                    <a:pt x="611" y="150"/>
                  </a:cubicBezTo>
                  <a:cubicBezTo>
                    <a:pt x="612" y="150"/>
                    <a:pt x="609" y="152"/>
                    <a:pt x="610" y="153"/>
                  </a:cubicBezTo>
                  <a:cubicBezTo>
                    <a:pt x="611" y="153"/>
                    <a:pt x="613" y="154"/>
                    <a:pt x="614" y="154"/>
                  </a:cubicBezTo>
                  <a:cubicBezTo>
                    <a:pt x="615" y="155"/>
                    <a:pt x="616" y="156"/>
                    <a:pt x="617" y="157"/>
                  </a:cubicBezTo>
                  <a:cubicBezTo>
                    <a:pt x="619" y="158"/>
                    <a:pt x="622" y="159"/>
                    <a:pt x="624" y="161"/>
                  </a:cubicBezTo>
                  <a:cubicBezTo>
                    <a:pt x="626" y="162"/>
                    <a:pt x="627" y="156"/>
                    <a:pt x="628" y="160"/>
                  </a:cubicBezTo>
                  <a:cubicBezTo>
                    <a:pt x="628" y="164"/>
                    <a:pt x="625" y="164"/>
                    <a:pt x="621" y="164"/>
                  </a:cubicBezTo>
                  <a:cubicBezTo>
                    <a:pt x="624" y="167"/>
                    <a:pt x="628" y="168"/>
                    <a:pt x="632" y="168"/>
                  </a:cubicBezTo>
                  <a:cubicBezTo>
                    <a:pt x="632" y="171"/>
                    <a:pt x="633" y="171"/>
                    <a:pt x="635" y="171"/>
                  </a:cubicBezTo>
                  <a:cubicBezTo>
                    <a:pt x="635" y="174"/>
                    <a:pt x="635" y="175"/>
                    <a:pt x="638" y="175"/>
                  </a:cubicBezTo>
                  <a:cubicBezTo>
                    <a:pt x="637" y="177"/>
                    <a:pt x="636" y="179"/>
                    <a:pt x="637" y="182"/>
                  </a:cubicBezTo>
                  <a:cubicBezTo>
                    <a:pt x="634" y="183"/>
                    <a:pt x="631" y="183"/>
                    <a:pt x="628" y="185"/>
                  </a:cubicBezTo>
                  <a:cubicBezTo>
                    <a:pt x="627" y="186"/>
                    <a:pt x="628" y="186"/>
                    <a:pt x="627" y="186"/>
                  </a:cubicBezTo>
                  <a:cubicBezTo>
                    <a:pt x="625" y="186"/>
                    <a:pt x="624" y="186"/>
                    <a:pt x="624" y="188"/>
                  </a:cubicBezTo>
                  <a:cubicBezTo>
                    <a:pt x="624" y="190"/>
                    <a:pt x="621" y="188"/>
                    <a:pt x="621" y="188"/>
                  </a:cubicBezTo>
                  <a:cubicBezTo>
                    <a:pt x="621" y="188"/>
                    <a:pt x="619" y="190"/>
                    <a:pt x="618" y="191"/>
                  </a:cubicBezTo>
                  <a:cubicBezTo>
                    <a:pt x="618" y="191"/>
                    <a:pt x="618" y="194"/>
                    <a:pt x="617" y="195"/>
                  </a:cubicBezTo>
                  <a:cubicBezTo>
                    <a:pt x="616" y="196"/>
                    <a:pt x="611" y="195"/>
                    <a:pt x="614" y="196"/>
                  </a:cubicBezTo>
                  <a:cubicBezTo>
                    <a:pt x="613" y="199"/>
                    <a:pt x="608" y="198"/>
                    <a:pt x="606" y="198"/>
                  </a:cubicBezTo>
                  <a:cubicBezTo>
                    <a:pt x="603" y="198"/>
                    <a:pt x="600" y="198"/>
                    <a:pt x="597" y="198"/>
                  </a:cubicBezTo>
                  <a:cubicBezTo>
                    <a:pt x="595" y="198"/>
                    <a:pt x="595" y="197"/>
                    <a:pt x="593" y="196"/>
                  </a:cubicBezTo>
                  <a:cubicBezTo>
                    <a:pt x="587" y="195"/>
                    <a:pt x="581" y="197"/>
                    <a:pt x="575" y="198"/>
                  </a:cubicBezTo>
                  <a:cubicBezTo>
                    <a:pt x="570" y="200"/>
                    <a:pt x="568" y="205"/>
                    <a:pt x="562" y="206"/>
                  </a:cubicBezTo>
                  <a:cubicBezTo>
                    <a:pt x="565" y="209"/>
                    <a:pt x="560" y="210"/>
                    <a:pt x="558" y="212"/>
                  </a:cubicBezTo>
                  <a:cubicBezTo>
                    <a:pt x="559" y="213"/>
                    <a:pt x="560" y="214"/>
                    <a:pt x="559" y="216"/>
                  </a:cubicBezTo>
                  <a:cubicBezTo>
                    <a:pt x="562" y="215"/>
                    <a:pt x="562" y="212"/>
                    <a:pt x="564" y="210"/>
                  </a:cubicBezTo>
                  <a:cubicBezTo>
                    <a:pt x="565" y="209"/>
                    <a:pt x="569" y="210"/>
                    <a:pt x="569" y="207"/>
                  </a:cubicBezTo>
                  <a:cubicBezTo>
                    <a:pt x="570" y="203"/>
                    <a:pt x="572" y="211"/>
                    <a:pt x="572" y="205"/>
                  </a:cubicBezTo>
                  <a:cubicBezTo>
                    <a:pt x="574" y="204"/>
                    <a:pt x="575" y="206"/>
                    <a:pt x="575" y="206"/>
                  </a:cubicBezTo>
                  <a:cubicBezTo>
                    <a:pt x="576" y="206"/>
                    <a:pt x="576" y="203"/>
                    <a:pt x="576" y="203"/>
                  </a:cubicBezTo>
                  <a:cubicBezTo>
                    <a:pt x="579" y="203"/>
                    <a:pt x="582" y="204"/>
                    <a:pt x="586" y="203"/>
                  </a:cubicBezTo>
                  <a:cubicBezTo>
                    <a:pt x="586" y="205"/>
                    <a:pt x="588" y="204"/>
                    <a:pt x="588" y="203"/>
                  </a:cubicBezTo>
                  <a:cubicBezTo>
                    <a:pt x="590" y="203"/>
                    <a:pt x="590" y="211"/>
                    <a:pt x="586" y="209"/>
                  </a:cubicBezTo>
                  <a:cubicBezTo>
                    <a:pt x="589" y="212"/>
                    <a:pt x="584" y="213"/>
                    <a:pt x="585" y="219"/>
                  </a:cubicBezTo>
                  <a:cubicBezTo>
                    <a:pt x="585" y="220"/>
                    <a:pt x="586" y="221"/>
                    <a:pt x="586" y="223"/>
                  </a:cubicBezTo>
                  <a:cubicBezTo>
                    <a:pt x="587" y="222"/>
                    <a:pt x="589" y="221"/>
                    <a:pt x="589" y="223"/>
                  </a:cubicBezTo>
                  <a:cubicBezTo>
                    <a:pt x="589" y="225"/>
                    <a:pt x="591" y="224"/>
                    <a:pt x="592" y="224"/>
                  </a:cubicBezTo>
                  <a:cubicBezTo>
                    <a:pt x="592" y="225"/>
                    <a:pt x="594" y="227"/>
                    <a:pt x="595" y="227"/>
                  </a:cubicBezTo>
                  <a:cubicBezTo>
                    <a:pt x="595" y="227"/>
                    <a:pt x="596" y="227"/>
                    <a:pt x="597" y="227"/>
                  </a:cubicBezTo>
                  <a:cubicBezTo>
                    <a:pt x="598" y="227"/>
                    <a:pt x="599" y="228"/>
                    <a:pt x="599" y="228"/>
                  </a:cubicBezTo>
                  <a:cubicBezTo>
                    <a:pt x="601" y="229"/>
                    <a:pt x="603" y="225"/>
                    <a:pt x="604" y="228"/>
                  </a:cubicBezTo>
                  <a:cubicBezTo>
                    <a:pt x="606" y="229"/>
                    <a:pt x="605" y="226"/>
                    <a:pt x="606" y="226"/>
                  </a:cubicBezTo>
                  <a:cubicBezTo>
                    <a:pt x="606" y="225"/>
                    <a:pt x="608" y="226"/>
                    <a:pt x="609" y="226"/>
                  </a:cubicBezTo>
                  <a:cubicBezTo>
                    <a:pt x="609" y="225"/>
                    <a:pt x="608" y="223"/>
                    <a:pt x="609" y="221"/>
                  </a:cubicBezTo>
                  <a:cubicBezTo>
                    <a:pt x="611" y="221"/>
                    <a:pt x="611" y="223"/>
                    <a:pt x="611" y="224"/>
                  </a:cubicBezTo>
                  <a:cubicBezTo>
                    <a:pt x="612" y="226"/>
                    <a:pt x="616" y="225"/>
                    <a:pt x="614" y="230"/>
                  </a:cubicBezTo>
                  <a:cubicBezTo>
                    <a:pt x="612" y="231"/>
                    <a:pt x="612" y="228"/>
                    <a:pt x="610" y="228"/>
                  </a:cubicBezTo>
                  <a:cubicBezTo>
                    <a:pt x="608" y="229"/>
                    <a:pt x="608" y="232"/>
                    <a:pt x="606" y="233"/>
                  </a:cubicBezTo>
                  <a:cubicBezTo>
                    <a:pt x="605" y="233"/>
                    <a:pt x="603" y="232"/>
                    <a:pt x="602" y="233"/>
                  </a:cubicBezTo>
                  <a:cubicBezTo>
                    <a:pt x="599" y="233"/>
                    <a:pt x="600" y="236"/>
                    <a:pt x="595" y="236"/>
                  </a:cubicBezTo>
                  <a:cubicBezTo>
                    <a:pt x="592" y="235"/>
                    <a:pt x="593" y="239"/>
                    <a:pt x="592" y="240"/>
                  </a:cubicBezTo>
                  <a:cubicBezTo>
                    <a:pt x="591" y="240"/>
                    <a:pt x="590" y="239"/>
                    <a:pt x="590" y="238"/>
                  </a:cubicBezTo>
                  <a:cubicBezTo>
                    <a:pt x="588" y="240"/>
                    <a:pt x="588" y="243"/>
                    <a:pt x="583" y="243"/>
                  </a:cubicBezTo>
                  <a:cubicBezTo>
                    <a:pt x="586" y="240"/>
                    <a:pt x="583" y="241"/>
                    <a:pt x="583" y="237"/>
                  </a:cubicBezTo>
                  <a:cubicBezTo>
                    <a:pt x="586" y="236"/>
                    <a:pt x="587" y="232"/>
                    <a:pt x="590" y="236"/>
                  </a:cubicBezTo>
                  <a:cubicBezTo>
                    <a:pt x="592" y="231"/>
                    <a:pt x="588" y="231"/>
                    <a:pt x="586" y="230"/>
                  </a:cubicBezTo>
                  <a:cubicBezTo>
                    <a:pt x="583" y="229"/>
                    <a:pt x="581" y="234"/>
                    <a:pt x="578" y="234"/>
                  </a:cubicBezTo>
                  <a:cubicBezTo>
                    <a:pt x="578" y="234"/>
                    <a:pt x="574" y="235"/>
                    <a:pt x="573" y="236"/>
                  </a:cubicBezTo>
                  <a:cubicBezTo>
                    <a:pt x="572" y="236"/>
                    <a:pt x="572" y="237"/>
                    <a:pt x="572" y="238"/>
                  </a:cubicBezTo>
                  <a:cubicBezTo>
                    <a:pt x="564" y="237"/>
                    <a:pt x="565" y="242"/>
                    <a:pt x="558" y="240"/>
                  </a:cubicBezTo>
                  <a:cubicBezTo>
                    <a:pt x="561" y="242"/>
                    <a:pt x="562" y="243"/>
                    <a:pt x="555" y="243"/>
                  </a:cubicBezTo>
                  <a:cubicBezTo>
                    <a:pt x="552" y="245"/>
                    <a:pt x="551" y="252"/>
                    <a:pt x="555" y="254"/>
                  </a:cubicBezTo>
                  <a:cubicBezTo>
                    <a:pt x="555" y="257"/>
                    <a:pt x="551" y="256"/>
                    <a:pt x="552" y="259"/>
                  </a:cubicBezTo>
                  <a:cubicBezTo>
                    <a:pt x="551" y="260"/>
                    <a:pt x="549" y="259"/>
                    <a:pt x="548" y="259"/>
                  </a:cubicBezTo>
                  <a:cubicBezTo>
                    <a:pt x="547" y="260"/>
                    <a:pt x="547" y="262"/>
                    <a:pt x="545" y="262"/>
                  </a:cubicBezTo>
                  <a:cubicBezTo>
                    <a:pt x="543" y="264"/>
                    <a:pt x="539" y="262"/>
                    <a:pt x="537" y="265"/>
                  </a:cubicBezTo>
                  <a:cubicBezTo>
                    <a:pt x="536" y="266"/>
                    <a:pt x="535" y="267"/>
                    <a:pt x="534" y="268"/>
                  </a:cubicBezTo>
                  <a:cubicBezTo>
                    <a:pt x="533" y="270"/>
                    <a:pt x="532" y="272"/>
                    <a:pt x="530" y="275"/>
                  </a:cubicBezTo>
                  <a:cubicBezTo>
                    <a:pt x="529" y="276"/>
                    <a:pt x="526" y="277"/>
                    <a:pt x="527" y="282"/>
                  </a:cubicBezTo>
                  <a:cubicBezTo>
                    <a:pt x="524" y="281"/>
                    <a:pt x="524" y="278"/>
                    <a:pt x="522" y="278"/>
                  </a:cubicBezTo>
                  <a:cubicBezTo>
                    <a:pt x="520" y="278"/>
                    <a:pt x="521" y="280"/>
                    <a:pt x="519" y="280"/>
                  </a:cubicBezTo>
                  <a:cubicBezTo>
                    <a:pt x="524" y="286"/>
                    <a:pt x="524" y="291"/>
                    <a:pt x="524" y="299"/>
                  </a:cubicBezTo>
                  <a:cubicBezTo>
                    <a:pt x="521" y="297"/>
                    <a:pt x="522" y="301"/>
                    <a:pt x="522" y="301"/>
                  </a:cubicBezTo>
                  <a:cubicBezTo>
                    <a:pt x="521" y="302"/>
                    <a:pt x="519" y="301"/>
                    <a:pt x="519" y="301"/>
                  </a:cubicBezTo>
                  <a:cubicBezTo>
                    <a:pt x="518" y="303"/>
                    <a:pt x="517" y="303"/>
                    <a:pt x="516" y="304"/>
                  </a:cubicBezTo>
                  <a:cubicBezTo>
                    <a:pt x="514" y="305"/>
                    <a:pt x="513" y="308"/>
                    <a:pt x="512" y="308"/>
                  </a:cubicBezTo>
                  <a:cubicBezTo>
                    <a:pt x="510" y="310"/>
                    <a:pt x="507" y="308"/>
                    <a:pt x="506" y="310"/>
                  </a:cubicBezTo>
                  <a:cubicBezTo>
                    <a:pt x="503" y="311"/>
                    <a:pt x="502" y="314"/>
                    <a:pt x="501" y="317"/>
                  </a:cubicBezTo>
                  <a:cubicBezTo>
                    <a:pt x="497" y="317"/>
                    <a:pt x="497" y="321"/>
                    <a:pt x="493" y="321"/>
                  </a:cubicBezTo>
                  <a:cubicBezTo>
                    <a:pt x="495" y="326"/>
                    <a:pt x="490" y="336"/>
                    <a:pt x="496" y="337"/>
                  </a:cubicBezTo>
                  <a:cubicBezTo>
                    <a:pt x="493" y="342"/>
                    <a:pt x="499" y="342"/>
                    <a:pt x="498" y="349"/>
                  </a:cubicBezTo>
                  <a:cubicBezTo>
                    <a:pt x="498" y="351"/>
                    <a:pt x="499" y="350"/>
                    <a:pt x="501" y="351"/>
                  </a:cubicBezTo>
                  <a:cubicBezTo>
                    <a:pt x="499" y="355"/>
                    <a:pt x="501" y="355"/>
                    <a:pt x="501" y="360"/>
                  </a:cubicBezTo>
                  <a:cubicBezTo>
                    <a:pt x="498" y="361"/>
                    <a:pt x="496" y="361"/>
                    <a:pt x="495" y="363"/>
                  </a:cubicBezTo>
                  <a:cubicBezTo>
                    <a:pt x="493" y="363"/>
                    <a:pt x="494" y="360"/>
                    <a:pt x="493" y="359"/>
                  </a:cubicBezTo>
                  <a:cubicBezTo>
                    <a:pt x="493" y="358"/>
                    <a:pt x="491" y="359"/>
                    <a:pt x="489" y="358"/>
                  </a:cubicBezTo>
                  <a:cubicBezTo>
                    <a:pt x="488" y="357"/>
                    <a:pt x="489" y="354"/>
                    <a:pt x="486" y="355"/>
                  </a:cubicBezTo>
                  <a:cubicBezTo>
                    <a:pt x="487" y="351"/>
                    <a:pt x="489" y="348"/>
                    <a:pt x="484" y="348"/>
                  </a:cubicBezTo>
                  <a:cubicBezTo>
                    <a:pt x="486" y="341"/>
                    <a:pt x="483" y="341"/>
                    <a:pt x="482" y="335"/>
                  </a:cubicBezTo>
                  <a:cubicBezTo>
                    <a:pt x="481" y="335"/>
                    <a:pt x="481" y="337"/>
                    <a:pt x="479" y="337"/>
                  </a:cubicBezTo>
                  <a:cubicBezTo>
                    <a:pt x="479" y="334"/>
                    <a:pt x="479" y="334"/>
                    <a:pt x="479" y="334"/>
                  </a:cubicBezTo>
                  <a:cubicBezTo>
                    <a:pt x="477" y="334"/>
                    <a:pt x="470" y="336"/>
                    <a:pt x="468" y="334"/>
                  </a:cubicBezTo>
                  <a:cubicBezTo>
                    <a:pt x="467" y="333"/>
                    <a:pt x="467" y="331"/>
                    <a:pt x="465" y="331"/>
                  </a:cubicBezTo>
                  <a:cubicBezTo>
                    <a:pt x="464" y="331"/>
                    <a:pt x="462" y="333"/>
                    <a:pt x="460" y="332"/>
                  </a:cubicBezTo>
                  <a:cubicBezTo>
                    <a:pt x="460" y="332"/>
                    <a:pt x="465" y="327"/>
                    <a:pt x="460" y="329"/>
                  </a:cubicBezTo>
                  <a:cubicBezTo>
                    <a:pt x="459" y="330"/>
                    <a:pt x="460" y="331"/>
                    <a:pt x="458" y="331"/>
                  </a:cubicBezTo>
                  <a:cubicBezTo>
                    <a:pt x="455" y="331"/>
                    <a:pt x="449" y="331"/>
                    <a:pt x="446" y="329"/>
                  </a:cubicBezTo>
                  <a:cubicBezTo>
                    <a:pt x="443" y="329"/>
                    <a:pt x="445" y="334"/>
                    <a:pt x="444" y="337"/>
                  </a:cubicBezTo>
                  <a:cubicBezTo>
                    <a:pt x="437" y="335"/>
                    <a:pt x="428" y="335"/>
                    <a:pt x="419" y="334"/>
                  </a:cubicBezTo>
                  <a:cubicBezTo>
                    <a:pt x="418" y="334"/>
                    <a:pt x="418" y="335"/>
                    <a:pt x="416" y="335"/>
                  </a:cubicBezTo>
                  <a:cubicBezTo>
                    <a:pt x="415" y="335"/>
                    <a:pt x="415" y="338"/>
                    <a:pt x="414" y="338"/>
                  </a:cubicBezTo>
                  <a:cubicBezTo>
                    <a:pt x="412" y="338"/>
                    <a:pt x="412" y="340"/>
                    <a:pt x="412" y="341"/>
                  </a:cubicBezTo>
                  <a:cubicBezTo>
                    <a:pt x="410" y="341"/>
                    <a:pt x="408" y="340"/>
                    <a:pt x="407" y="341"/>
                  </a:cubicBezTo>
                  <a:cubicBezTo>
                    <a:pt x="405" y="341"/>
                    <a:pt x="405" y="344"/>
                    <a:pt x="402" y="344"/>
                  </a:cubicBezTo>
                  <a:cubicBezTo>
                    <a:pt x="403" y="346"/>
                    <a:pt x="401" y="353"/>
                    <a:pt x="404" y="353"/>
                  </a:cubicBezTo>
                  <a:cubicBezTo>
                    <a:pt x="402" y="355"/>
                    <a:pt x="401" y="358"/>
                    <a:pt x="400" y="359"/>
                  </a:cubicBezTo>
                  <a:cubicBezTo>
                    <a:pt x="400" y="363"/>
                    <a:pt x="399" y="367"/>
                    <a:pt x="400" y="370"/>
                  </a:cubicBezTo>
                  <a:cubicBezTo>
                    <a:pt x="400" y="372"/>
                    <a:pt x="401" y="373"/>
                    <a:pt x="401" y="374"/>
                  </a:cubicBezTo>
                  <a:cubicBezTo>
                    <a:pt x="401" y="378"/>
                    <a:pt x="402" y="382"/>
                    <a:pt x="400" y="384"/>
                  </a:cubicBezTo>
                  <a:cubicBezTo>
                    <a:pt x="399" y="386"/>
                    <a:pt x="403" y="385"/>
                    <a:pt x="404" y="386"/>
                  </a:cubicBezTo>
                  <a:cubicBezTo>
                    <a:pt x="404" y="386"/>
                    <a:pt x="402" y="388"/>
                    <a:pt x="402" y="388"/>
                  </a:cubicBezTo>
                  <a:cubicBezTo>
                    <a:pt x="402" y="388"/>
                    <a:pt x="404" y="390"/>
                    <a:pt x="404" y="390"/>
                  </a:cubicBezTo>
                  <a:cubicBezTo>
                    <a:pt x="405" y="391"/>
                    <a:pt x="406" y="390"/>
                    <a:pt x="407" y="391"/>
                  </a:cubicBezTo>
                  <a:cubicBezTo>
                    <a:pt x="407" y="392"/>
                    <a:pt x="406" y="394"/>
                    <a:pt x="407" y="394"/>
                  </a:cubicBezTo>
                  <a:cubicBezTo>
                    <a:pt x="407" y="394"/>
                    <a:pt x="408" y="394"/>
                    <a:pt x="408" y="394"/>
                  </a:cubicBezTo>
                  <a:cubicBezTo>
                    <a:pt x="408" y="395"/>
                    <a:pt x="408" y="397"/>
                    <a:pt x="408" y="397"/>
                  </a:cubicBezTo>
                  <a:cubicBezTo>
                    <a:pt x="409" y="398"/>
                    <a:pt x="412" y="400"/>
                    <a:pt x="412" y="402"/>
                  </a:cubicBezTo>
                  <a:cubicBezTo>
                    <a:pt x="423" y="403"/>
                    <a:pt x="429" y="400"/>
                    <a:pt x="435" y="402"/>
                  </a:cubicBezTo>
                  <a:cubicBezTo>
                    <a:pt x="436" y="402"/>
                    <a:pt x="436" y="401"/>
                    <a:pt x="437" y="400"/>
                  </a:cubicBezTo>
                  <a:cubicBezTo>
                    <a:pt x="439" y="398"/>
                    <a:pt x="440" y="396"/>
                    <a:pt x="442" y="393"/>
                  </a:cubicBezTo>
                  <a:cubicBezTo>
                    <a:pt x="442" y="391"/>
                    <a:pt x="444" y="390"/>
                    <a:pt x="442" y="390"/>
                  </a:cubicBezTo>
                  <a:cubicBezTo>
                    <a:pt x="445" y="385"/>
                    <a:pt x="455" y="382"/>
                    <a:pt x="463" y="386"/>
                  </a:cubicBezTo>
                  <a:cubicBezTo>
                    <a:pt x="459" y="389"/>
                    <a:pt x="459" y="395"/>
                    <a:pt x="456" y="398"/>
                  </a:cubicBezTo>
                  <a:cubicBezTo>
                    <a:pt x="454" y="402"/>
                    <a:pt x="458" y="402"/>
                    <a:pt x="457" y="405"/>
                  </a:cubicBezTo>
                  <a:cubicBezTo>
                    <a:pt x="454" y="406"/>
                    <a:pt x="453" y="409"/>
                    <a:pt x="451" y="412"/>
                  </a:cubicBezTo>
                  <a:cubicBezTo>
                    <a:pt x="451" y="413"/>
                    <a:pt x="451" y="414"/>
                    <a:pt x="450" y="414"/>
                  </a:cubicBezTo>
                  <a:cubicBezTo>
                    <a:pt x="449" y="417"/>
                    <a:pt x="456" y="413"/>
                    <a:pt x="454" y="418"/>
                  </a:cubicBezTo>
                  <a:cubicBezTo>
                    <a:pt x="458" y="418"/>
                    <a:pt x="458" y="415"/>
                    <a:pt x="463" y="416"/>
                  </a:cubicBezTo>
                  <a:cubicBezTo>
                    <a:pt x="462" y="420"/>
                    <a:pt x="465" y="418"/>
                    <a:pt x="465" y="421"/>
                  </a:cubicBezTo>
                  <a:cubicBezTo>
                    <a:pt x="473" y="418"/>
                    <a:pt x="474" y="423"/>
                    <a:pt x="482" y="422"/>
                  </a:cubicBezTo>
                  <a:cubicBezTo>
                    <a:pt x="479" y="426"/>
                    <a:pt x="484" y="430"/>
                    <a:pt x="479" y="432"/>
                  </a:cubicBezTo>
                  <a:cubicBezTo>
                    <a:pt x="482" y="435"/>
                    <a:pt x="481" y="444"/>
                    <a:pt x="479" y="447"/>
                  </a:cubicBezTo>
                  <a:cubicBezTo>
                    <a:pt x="480" y="450"/>
                    <a:pt x="482" y="451"/>
                    <a:pt x="485" y="450"/>
                  </a:cubicBezTo>
                  <a:cubicBezTo>
                    <a:pt x="484" y="453"/>
                    <a:pt x="488" y="452"/>
                    <a:pt x="488" y="454"/>
                  </a:cubicBezTo>
                  <a:cubicBezTo>
                    <a:pt x="488" y="456"/>
                    <a:pt x="492" y="455"/>
                    <a:pt x="492" y="457"/>
                  </a:cubicBezTo>
                  <a:cubicBezTo>
                    <a:pt x="497" y="453"/>
                    <a:pt x="505" y="458"/>
                    <a:pt x="509" y="456"/>
                  </a:cubicBezTo>
                  <a:cubicBezTo>
                    <a:pt x="509" y="459"/>
                    <a:pt x="509" y="459"/>
                    <a:pt x="509" y="459"/>
                  </a:cubicBezTo>
                  <a:cubicBezTo>
                    <a:pt x="511" y="458"/>
                    <a:pt x="516" y="456"/>
                    <a:pt x="516" y="460"/>
                  </a:cubicBezTo>
                  <a:cubicBezTo>
                    <a:pt x="517" y="459"/>
                    <a:pt x="518" y="459"/>
                    <a:pt x="520" y="459"/>
                  </a:cubicBezTo>
                  <a:cubicBezTo>
                    <a:pt x="521" y="458"/>
                    <a:pt x="522" y="457"/>
                    <a:pt x="523" y="456"/>
                  </a:cubicBezTo>
                  <a:cubicBezTo>
                    <a:pt x="524" y="455"/>
                    <a:pt x="524" y="456"/>
                    <a:pt x="524" y="454"/>
                  </a:cubicBezTo>
                  <a:cubicBezTo>
                    <a:pt x="524" y="452"/>
                    <a:pt x="527" y="455"/>
                    <a:pt x="527" y="453"/>
                  </a:cubicBezTo>
                  <a:cubicBezTo>
                    <a:pt x="527" y="452"/>
                    <a:pt x="527" y="450"/>
                    <a:pt x="527" y="450"/>
                  </a:cubicBezTo>
                  <a:cubicBezTo>
                    <a:pt x="528" y="449"/>
                    <a:pt x="529" y="451"/>
                    <a:pt x="529" y="452"/>
                  </a:cubicBezTo>
                  <a:cubicBezTo>
                    <a:pt x="530" y="451"/>
                    <a:pt x="530" y="450"/>
                    <a:pt x="531" y="449"/>
                  </a:cubicBezTo>
                  <a:cubicBezTo>
                    <a:pt x="533" y="448"/>
                    <a:pt x="535" y="447"/>
                    <a:pt x="537" y="445"/>
                  </a:cubicBezTo>
                  <a:cubicBezTo>
                    <a:pt x="538" y="444"/>
                    <a:pt x="539" y="443"/>
                    <a:pt x="538" y="442"/>
                  </a:cubicBezTo>
                  <a:cubicBezTo>
                    <a:pt x="540" y="443"/>
                    <a:pt x="554" y="445"/>
                    <a:pt x="547" y="446"/>
                  </a:cubicBezTo>
                  <a:cubicBezTo>
                    <a:pt x="547" y="448"/>
                    <a:pt x="550" y="447"/>
                    <a:pt x="552" y="447"/>
                  </a:cubicBezTo>
                  <a:cubicBezTo>
                    <a:pt x="554" y="447"/>
                    <a:pt x="554" y="446"/>
                    <a:pt x="554" y="445"/>
                  </a:cubicBezTo>
                  <a:cubicBezTo>
                    <a:pt x="565" y="445"/>
                    <a:pt x="565" y="445"/>
                    <a:pt x="565" y="445"/>
                  </a:cubicBezTo>
                  <a:cubicBezTo>
                    <a:pt x="563" y="449"/>
                    <a:pt x="571" y="447"/>
                    <a:pt x="575" y="449"/>
                  </a:cubicBezTo>
                  <a:cubicBezTo>
                    <a:pt x="575" y="449"/>
                    <a:pt x="575" y="450"/>
                    <a:pt x="576" y="450"/>
                  </a:cubicBezTo>
                  <a:cubicBezTo>
                    <a:pt x="577" y="450"/>
                    <a:pt x="578" y="451"/>
                    <a:pt x="579" y="452"/>
                  </a:cubicBezTo>
                  <a:cubicBezTo>
                    <a:pt x="582" y="452"/>
                    <a:pt x="583" y="450"/>
                    <a:pt x="585" y="450"/>
                  </a:cubicBezTo>
                  <a:cubicBezTo>
                    <a:pt x="592" y="449"/>
                    <a:pt x="599" y="451"/>
                    <a:pt x="606" y="452"/>
                  </a:cubicBezTo>
                  <a:cubicBezTo>
                    <a:pt x="605" y="454"/>
                    <a:pt x="607" y="457"/>
                    <a:pt x="607" y="454"/>
                  </a:cubicBezTo>
                  <a:cubicBezTo>
                    <a:pt x="609" y="455"/>
                    <a:pt x="608" y="456"/>
                    <a:pt x="607" y="456"/>
                  </a:cubicBezTo>
                  <a:cubicBezTo>
                    <a:pt x="607" y="459"/>
                    <a:pt x="611" y="456"/>
                    <a:pt x="613" y="459"/>
                  </a:cubicBezTo>
                  <a:cubicBezTo>
                    <a:pt x="613" y="459"/>
                    <a:pt x="612" y="461"/>
                    <a:pt x="613" y="461"/>
                  </a:cubicBezTo>
                  <a:cubicBezTo>
                    <a:pt x="614" y="462"/>
                    <a:pt x="617" y="461"/>
                    <a:pt x="618" y="461"/>
                  </a:cubicBezTo>
                  <a:cubicBezTo>
                    <a:pt x="617" y="464"/>
                    <a:pt x="619" y="465"/>
                    <a:pt x="621" y="467"/>
                  </a:cubicBezTo>
                  <a:cubicBezTo>
                    <a:pt x="623" y="469"/>
                    <a:pt x="626" y="471"/>
                    <a:pt x="627" y="474"/>
                  </a:cubicBezTo>
                  <a:cubicBezTo>
                    <a:pt x="636" y="473"/>
                    <a:pt x="639" y="478"/>
                    <a:pt x="646" y="475"/>
                  </a:cubicBezTo>
                  <a:cubicBezTo>
                    <a:pt x="644" y="481"/>
                    <a:pt x="654" y="475"/>
                    <a:pt x="652" y="481"/>
                  </a:cubicBezTo>
                  <a:cubicBezTo>
                    <a:pt x="657" y="479"/>
                    <a:pt x="657" y="485"/>
                    <a:pt x="660" y="485"/>
                  </a:cubicBezTo>
                  <a:cubicBezTo>
                    <a:pt x="662" y="485"/>
                    <a:pt x="662" y="489"/>
                    <a:pt x="665" y="488"/>
                  </a:cubicBezTo>
                  <a:cubicBezTo>
                    <a:pt x="661" y="492"/>
                    <a:pt x="666" y="491"/>
                    <a:pt x="666" y="495"/>
                  </a:cubicBezTo>
                  <a:cubicBezTo>
                    <a:pt x="666" y="498"/>
                    <a:pt x="669" y="497"/>
                    <a:pt x="670" y="498"/>
                  </a:cubicBezTo>
                  <a:cubicBezTo>
                    <a:pt x="671" y="499"/>
                    <a:pt x="670" y="502"/>
                    <a:pt x="673" y="501"/>
                  </a:cubicBezTo>
                  <a:cubicBezTo>
                    <a:pt x="668" y="506"/>
                    <a:pt x="680" y="508"/>
                    <a:pt x="676" y="512"/>
                  </a:cubicBezTo>
                  <a:cubicBezTo>
                    <a:pt x="679" y="511"/>
                    <a:pt x="680" y="512"/>
                    <a:pt x="680" y="515"/>
                  </a:cubicBezTo>
                  <a:cubicBezTo>
                    <a:pt x="687" y="513"/>
                    <a:pt x="697" y="515"/>
                    <a:pt x="700" y="522"/>
                  </a:cubicBezTo>
                  <a:cubicBezTo>
                    <a:pt x="707" y="521"/>
                    <a:pt x="710" y="524"/>
                    <a:pt x="718" y="523"/>
                  </a:cubicBezTo>
                  <a:cubicBezTo>
                    <a:pt x="719" y="524"/>
                    <a:pt x="715" y="525"/>
                    <a:pt x="715" y="524"/>
                  </a:cubicBezTo>
                  <a:cubicBezTo>
                    <a:pt x="717" y="527"/>
                    <a:pt x="726" y="526"/>
                    <a:pt x="731" y="526"/>
                  </a:cubicBezTo>
                  <a:cubicBezTo>
                    <a:pt x="731" y="527"/>
                    <a:pt x="732" y="527"/>
                    <a:pt x="733" y="527"/>
                  </a:cubicBezTo>
                  <a:cubicBezTo>
                    <a:pt x="733" y="530"/>
                    <a:pt x="736" y="529"/>
                    <a:pt x="738" y="530"/>
                  </a:cubicBezTo>
                  <a:cubicBezTo>
                    <a:pt x="738" y="531"/>
                    <a:pt x="737" y="532"/>
                    <a:pt x="738" y="533"/>
                  </a:cubicBezTo>
                  <a:cubicBezTo>
                    <a:pt x="738" y="533"/>
                    <a:pt x="740" y="532"/>
                    <a:pt x="740" y="533"/>
                  </a:cubicBezTo>
                  <a:cubicBezTo>
                    <a:pt x="741" y="534"/>
                    <a:pt x="740" y="537"/>
                    <a:pt x="743" y="536"/>
                  </a:cubicBezTo>
                  <a:cubicBezTo>
                    <a:pt x="743" y="579"/>
                    <a:pt x="743" y="579"/>
                    <a:pt x="743" y="579"/>
                  </a:cubicBezTo>
                  <a:cubicBezTo>
                    <a:pt x="737" y="577"/>
                    <a:pt x="744" y="587"/>
                    <a:pt x="738" y="585"/>
                  </a:cubicBezTo>
                  <a:cubicBezTo>
                    <a:pt x="737" y="590"/>
                    <a:pt x="736" y="594"/>
                    <a:pt x="736" y="599"/>
                  </a:cubicBezTo>
                  <a:cubicBezTo>
                    <a:pt x="736" y="601"/>
                    <a:pt x="739" y="607"/>
                    <a:pt x="738" y="613"/>
                  </a:cubicBezTo>
                  <a:cubicBezTo>
                    <a:pt x="738" y="613"/>
                    <a:pt x="736" y="614"/>
                    <a:pt x="736" y="614"/>
                  </a:cubicBezTo>
                  <a:cubicBezTo>
                    <a:pt x="736" y="615"/>
                    <a:pt x="737" y="616"/>
                    <a:pt x="736" y="617"/>
                  </a:cubicBezTo>
                  <a:cubicBezTo>
                    <a:pt x="736" y="618"/>
                    <a:pt x="732" y="619"/>
                    <a:pt x="733" y="624"/>
                  </a:cubicBezTo>
                  <a:cubicBezTo>
                    <a:pt x="730" y="625"/>
                    <a:pt x="729" y="627"/>
                    <a:pt x="726" y="628"/>
                  </a:cubicBezTo>
                  <a:cubicBezTo>
                    <a:pt x="726" y="629"/>
                    <a:pt x="727" y="632"/>
                    <a:pt x="726" y="633"/>
                  </a:cubicBezTo>
                  <a:cubicBezTo>
                    <a:pt x="726" y="633"/>
                    <a:pt x="724" y="632"/>
                    <a:pt x="724" y="633"/>
                  </a:cubicBezTo>
                  <a:cubicBezTo>
                    <a:pt x="723" y="633"/>
                    <a:pt x="724" y="635"/>
                    <a:pt x="724" y="635"/>
                  </a:cubicBezTo>
                  <a:cubicBezTo>
                    <a:pt x="722" y="636"/>
                    <a:pt x="718" y="635"/>
                    <a:pt x="718" y="638"/>
                  </a:cubicBezTo>
                  <a:cubicBezTo>
                    <a:pt x="718" y="640"/>
                    <a:pt x="715" y="639"/>
                    <a:pt x="712" y="641"/>
                  </a:cubicBezTo>
                  <a:cubicBezTo>
                    <a:pt x="712" y="641"/>
                    <a:pt x="710" y="644"/>
                    <a:pt x="710" y="644"/>
                  </a:cubicBezTo>
                  <a:cubicBezTo>
                    <a:pt x="709" y="644"/>
                    <a:pt x="708" y="642"/>
                    <a:pt x="707" y="642"/>
                  </a:cubicBezTo>
                  <a:cubicBezTo>
                    <a:pt x="707" y="642"/>
                    <a:pt x="706" y="644"/>
                    <a:pt x="705" y="644"/>
                  </a:cubicBezTo>
                  <a:cubicBezTo>
                    <a:pt x="703" y="644"/>
                    <a:pt x="703" y="644"/>
                    <a:pt x="703" y="647"/>
                  </a:cubicBezTo>
                  <a:cubicBezTo>
                    <a:pt x="697" y="644"/>
                    <a:pt x="694" y="650"/>
                    <a:pt x="691" y="652"/>
                  </a:cubicBezTo>
                  <a:cubicBezTo>
                    <a:pt x="691" y="653"/>
                    <a:pt x="689" y="652"/>
                    <a:pt x="689" y="652"/>
                  </a:cubicBezTo>
                  <a:cubicBezTo>
                    <a:pt x="688" y="653"/>
                    <a:pt x="686" y="654"/>
                    <a:pt x="686" y="655"/>
                  </a:cubicBezTo>
                  <a:cubicBezTo>
                    <a:pt x="685" y="656"/>
                    <a:pt x="683" y="657"/>
                    <a:pt x="683" y="658"/>
                  </a:cubicBezTo>
                  <a:cubicBezTo>
                    <a:pt x="683" y="658"/>
                    <a:pt x="686" y="662"/>
                    <a:pt x="681" y="661"/>
                  </a:cubicBezTo>
                  <a:cubicBezTo>
                    <a:pt x="683" y="667"/>
                    <a:pt x="679" y="670"/>
                    <a:pt x="680" y="676"/>
                  </a:cubicBezTo>
                  <a:cubicBezTo>
                    <a:pt x="676" y="675"/>
                    <a:pt x="678" y="679"/>
                    <a:pt x="677" y="680"/>
                  </a:cubicBezTo>
                  <a:cubicBezTo>
                    <a:pt x="677" y="681"/>
                    <a:pt x="675" y="680"/>
                    <a:pt x="674" y="680"/>
                  </a:cubicBezTo>
                  <a:cubicBezTo>
                    <a:pt x="674" y="681"/>
                    <a:pt x="677" y="683"/>
                    <a:pt x="674" y="683"/>
                  </a:cubicBezTo>
                  <a:cubicBezTo>
                    <a:pt x="672" y="683"/>
                    <a:pt x="673" y="688"/>
                    <a:pt x="669" y="689"/>
                  </a:cubicBezTo>
                  <a:cubicBezTo>
                    <a:pt x="668" y="689"/>
                    <a:pt x="666" y="691"/>
                    <a:pt x="666" y="691"/>
                  </a:cubicBezTo>
                  <a:cubicBezTo>
                    <a:pt x="664" y="693"/>
                    <a:pt x="662" y="698"/>
                    <a:pt x="659" y="700"/>
                  </a:cubicBezTo>
                  <a:cubicBezTo>
                    <a:pt x="659" y="705"/>
                    <a:pt x="659" y="705"/>
                    <a:pt x="659" y="705"/>
                  </a:cubicBezTo>
                  <a:cubicBezTo>
                    <a:pt x="657" y="707"/>
                    <a:pt x="655" y="708"/>
                    <a:pt x="655" y="711"/>
                  </a:cubicBezTo>
                  <a:cubicBezTo>
                    <a:pt x="648" y="711"/>
                    <a:pt x="648" y="711"/>
                    <a:pt x="648" y="711"/>
                  </a:cubicBezTo>
                  <a:cubicBezTo>
                    <a:pt x="648" y="712"/>
                    <a:pt x="650" y="712"/>
                    <a:pt x="651" y="712"/>
                  </a:cubicBezTo>
                  <a:cubicBezTo>
                    <a:pt x="650" y="714"/>
                    <a:pt x="648" y="714"/>
                    <a:pt x="646" y="714"/>
                  </a:cubicBezTo>
                  <a:cubicBezTo>
                    <a:pt x="645" y="715"/>
                    <a:pt x="644" y="717"/>
                    <a:pt x="644" y="719"/>
                  </a:cubicBezTo>
                  <a:cubicBezTo>
                    <a:pt x="642" y="718"/>
                    <a:pt x="641" y="718"/>
                    <a:pt x="641" y="721"/>
                  </a:cubicBezTo>
                  <a:cubicBezTo>
                    <a:pt x="639" y="721"/>
                    <a:pt x="640" y="719"/>
                    <a:pt x="639" y="718"/>
                  </a:cubicBezTo>
                  <a:cubicBezTo>
                    <a:pt x="637" y="718"/>
                    <a:pt x="635" y="718"/>
                    <a:pt x="635" y="717"/>
                  </a:cubicBezTo>
                  <a:cubicBezTo>
                    <a:pt x="634" y="718"/>
                    <a:pt x="634" y="720"/>
                    <a:pt x="631" y="719"/>
                  </a:cubicBezTo>
                  <a:cubicBezTo>
                    <a:pt x="631" y="723"/>
                    <a:pt x="634" y="724"/>
                    <a:pt x="634" y="727"/>
                  </a:cubicBezTo>
                  <a:cubicBezTo>
                    <a:pt x="634" y="730"/>
                    <a:pt x="629" y="733"/>
                    <a:pt x="632" y="735"/>
                  </a:cubicBezTo>
                  <a:cubicBezTo>
                    <a:pt x="632" y="738"/>
                    <a:pt x="625" y="735"/>
                    <a:pt x="624" y="738"/>
                  </a:cubicBezTo>
                  <a:cubicBezTo>
                    <a:pt x="622" y="737"/>
                    <a:pt x="623" y="740"/>
                    <a:pt x="623" y="741"/>
                  </a:cubicBezTo>
                  <a:cubicBezTo>
                    <a:pt x="621" y="742"/>
                    <a:pt x="616" y="740"/>
                    <a:pt x="617" y="745"/>
                  </a:cubicBezTo>
                  <a:cubicBezTo>
                    <a:pt x="614" y="742"/>
                    <a:pt x="604" y="742"/>
                    <a:pt x="603" y="746"/>
                  </a:cubicBezTo>
                  <a:cubicBezTo>
                    <a:pt x="603" y="748"/>
                    <a:pt x="604" y="747"/>
                    <a:pt x="604" y="746"/>
                  </a:cubicBezTo>
                  <a:cubicBezTo>
                    <a:pt x="608" y="746"/>
                    <a:pt x="604" y="750"/>
                    <a:pt x="602" y="749"/>
                  </a:cubicBezTo>
                  <a:cubicBezTo>
                    <a:pt x="602" y="752"/>
                    <a:pt x="597" y="757"/>
                    <a:pt x="600" y="757"/>
                  </a:cubicBezTo>
                  <a:cubicBezTo>
                    <a:pt x="600" y="758"/>
                    <a:pt x="598" y="759"/>
                    <a:pt x="597" y="759"/>
                  </a:cubicBezTo>
                  <a:cubicBezTo>
                    <a:pt x="597" y="759"/>
                    <a:pt x="595" y="757"/>
                    <a:pt x="596" y="757"/>
                  </a:cubicBezTo>
                  <a:cubicBezTo>
                    <a:pt x="595" y="757"/>
                    <a:pt x="591" y="761"/>
                    <a:pt x="592" y="756"/>
                  </a:cubicBezTo>
                  <a:cubicBezTo>
                    <a:pt x="590" y="757"/>
                    <a:pt x="590" y="760"/>
                    <a:pt x="589" y="757"/>
                  </a:cubicBezTo>
                  <a:cubicBezTo>
                    <a:pt x="587" y="758"/>
                    <a:pt x="590" y="766"/>
                    <a:pt x="590" y="769"/>
                  </a:cubicBezTo>
                  <a:cubicBezTo>
                    <a:pt x="591" y="772"/>
                    <a:pt x="588" y="771"/>
                    <a:pt x="588" y="774"/>
                  </a:cubicBezTo>
                  <a:cubicBezTo>
                    <a:pt x="587" y="776"/>
                    <a:pt x="588" y="779"/>
                    <a:pt x="583" y="778"/>
                  </a:cubicBezTo>
                  <a:cubicBezTo>
                    <a:pt x="583" y="780"/>
                    <a:pt x="586" y="781"/>
                    <a:pt x="586" y="781"/>
                  </a:cubicBezTo>
                  <a:cubicBezTo>
                    <a:pt x="586" y="783"/>
                    <a:pt x="584" y="781"/>
                    <a:pt x="583" y="781"/>
                  </a:cubicBezTo>
                  <a:cubicBezTo>
                    <a:pt x="582" y="782"/>
                    <a:pt x="582" y="786"/>
                    <a:pt x="583" y="785"/>
                  </a:cubicBezTo>
                  <a:cubicBezTo>
                    <a:pt x="583" y="787"/>
                    <a:pt x="582" y="785"/>
                    <a:pt x="580" y="785"/>
                  </a:cubicBezTo>
                  <a:cubicBezTo>
                    <a:pt x="581" y="785"/>
                    <a:pt x="580" y="788"/>
                    <a:pt x="579" y="787"/>
                  </a:cubicBezTo>
                  <a:cubicBezTo>
                    <a:pt x="577" y="784"/>
                    <a:pt x="580" y="787"/>
                    <a:pt x="578" y="790"/>
                  </a:cubicBezTo>
                  <a:cubicBezTo>
                    <a:pt x="575" y="792"/>
                    <a:pt x="575" y="789"/>
                    <a:pt x="572" y="791"/>
                  </a:cubicBezTo>
                  <a:cubicBezTo>
                    <a:pt x="570" y="795"/>
                    <a:pt x="579" y="794"/>
                    <a:pt x="573" y="797"/>
                  </a:cubicBezTo>
                  <a:cubicBezTo>
                    <a:pt x="574" y="798"/>
                    <a:pt x="576" y="798"/>
                    <a:pt x="578" y="798"/>
                  </a:cubicBezTo>
                  <a:cubicBezTo>
                    <a:pt x="577" y="801"/>
                    <a:pt x="578" y="802"/>
                    <a:pt x="580" y="802"/>
                  </a:cubicBezTo>
                  <a:cubicBezTo>
                    <a:pt x="583" y="806"/>
                    <a:pt x="578" y="807"/>
                    <a:pt x="578" y="808"/>
                  </a:cubicBezTo>
                  <a:cubicBezTo>
                    <a:pt x="578" y="809"/>
                    <a:pt x="579" y="810"/>
                    <a:pt x="579" y="809"/>
                  </a:cubicBezTo>
                  <a:cubicBezTo>
                    <a:pt x="578" y="811"/>
                    <a:pt x="579" y="809"/>
                    <a:pt x="578" y="809"/>
                  </a:cubicBezTo>
                  <a:cubicBezTo>
                    <a:pt x="576" y="809"/>
                    <a:pt x="576" y="812"/>
                    <a:pt x="572" y="812"/>
                  </a:cubicBezTo>
                  <a:cubicBezTo>
                    <a:pt x="574" y="815"/>
                    <a:pt x="573" y="815"/>
                    <a:pt x="569" y="815"/>
                  </a:cubicBezTo>
                  <a:cubicBezTo>
                    <a:pt x="570" y="819"/>
                    <a:pt x="567" y="819"/>
                    <a:pt x="568" y="822"/>
                  </a:cubicBezTo>
                  <a:cubicBezTo>
                    <a:pt x="563" y="823"/>
                    <a:pt x="569" y="828"/>
                    <a:pt x="564" y="825"/>
                  </a:cubicBezTo>
                  <a:cubicBezTo>
                    <a:pt x="564" y="828"/>
                    <a:pt x="563" y="831"/>
                    <a:pt x="564" y="835"/>
                  </a:cubicBezTo>
                  <a:cubicBezTo>
                    <a:pt x="564" y="835"/>
                    <a:pt x="565" y="836"/>
                    <a:pt x="565" y="836"/>
                  </a:cubicBezTo>
                  <a:cubicBezTo>
                    <a:pt x="565" y="838"/>
                    <a:pt x="562" y="839"/>
                    <a:pt x="565" y="842"/>
                  </a:cubicBezTo>
                  <a:cubicBezTo>
                    <a:pt x="567" y="843"/>
                    <a:pt x="565" y="845"/>
                    <a:pt x="566" y="849"/>
                  </a:cubicBezTo>
                  <a:cubicBezTo>
                    <a:pt x="568" y="851"/>
                    <a:pt x="571" y="852"/>
                    <a:pt x="572" y="856"/>
                  </a:cubicBezTo>
                  <a:cubicBezTo>
                    <a:pt x="576" y="858"/>
                    <a:pt x="578" y="853"/>
                    <a:pt x="580" y="857"/>
                  </a:cubicBezTo>
                  <a:cubicBezTo>
                    <a:pt x="582" y="862"/>
                    <a:pt x="576" y="859"/>
                    <a:pt x="573" y="860"/>
                  </a:cubicBezTo>
                  <a:cubicBezTo>
                    <a:pt x="568" y="861"/>
                    <a:pt x="561" y="864"/>
                    <a:pt x="557" y="863"/>
                  </a:cubicBezTo>
                  <a:cubicBezTo>
                    <a:pt x="556" y="863"/>
                    <a:pt x="557" y="860"/>
                    <a:pt x="557" y="860"/>
                  </a:cubicBezTo>
                  <a:cubicBezTo>
                    <a:pt x="550" y="861"/>
                    <a:pt x="549" y="857"/>
                    <a:pt x="544" y="857"/>
                  </a:cubicBezTo>
                  <a:cubicBezTo>
                    <a:pt x="544" y="853"/>
                    <a:pt x="544" y="853"/>
                    <a:pt x="544" y="853"/>
                  </a:cubicBezTo>
                  <a:cubicBezTo>
                    <a:pt x="543" y="849"/>
                    <a:pt x="539" y="852"/>
                    <a:pt x="538" y="849"/>
                  </a:cubicBezTo>
                  <a:cubicBezTo>
                    <a:pt x="538" y="847"/>
                    <a:pt x="537" y="847"/>
                    <a:pt x="537" y="846"/>
                  </a:cubicBezTo>
                  <a:cubicBezTo>
                    <a:pt x="537" y="845"/>
                    <a:pt x="536" y="844"/>
                    <a:pt x="536" y="844"/>
                  </a:cubicBezTo>
                  <a:cubicBezTo>
                    <a:pt x="536" y="843"/>
                    <a:pt x="539" y="840"/>
                    <a:pt x="536" y="840"/>
                  </a:cubicBezTo>
                  <a:cubicBezTo>
                    <a:pt x="534" y="840"/>
                    <a:pt x="536" y="839"/>
                    <a:pt x="536" y="837"/>
                  </a:cubicBezTo>
                  <a:cubicBezTo>
                    <a:pt x="535" y="836"/>
                    <a:pt x="533" y="836"/>
                    <a:pt x="533" y="835"/>
                  </a:cubicBezTo>
                  <a:cubicBezTo>
                    <a:pt x="532" y="834"/>
                    <a:pt x="535" y="833"/>
                    <a:pt x="534" y="832"/>
                  </a:cubicBezTo>
                  <a:cubicBezTo>
                    <a:pt x="534" y="832"/>
                    <a:pt x="533" y="831"/>
                    <a:pt x="533" y="830"/>
                  </a:cubicBezTo>
                  <a:cubicBezTo>
                    <a:pt x="532" y="829"/>
                    <a:pt x="531" y="827"/>
                    <a:pt x="530" y="826"/>
                  </a:cubicBezTo>
                  <a:cubicBezTo>
                    <a:pt x="529" y="824"/>
                    <a:pt x="532" y="823"/>
                    <a:pt x="531" y="822"/>
                  </a:cubicBezTo>
                  <a:cubicBezTo>
                    <a:pt x="531" y="821"/>
                    <a:pt x="529" y="820"/>
                    <a:pt x="529" y="820"/>
                  </a:cubicBezTo>
                  <a:cubicBezTo>
                    <a:pt x="529" y="819"/>
                    <a:pt x="534" y="818"/>
                    <a:pt x="530" y="816"/>
                  </a:cubicBezTo>
                  <a:cubicBezTo>
                    <a:pt x="530" y="815"/>
                    <a:pt x="532" y="815"/>
                    <a:pt x="533" y="815"/>
                  </a:cubicBezTo>
                  <a:cubicBezTo>
                    <a:pt x="533" y="805"/>
                    <a:pt x="533" y="805"/>
                    <a:pt x="533" y="805"/>
                  </a:cubicBezTo>
                  <a:cubicBezTo>
                    <a:pt x="532" y="804"/>
                    <a:pt x="530" y="803"/>
                    <a:pt x="529" y="802"/>
                  </a:cubicBezTo>
                  <a:cubicBezTo>
                    <a:pt x="530" y="798"/>
                    <a:pt x="534" y="794"/>
                    <a:pt x="531" y="790"/>
                  </a:cubicBezTo>
                  <a:cubicBezTo>
                    <a:pt x="535" y="791"/>
                    <a:pt x="535" y="788"/>
                    <a:pt x="538" y="788"/>
                  </a:cubicBezTo>
                  <a:cubicBezTo>
                    <a:pt x="538" y="776"/>
                    <a:pt x="538" y="776"/>
                    <a:pt x="538" y="776"/>
                  </a:cubicBezTo>
                  <a:cubicBezTo>
                    <a:pt x="545" y="776"/>
                    <a:pt x="542" y="767"/>
                    <a:pt x="545" y="763"/>
                  </a:cubicBezTo>
                  <a:cubicBezTo>
                    <a:pt x="544" y="764"/>
                    <a:pt x="543" y="765"/>
                    <a:pt x="543" y="763"/>
                  </a:cubicBezTo>
                  <a:cubicBezTo>
                    <a:pt x="540" y="764"/>
                    <a:pt x="538" y="767"/>
                    <a:pt x="538" y="771"/>
                  </a:cubicBezTo>
                  <a:cubicBezTo>
                    <a:pt x="536" y="770"/>
                    <a:pt x="534" y="769"/>
                    <a:pt x="534" y="766"/>
                  </a:cubicBezTo>
                  <a:cubicBezTo>
                    <a:pt x="532" y="764"/>
                    <a:pt x="538" y="761"/>
                    <a:pt x="537" y="760"/>
                  </a:cubicBezTo>
                  <a:cubicBezTo>
                    <a:pt x="534" y="758"/>
                    <a:pt x="537" y="761"/>
                    <a:pt x="540" y="759"/>
                  </a:cubicBezTo>
                  <a:cubicBezTo>
                    <a:pt x="541" y="752"/>
                    <a:pt x="537" y="745"/>
                    <a:pt x="538" y="739"/>
                  </a:cubicBezTo>
                  <a:cubicBezTo>
                    <a:pt x="538" y="739"/>
                    <a:pt x="541" y="739"/>
                    <a:pt x="541" y="739"/>
                  </a:cubicBezTo>
                  <a:cubicBezTo>
                    <a:pt x="540" y="732"/>
                    <a:pt x="541" y="732"/>
                    <a:pt x="541" y="724"/>
                  </a:cubicBezTo>
                  <a:cubicBezTo>
                    <a:pt x="544" y="720"/>
                    <a:pt x="549" y="715"/>
                    <a:pt x="547" y="710"/>
                  </a:cubicBezTo>
                  <a:cubicBezTo>
                    <a:pt x="552" y="716"/>
                    <a:pt x="547" y="700"/>
                    <a:pt x="552" y="705"/>
                  </a:cubicBezTo>
                  <a:cubicBezTo>
                    <a:pt x="552" y="703"/>
                    <a:pt x="552" y="699"/>
                    <a:pt x="551" y="696"/>
                  </a:cubicBezTo>
                  <a:cubicBezTo>
                    <a:pt x="550" y="694"/>
                    <a:pt x="548" y="692"/>
                    <a:pt x="548" y="690"/>
                  </a:cubicBezTo>
                  <a:cubicBezTo>
                    <a:pt x="548" y="688"/>
                    <a:pt x="549" y="688"/>
                    <a:pt x="550" y="686"/>
                  </a:cubicBezTo>
                  <a:cubicBezTo>
                    <a:pt x="550" y="683"/>
                    <a:pt x="549" y="678"/>
                    <a:pt x="552" y="682"/>
                  </a:cubicBezTo>
                  <a:cubicBezTo>
                    <a:pt x="552" y="678"/>
                    <a:pt x="552" y="674"/>
                    <a:pt x="554" y="670"/>
                  </a:cubicBezTo>
                  <a:cubicBezTo>
                    <a:pt x="555" y="668"/>
                    <a:pt x="554" y="669"/>
                    <a:pt x="554" y="666"/>
                  </a:cubicBezTo>
                  <a:cubicBezTo>
                    <a:pt x="554" y="665"/>
                    <a:pt x="557" y="661"/>
                    <a:pt x="555" y="659"/>
                  </a:cubicBezTo>
                  <a:cubicBezTo>
                    <a:pt x="554" y="658"/>
                    <a:pt x="555" y="658"/>
                    <a:pt x="555" y="655"/>
                  </a:cubicBezTo>
                  <a:cubicBezTo>
                    <a:pt x="555" y="653"/>
                    <a:pt x="555" y="651"/>
                    <a:pt x="555" y="649"/>
                  </a:cubicBezTo>
                  <a:cubicBezTo>
                    <a:pt x="555" y="647"/>
                    <a:pt x="556" y="647"/>
                    <a:pt x="557" y="645"/>
                  </a:cubicBezTo>
                  <a:cubicBezTo>
                    <a:pt x="557" y="640"/>
                    <a:pt x="556" y="635"/>
                    <a:pt x="557" y="630"/>
                  </a:cubicBezTo>
                  <a:cubicBezTo>
                    <a:pt x="557" y="628"/>
                    <a:pt x="558" y="627"/>
                    <a:pt x="558" y="626"/>
                  </a:cubicBezTo>
                  <a:cubicBezTo>
                    <a:pt x="558" y="621"/>
                    <a:pt x="553" y="617"/>
                    <a:pt x="554" y="613"/>
                  </a:cubicBezTo>
                  <a:cubicBezTo>
                    <a:pt x="553" y="611"/>
                    <a:pt x="552" y="613"/>
                    <a:pt x="550" y="613"/>
                  </a:cubicBezTo>
                  <a:cubicBezTo>
                    <a:pt x="548" y="610"/>
                    <a:pt x="543" y="606"/>
                    <a:pt x="540" y="606"/>
                  </a:cubicBezTo>
                  <a:cubicBezTo>
                    <a:pt x="539" y="606"/>
                    <a:pt x="538" y="602"/>
                    <a:pt x="537" y="603"/>
                  </a:cubicBezTo>
                  <a:cubicBezTo>
                    <a:pt x="535" y="605"/>
                    <a:pt x="537" y="603"/>
                    <a:pt x="536" y="602"/>
                  </a:cubicBezTo>
                  <a:cubicBezTo>
                    <a:pt x="534" y="600"/>
                    <a:pt x="529" y="603"/>
                    <a:pt x="533" y="599"/>
                  </a:cubicBezTo>
                  <a:cubicBezTo>
                    <a:pt x="533" y="596"/>
                    <a:pt x="529" y="598"/>
                    <a:pt x="527" y="597"/>
                  </a:cubicBezTo>
                  <a:cubicBezTo>
                    <a:pt x="527" y="597"/>
                    <a:pt x="528" y="595"/>
                    <a:pt x="527" y="595"/>
                  </a:cubicBezTo>
                  <a:cubicBezTo>
                    <a:pt x="527" y="594"/>
                    <a:pt x="525" y="594"/>
                    <a:pt x="524" y="593"/>
                  </a:cubicBezTo>
                  <a:cubicBezTo>
                    <a:pt x="523" y="592"/>
                    <a:pt x="521" y="588"/>
                    <a:pt x="520" y="583"/>
                  </a:cubicBezTo>
                  <a:cubicBezTo>
                    <a:pt x="520" y="582"/>
                    <a:pt x="518" y="583"/>
                    <a:pt x="517" y="582"/>
                  </a:cubicBezTo>
                  <a:cubicBezTo>
                    <a:pt x="516" y="581"/>
                    <a:pt x="517" y="575"/>
                    <a:pt x="515" y="575"/>
                  </a:cubicBezTo>
                  <a:cubicBezTo>
                    <a:pt x="512" y="575"/>
                    <a:pt x="511" y="567"/>
                    <a:pt x="509" y="564"/>
                  </a:cubicBezTo>
                  <a:cubicBezTo>
                    <a:pt x="507" y="562"/>
                    <a:pt x="505" y="559"/>
                    <a:pt x="503" y="555"/>
                  </a:cubicBezTo>
                  <a:cubicBezTo>
                    <a:pt x="503" y="554"/>
                    <a:pt x="501" y="554"/>
                    <a:pt x="501" y="553"/>
                  </a:cubicBezTo>
                  <a:cubicBezTo>
                    <a:pt x="500" y="552"/>
                    <a:pt x="501" y="550"/>
                    <a:pt x="501" y="550"/>
                  </a:cubicBezTo>
                  <a:cubicBezTo>
                    <a:pt x="500" y="548"/>
                    <a:pt x="499" y="549"/>
                    <a:pt x="498" y="548"/>
                  </a:cubicBezTo>
                  <a:cubicBezTo>
                    <a:pt x="498" y="548"/>
                    <a:pt x="496" y="538"/>
                    <a:pt x="495" y="546"/>
                  </a:cubicBezTo>
                  <a:cubicBezTo>
                    <a:pt x="492" y="544"/>
                    <a:pt x="494" y="537"/>
                    <a:pt x="493" y="533"/>
                  </a:cubicBezTo>
                  <a:cubicBezTo>
                    <a:pt x="497" y="533"/>
                    <a:pt x="497" y="529"/>
                    <a:pt x="499" y="527"/>
                  </a:cubicBezTo>
                  <a:cubicBezTo>
                    <a:pt x="500" y="524"/>
                    <a:pt x="496" y="525"/>
                    <a:pt x="495" y="523"/>
                  </a:cubicBezTo>
                  <a:cubicBezTo>
                    <a:pt x="495" y="519"/>
                    <a:pt x="497" y="517"/>
                    <a:pt x="496" y="512"/>
                  </a:cubicBezTo>
                  <a:cubicBezTo>
                    <a:pt x="497" y="511"/>
                    <a:pt x="499" y="510"/>
                    <a:pt x="501" y="510"/>
                  </a:cubicBezTo>
                  <a:cubicBezTo>
                    <a:pt x="501" y="509"/>
                    <a:pt x="500" y="507"/>
                    <a:pt x="501" y="506"/>
                  </a:cubicBezTo>
                  <a:cubicBezTo>
                    <a:pt x="501" y="506"/>
                    <a:pt x="503" y="507"/>
                    <a:pt x="503" y="506"/>
                  </a:cubicBezTo>
                  <a:cubicBezTo>
                    <a:pt x="504" y="506"/>
                    <a:pt x="503" y="505"/>
                    <a:pt x="503" y="505"/>
                  </a:cubicBezTo>
                  <a:cubicBezTo>
                    <a:pt x="504" y="505"/>
                    <a:pt x="507" y="502"/>
                    <a:pt x="506" y="502"/>
                  </a:cubicBezTo>
                  <a:cubicBezTo>
                    <a:pt x="506" y="502"/>
                    <a:pt x="505" y="502"/>
                    <a:pt x="505" y="502"/>
                  </a:cubicBezTo>
                  <a:cubicBezTo>
                    <a:pt x="505" y="502"/>
                    <a:pt x="505" y="500"/>
                    <a:pt x="506" y="501"/>
                  </a:cubicBezTo>
                  <a:cubicBezTo>
                    <a:pt x="509" y="504"/>
                    <a:pt x="507" y="498"/>
                    <a:pt x="510" y="498"/>
                  </a:cubicBezTo>
                  <a:cubicBezTo>
                    <a:pt x="513" y="498"/>
                    <a:pt x="511" y="495"/>
                    <a:pt x="513" y="492"/>
                  </a:cubicBezTo>
                  <a:cubicBezTo>
                    <a:pt x="513" y="493"/>
                    <a:pt x="520" y="487"/>
                    <a:pt x="516" y="484"/>
                  </a:cubicBezTo>
                  <a:cubicBezTo>
                    <a:pt x="514" y="482"/>
                    <a:pt x="516" y="483"/>
                    <a:pt x="516" y="481"/>
                  </a:cubicBezTo>
                  <a:cubicBezTo>
                    <a:pt x="516" y="478"/>
                    <a:pt x="513" y="468"/>
                    <a:pt x="515" y="464"/>
                  </a:cubicBezTo>
                  <a:cubicBezTo>
                    <a:pt x="508" y="465"/>
                    <a:pt x="508" y="460"/>
                    <a:pt x="501" y="461"/>
                  </a:cubicBezTo>
                  <a:cubicBezTo>
                    <a:pt x="498" y="463"/>
                    <a:pt x="501" y="463"/>
                    <a:pt x="499" y="467"/>
                  </a:cubicBezTo>
                  <a:cubicBezTo>
                    <a:pt x="492" y="467"/>
                    <a:pt x="489" y="463"/>
                    <a:pt x="482" y="463"/>
                  </a:cubicBezTo>
                  <a:cubicBezTo>
                    <a:pt x="482" y="460"/>
                    <a:pt x="478" y="461"/>
                    <a:pt x="479" y="457"/>
                  </a:cubicBezTo>
                  <a:cubicBezTo>
                    <a:pt x="478" y="456"/>
                    <a:pt x="475" y="457"/>
                    <a:pt x="474" y="456"/>
                  </a:cubicBezTo>
                  <a:cubicBezTo>
                    <a:pt x="473" y="455"/>
                    <a:pt x="474" y="453"/>
                    <a:pt x="474" y="453"/>
                  </a:cubicBezTo>
                  <a:cubicBezTo>
                    <a:pt x="473" y="452"/>
                    <a:pt x="471" y="453"/>
                    <a:pt x="471" y="453"/>
                  </a:cubicBezTo>
                  <a:cubicBezTo>
                    <a:pt x="470" y="452"/>
                    <a:pt x="471" y="449"/>
                    <a:pt x="468" y="449"/>
                  </a:cubicBezTo>
                  <a:cubicBezTo>
                    <a:pt x="468" y="445"/>
                    <a:pt x="471" y="446"/>
                    <a:pt x="468" y="443"/>
                  </a:cubicBezTo>
                  <a:cubicBezTo>
                    <a:pt x="468" y="442"/>
                    <a:pt x="467" y="442"/>
                    <a:pt x="467" y="443"/>
                  </a:cubicBezTo>
                  <a:cubicBezTo>
                    <a:pt x="465" y="442"/>
                    <a:pt x="464" y="439"/>
                    <a:pt x="460" y="439"/>
                  </a:cubicBezTo>
                  <a:cubicBezTo>
                    <a:pt x="462" y="434"/>
                    <a:pt x="455" y="438"/>
                    <a:pt x="457" y="433"/>
                  </a:cubicBezTo>
                  <a:cubicBezTo>
                    <a:pt x="456" y="433"/>
                    <a:pt x="448" y="433"/>
                    <a:pt x="450" y="433"/>
                  </a:cubicBezTo>
                  <a:cubicBezTo>
                    <a:pt x="448" y="433"/>
                    <a:pt x="450" y="431"/>
                    <a:pt x="449" y="431"/>
                  </a:cubicBezTo>
                  <a:cubicBezTo>
                    <a:pt x="448" y="430"/>
                    <a:pt x="446" y="431"/>
                    <a:pt x="446" y="431"/>
                  </a:cubicBezTo>
                  <a:cubicBezTo>
                    <a:pt x="445" y="430"/>
                    <a:pt x="442" y="428"/>
                    <a:pt x="437" y="429"/>
                  </a:cubicBezTo>
                  <a:cubicBezTo>
                    <a:pt x="439" y="424"/>
                    <a:pt x="434" y="427"/>
                    <a:pt x="432" y="425"/>
                  </a:cubicBezTo>
                  <a:cubicBezTo>
                    <a:pt x="431" y="425"/>
                    <a:pt x="432" y="423"/>
                    <a:pt x="432" y="422"/>
                  </a:cubicBezTo>
                  <a:cubicBezTo>
                    <a:pt x="431" y="422"/>
                    <a:pt x="429" y="423"/>
                    <a:pt x="429" y="422"/>
                  </a:cubicBezTo>
                  <a:cubicBezTo>
                    <a:pt x="429" y="422"/>
                    <a:pt x="429" y="420"/>
                    <a:pt x="429" y="419"/>
                  </a:cubicBezTo>
                  <a:cubicBezTo>
                    <a:pt x="429" y="419"/>
                    <a:pt x="427" y="420"/>
                    <a:pt x="426" y="419"/>
                  </a:cubicBezTo>
                  <a:cubicBezTo>
                    <a:pt x="426" y="419"/>
                    <a:pt x="427" y="417"/>
                    <a:pt x="426" y="416"/>
                  </a:cubicBezTo>
                  <a:cubicBezTo>
                    <a:pt x="425" y="416"/>
                    <a:pt x="425" y="418"/>
                    <a:pt x="425" y="418"/>
                  </a:cubicBezTo>
                  <a:cubicBezTo>
                    <a:pt x="424" y="418"/>
                    <a:pt x="421" y="416"/>
                    <a:pt x="421" y="415"/>
                  </a:cubicBezTo>
                  <a:cubicBezTo>
                    <a:pt x="419" y="417"/>
                    <a:pt x="418" y="415"/>
                    <a:pt x="416" y="415"/>
                  </a:cubicBezTo>
                  <a:cubicBezTo>
                    <a:pt x="414" y="415"/>
                    <a:pt x="412" y="418"/>
                    <a:pt x="409" y="418"/>
                  </a:cubicBezTo>
                  <a:cubicBezTo>
                    <a:pt x="406" y="418"/>
                    <a:pt x="406" y="417"/>
                    <a:pt x="404" y="416"/>
                  </a:cubicBezTo>
                  <a:cubicBezTo>
                    <a:pt x="400" y="416"/>
                    <a:pt x="401" y="419"/>
                    <a:pt x="398" y="416"/>
                  </a:cubicBezTo>
                  <a:cubicBezTo>
                    <a:pt x="396" y="415"/>
                    <a:pt x="395" y="417"/>
                    <a:pt x="391" y="415"/>
                  </a:cubicBezTo>
                  <a:cubicBezTo>
                    <a:pt x="390" y="415"/>
                    <a:pt x="390" y="413"/>
                    <a:pt x="390" y="412"/>
                  </a:cubicBezTo>
                  <a:cubicBezTo>
                    <a:pt x="389" y="412"/>
                    <a:pt x="388" y="412"/>
                    <a:pt x="387" y="412"/>
                  </a:cubicBezTo>
                  <a:cubicBezTo>
                    <a:pt x="385" y="412"/>
                    <a:pt x="379" y="411"/>
                    <a:pt x="383" y="408"/>
                  </a:cubicBezTo>
                  <a:cubicBezTo>
                    <a:pt x="379" y="408"/>
                    <a:pt x="378" y="405"/>
                    <a:pt x="374" y="405"/>
                  </a:cubicBezTo>
                  <a:cubicBezTo>
                    <a:pt x="374" y="404"/>
                    <a:pt x="373" y="403"/>
                    <a:pt x="373" y="401"/>
                  </a:cubicBezTo>
                  <a:cubicBezTo>
                    <a:pt x="367" y="400"/>
                    <a:pt x="365" y="396"/>
                    <a:pt x="359" y="395"/>
                  </a:cubicBezTo>
                  <a:cubicBezTo>
                    <a:pt x="358" y="391"/>
                    <a:pt x="355" y="388"/>
                    <a:pt x="356" y="381"/>
                  </a:cubicBezTo>
                  <a:cubicBezTo>
                    <a:pt x="356" y="376"/>
                    <a:pt x="348" y="379"/>
                    <a:pt x="352" y="373"/>
                  </a:cubicBezTo>
                  <a:cubicBezTo>
                    <a:pt x="350" y="373"/>
                    <a:pt x="349" y="373"/>
                    <a:pt x="349" y="374"/>
                  </a:cubicBezTo>
                  <a:cubicBezTo>
                    <a:pt x="347" y="374"/>
                    <a:pt x="348" y="372"/>
                    <a:pt x="348" y="372"/>
                  </a:cubicBezTo>
                  <a:cubicBezTo>
                    <a:pt x="347" y="370"/>
                    <a:pt x="344" y="370"/>
                    <a:pt x="343" y="367"/>
                  </a:cubicBezTo>
                  <a:cubicBezTo>
                    <a:pt x="343" y="366"/>
                    <a:pt x="341" y="366"/>
                    <a:pt x="339" y="366"/>
                  </a:cubicBezTo>
                  <a:cubicBezTo>
                    <a:pt x="339" y="365"/>
                    <a:pt x="341" y="364"/>
                    <a:pt x="341" y="363"/>
                  </a:cubicBezTo>
                  <a:cubicBezTo>
                    <a:pt x="341" y="363"/>
                    <a:pt x="339" y="360"/>
                    <a:pt x="339" y="360"/>
                  </a:cubicBezTo>
                  <a:cubicBezTo>
                    <a:pt x="339" y="360"/>
                    <a:pt x="337" y="361"/>
                    <a:pt x="336" y="360"/>
                  </a:cubicBezTo>
                  <a:cubicBezTo>
                    <a:pt x="335" y="359"/>
                    <a:pt x="336" y="357"/>
                    <a:pt x="335" y="356"/>
                  </a:cubicBezTo>
                  <a:cubicBezTo>
                    <a:pt x="332" y="353"/>
                    <a:pt x="328" y="352"/>
                    <a:pt x="327" y="346"/>
                  </a:cubicBezTo>
                  <a:cubicBezTo>
                    <a:pt x="324" y="344"/>
                    <a:pt x="324" y="347"/>
                    <a:pt x="321" y="345"/>
                  </a:cubicBezTo>
                  <a:cubicBezTo>
                    <a:pt x="322" y="342"/>
                    <a:pt x="319" y="342"/>
                    <a:pt x="318" y="341"/>
                  </a:cubicBezTo>
                  <a:cubicBezTo>
                    <a:pt x="317" y="338"/>
                    <a:pt x="318" y="334"/>
                    <a:pt x="314" y="334"/>
                  </a:cubicBezTo>
                  <a:cubicBezTo>
                    <a:pt x="315" y="327"/>
                    <a:pt x="311" y="324"/>
                    <a:pt x="307" y="322"/>
                  </a:cubicBezTo>
                  <a:cubicBezTo>
                    <a:pt x="306" y="324"/>
                    <a:pt x="305" y="325"/>
                    <a:pt x="304" y="327"/>
                  </a:cubicBezTo>
                  <a:cubicBezTo>
                    <a:pt x="303" y="330"/>
                    <a:pt x="307" y="331"/>
                    <a:pt x="308" y="332"/>
                  </a:cubicBezTo>
                  <a:cubicBezTo>
                    <a:pt x="309" y="333"/>
                    <a:pt x="308" y="335"/>
                    <a:pt x="308" y="335"/>
                  </a:cubicBezTo>
                  <a:cubicBezTo>
                    <a:pt x="308" y="335"/>
                    <a:pt x="310" y="335"/>
                    <a:pt x="310" y="335"/>
                  </a:cubicBezTo>
                  <a:cubicBezTo>
                    <a:pt x="311" y="337"/>
                    <a:pt x="309" y="341"/>
                    <a:pt x="311" y="341"/>
                  </a:cubicBezTo>
                  <a:cubicBezTo>
                    <a:pt x="313" y="341"/>
                    <a:pt x="312" y="344"/>
                    <a:pt x="314" y="348"/>
                  </a:cubicBezTo>
                  <a:cubicBezTo>
                    <a:pt x="314" y="348"/>
                    <a:pt x="315" y="348"/>
                    <a:pt x="315" y="349"/>
                  </a:cubicBezTo>
                  <a:cubicBezTo>
                    <a:pt x="315" y="352"/>
                    <a:pt x="319" y="351"/>
                    <a:pt x="318" y="356"/>
                  </a:cubicBezTo>
                  <a:cubicBezTo>
                    <a:pt x="318" y="358"/>
                    <a:pt x="321" y="357"/>
                    <a:pt x="322" y="358"/>
                  </a:cubicBezTo>
                  <a:cubicBezTo>
                    <a:pt x="321" y="359"/>
                    <a:pt x="324" y="360"/>
                    <a:pt x="324" y="360"/>
                  </a:cubicBezTo>
                  <a:cubicBezTo>
                    <a:pt x="324" y="362"/>
                    <a:pt x="322" y="363"/>
                    <a:pt x="322" y="363"/>
                  </a:cubicBezTo>
                  <a:cubicBezTo>
                    <a:pt x="323" y="365"/>
                    <a:pt x="327" y="365"/>
                    <a:pt x="325" y="369"/>
                  </a:cubicBezTo>
                  <a:cubicBezTo>
                    <a:pt x="323" y="367"/>
                    <a:pt x="323" y="365"/>
                    <a:pt x="318" y="366"/>
                  </a:cubicBezTo>
                  <a:cubicBezTo>
                    <a:pt x="320" y="360"/>
                    <a:pt x="315" y="362"/>
                    <a:pt x="315" y="358"/>
                  </a:cubicBezTo>
                  <a:cubicBezTo>
                    <a:pt x="315" y="355"/>
                    <a:pt x="313" y="355"/>
                    <a:pt x="311" y="353"/>
                  </a:cubicBezTo>
                  <a:cubicBezTo>
                    <a:pt x="310" y="352"/>
                    <a:pt x="309" y="351"/>
                    <a:pt x="308" y="349"/>
                  </a:cubicBezTo>
                  <a:cubicBezTo>
                    <a:pt x="306" y="349"/>
                    <a:pt x="304" y="348"/>
                    <a:pt x="303" y="346"/>
                  </a:cubicBezTo>
                  <a:cubicBezTo>
                    <a:pt x="303" y="343"/>
                    <a:pt x="304" y="345"/>
                    <a:pt x="306" y="345"/>
                  </a:cubicBezTo>
                  <a:cubicBezTo>
                    <a:pt x="307" y="339"/>
                    <a:pt x="301" y="340"/>
                    <a:pt x="301" y="335"/>
                  </a:cubicBezTo>
                  <a:cubicBezTo>
                    <a:pt x="299" y="334"/>
                    <a:pt x="298" y="332"/>
                    <a:pt x="294" y="332"/>
                  </a:cubicBezTo>
                  <a:cubicBezTo>
                    <a:pt x="295" y="329"/>
                    <a:pt x="297" y="329"/>
                    <a:pt x="294" y="325"/>
                  </a:cubicBezTo>
                  <a:cubicBezTo>
                    <a:pt x="294" y="325"/>
                    <a:pt x="293" y="324"/>
                    <a:pt x="293" y="324"/>
                  </a:cubicBezTo>
                  <a:cubicBezTo>
                    <a:pt x="291" y="321"/>
                    <a:pt x="293" y="316"/>
                    <a:pt x="286" y="317"/>
                  </a:cubicBezTo>
                  <a:cubicBezTo>
                    <a:pt x="287" y="315"/>
                    <a:pt x="287" y="314"/>
                    <a:pt x="286" y="313"/>
                  </a:cubicBezTo>
                  <a:cubicBezTo>
                    <a:pt x="286" y="312"/>
                    <a:pt x="285" y="310"/>
                    <a:pt x="284" y="310"/>
                  </a:cubicBezTo>
                  <a:cubicBezTo>
                    <a:pt x="284" y="310"/>
                    <a:pt x="281" y="310"/>
                    <a:pt x="280" y="310"/>
                  </a:cubicBezTo>
                  <a:cubicBezTo>
                    <a:pt x="279" y="309"/>
                    <a:pt x="283" y="308"/>
                    <a:pt x="283" y="308"/>
                  </a:cubicBezTo>
                  <a:cubicBezTo>
                    <a:pt x="282" y="305"/>
                    <a:pt x="274" y="304"/>
                    <a:pt x="270" y="303"/>
                  </a:cubicBezTo>
                  <a:cubicBezTo>
                    <a:pt x="270" y="302"/>
                    <a:pt x="270" y="301"/>
                    <a:pt x="269" y="300"/>
                  </a:cubicBezTo>
                  <a:cubicBezTo>
                    <a:pt x="268" y="298"/>
                    <a:pt x="267" y="297"/>
                    <a:pt x="266" y="296"/>
                  </a:cubicBezTo>
                  <a:cubicBezTo>
                    <a:pt x="265" y="295"/>
                    <a:pt x="265" y="291"/>
                    <a:pt x="263" y="287"/>
                  </a:cubicBezTo>
                  <a:cubicBezTo>
                    <a:pt x="263" y="287"/>
                    <a:pt x="261" y="287"/>
                    <a:pt x="261" y="286"/>
                  </a:cubicBezTo>
                  <a:cubicBezTo>
                    <a:pt x="260" y="284"/>
                    <a:pt x="261" y="281"/>
                    <a:pt x="258" y="282"/>
                  </a:cubicBezTo>
                  <a:cubicBezTo>
                    <a:pt x="258" y="277"/>
                    <a:pt x="255" y="273"/>
                    <a:pt x="252" y="269"/>
                  </a:cubicBezTo>
                  <a:cubicBezTo>
                    <a:pt x="251" y="268"/>
                    <a:pt x="251" y="264"/>
                    <a:pt x="248" y="265"/>
                  </a:cubicBezTo>
                  <a:cubicBezTo>
                    <a:pt x="250" y="249"/>
                    <a:pt x="248" y="239"/>
                    <a:pt x="248" y="219"/>
                  </a:cubicBezTo>
                  <a:cubicBezTo>
                    <a:pt x="248" y="218"/>
                    <a:pt x="247" y="217"/>
                    <a:pt x="247" y="216"/>
                  </a:cubicBezTo>
                  <a:cubicBezTo>
                    <a:pt x="246" y="215"/>
                    <a:pt x="245" y="214"/>
                    <a:pt x="244" y="213"/>
                  </a:cubicBezTo>
                  <a:cubicBezTo>
                    <a:pt x="243" y="213"/>
                    <a:pt x="243" y="211"/>
                    <a:pt x="241" y="212"/>
                  </a:cubicBezTo>
                  <a:cubicBezTo>
                    <a:pt x="240" y="205"/>
                    <a:pt x="234" y="201"/>
                    <a:pt x="230" y="196"/>
                  </a:cubicBezTo>
                  <a:cubicBezTo>
                    <a:pt x="229" y="196"/>
                    <a:pt x="228" y="195"/>
                    <a:pt x="228" y="193"/>
                  </a:cubicBezTo>
                  <a:cubicBezTo>
                    <a:pt x="229" y="194"/>
                    <a:pt x="232" y="196"/>
                    <a:pt x="233" y="193"/>
                  </a:cubicBezTo>
                  <a:cubicBezTo>
                    <a:pt x="235" y="193"/>
                    <a:pt x="234" y="197"/>
                    <a:pt x="238" y="196"/>
                  </a:cubicBezTo>
                  <a:cubicBezTo>
                    <a:pt x="239" y="197"/>
                    <a:pt x="240" y="199"/>
                    <a:pt x="240" y="202"/>
                  </a:cubicBezTo>
                  <a:cubicBezTo>
                    <a:pt x="247" y="201"/>
                    <a:pt x="248" y="205"/>
                    <a:pt x="252" y="207"/>
                  </a:cubicBezTo>
                  <a:cubicBezTo>
                    <a:pt x="251" y="212"/>
                    <a:pt x="254" y="214"/>
                    <a:pt x="256" y="216"/>
                  </a:cubicBezTo>
                  <a:cubicBezTo>
                    <a:pt x="258" y="216"/>
                    <a:pt x="258" y="213"/>
                    <a:pt x="258" y="212"/>
                  </a:cubicBezTo>
                  <a:cubicBezTo>
                    <a:pt x="258" y="210"/>
                    <a:pt x="255" y="210"/>
                    <a:pt x="255" y="209"/>
                  </a:cubicBezTo>
                  <a:cubicBezTo>
                    <a:pt x="254" y="206"/>
                    <a:pt x="254" y="205"/>
                    <a:pt x="254" y="203"/>
                  </a:cubicBezTo>
                  <a:cubicBezTo>
                    <a:pt x="253" y="203"/>
                    <a:pt x="252" y="202"/>
                    <a:pt x="252" y="202"/>
                  </a:cubicBezTo>
                  <a:cubicBezTo>
                    <a:pt x="252" y="201"/>
                    <a:pt x="253" y="200"/>
                    <a:pt x="254" y="200"/>
                  </a:cubicBezTo>
                  <a:cubicBezTo>
                    <a:pt x="252" y="197"/>
                    <a:pt x="249" y="198"/>
                    <a:pt x="249" y="195"/>
                  </a:cubicBezTo>
                  <a:cubicBezTo>
                    <a:pt x="243" y="196"/>
                    <a:pt x="242" y="190"/>
                    <a:pt x="235" y="191"/>
                  </a:cubicBezTo>
                  <a:cubicBezTo>
                    <a:pt x="237" y="186"/>
                    <a:pt x="231" y="190"/>
                    <a:pt x="233" y="185"/>
                  </a:cubicBezTo>
                  <a:cubicBezTo>
                    <a:pt x="231" y="183"/>
                    <a:pt x="229" y="185"/>
                    <a:pt x="227" y="182"/>
                  </a:cubicBezTo>
                  <a:cubicBezTo>
                    <a:pt x="227" y="181"/>
                    <a:pt x="229" y="181"/>
                    <a:pt x="230" y="181"/>
                  </a:cubicBezTo>
                  <a:cubicBezTo>
                    <a:pt x="232" y="177"/>
                    <a:pt x="225" y="179"/>
                    <a:pt x="226" y="179"/>
                  </a:cubicBezTo>
                  <a:cubicBezTo>
                    <a:pt x="224" y="179"/>
                    <a:pt x="225" y="177"/>
                    <a:pt x="224" y="177"/>
                  </a:cubicBezTo>
                  <a:cubicBezTo>
                    <a:pt x="224" y="176"/>
                    <a:pt x="221" y="177"/>
                    <a:pt x="221" y="177"/>
                  </a:cubicBezTo>
                  <a:cubicBezTo>
                    <a:pt x="221" y="176"/>
                    <a:pt x="223" y="175"/>
                    <a:pt x="223" y="174"/>
                  </a:cubicBezTo>
                  <a:cubicBezTo>
                    <a:pt x="222" y="172"/>
                    <a:pt x="221" y="174"/>
                    <a:pt x="219" y="174"/>
                  </a:cubicBezTo>
                  <a:cubicBezTo>
                    <a:pt x="216" y="172"/>
                    <a:pt x="217" y="168"/>
                    <a:pt x="216" y="167"/>
                  </a:cubicBezTo>
                  <a:cubicBezTo>
                    <a:pt x="215" y="166"/>
                    <a:pt x="214" y="165"/>
                    <a:pt x="212" y="165"/>
                  </a:cubicBezTo>
                  <a:cubicBezTo>
                    <a:pt x="217" y="157"/>
                    <a:pt x="200" y="163"/>
                    <a:pt x="202" y="154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6" y="151"/>
                    <a:pt x="200" y="155"/>
                    <a:pt x="202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6" y="148"/>
                    <a:pt x="192" y="146"/>
                    <a:pt x="195" y="146"/>
                  </a:cubicBezTo>
                  <a:cubicBezTo>
                    <a:pt x="195" y="143"/>
                    <a:pt x="191" y="143"/>
                    <a:pt x="192" y="144"/>
                  </a:cubicBezTo>
                  <a:cubicBezTo>
                    <a:pt x="189" y="142"/>
                    <a:pt x="192" y="141"/>
                    <a:pt x="189" y="137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1" y="135"/>
                    <a:pt x="183" y="134"/>
                    <a:pt x="183" y="132"/>
                  </a:cubicBezTo>
                  <a:cubicBezTo>
                    <a:pt x="182" y="129"/>
                    <a:pt x="179" y="131"/>
                    <a:pt x="182" y="127"/>
                  </a:cubicBezTo>
                  <a:cubicBezTo>
                    <a:pt x="177" y="128"/>
                    <a:pt x="174" y="130"/>
                    <a:pt x="168" y="129"/>
                  </a:cubicBezTo>
                  <a:cubicBezTo>
                    <a:pt x="168" y="125"/>
                    <a:pt x="165" y="123"/>
                    <a:pt x="161" y="122"/>
                  </a:cubicBezTo>
                  <a:cubicBezTo>
                    <a:pt x="160" y="121"/>
                    <a:pt x="158" y="121"/>
                    <a:pt x="157" y="120"/>
                  </a:cubicBezTo>
                  <a:cubicBezTo>
                    <a:pt x="156" y="120"/>
                    <a:pt x="157" y="118"/>
                    <a:pt x="157" y="118"/>
                  </a:cubicBezTo>
                  <a:cubicBezTo>
                    <a:pt x="156" y="117"/>
                    <a:pt x="153" y="118"/>
                    <a:pt x="154" y="116"/>
                  </a:cubicBezTo>
                  <a:cubicBezTo>
                    <a:pt x="149" y="114"/>
                    <a:pt x="140" y="119"/>
                    <a:pt x="137" y="116"/>
                  </a:cubicBezTo>
                  <a:cubicBezTo>
                    <a:pt x="137" y="116"/>
                    <a:pt x="137" y="115"/>
                    <a:pt x="137" y="115"/>
                  </a:cubicBezTo>
                  <a:cubicBezTo>
                    <a:pt x="136" y="115"/>
                    <a:pt x="134" y="116"/>
                    <a:pt x="134" y="116"/>
                  </a:cubicBezTo>
                  <a:cubicBezTo>
                    <a:pt x="133" y="116"/>
                    <a:pt x="133" y="112"/>
                    <a:pt x="127" y="113"/>
                  </a:cubicBezTo>
                  <a:cubicBezTo>
                    <a:pt x="127" y="110"/>
                    <a:pt x="121" y="111"/>
                    <a:pt x="125" y="108"/>
                  </a:cubicBezTo>
                  <a:cubicBezTo>
                    <a:pt x="123" y="108"/>
                    <a:pt x="123" y="109"/>
                    <a:pt x="122" y="109"/>
                  </a:cubicBezTo>
                  <a:cubicBezTo>
                    <a:pt x="121" y="109"/>
                    <a:pt x="120" y="108"/>
                    <a:pt x="120" y="108"/>
                  </a:cubicBezTo>
                  <a:cubicBezTo>
                    <a:pt x="117" y="108"/>
                    <a:pt x="116" y="111"/>
                    <a:pt x="113" y="109"/>
                  </a:cubicBezTo>
                  <a:cubicBezTo>
                    <a:pt x="110" y="109"/>
                    <a:pt x="113" y="114"/>
                    <a:pt x="112" y="116"/>
                  </a:cubicBezTo>
                  <a:cubicBezTo>
                    <a:pt x="111" y="116"/>
                    <a:pt x="110" y="115"/>
                    <a:pt x="108" y="115"/>
                  </a:cubicBezTo>
                  <a:cubicBezTo>
                    <a:pt x="106" y="115"/>
                    <a:pt x="107" y="117"/>
                    <a:pt x="106" y="118"/>
                  </a:cubicBezTo>
                  <a:cubicBezTo>
                    <a:pt x="105" y="118"/>
                    <a:pt x="100" y="118"/>
                    <a:pt x="98" y="119"/>
                  </a:cubicBezTo>
                  <a:cubicBezTo>
                    <a:pt x="97" y="120"/>
                    <a:pt x="97" y="122"/>
                    <a:pt x="95" y="122"/>
                  </a:cubicBezTo>
                  <a:cubicBezTo>
                    <a:pt x="93" y="122"/>
                    <a:pt x="92" y="120"/>
                    <a:pt x="89" y="120"/>
                  </a:cubicBezTo>
                  <a:cubicBezTo>
                    <a:pt x="92" y="118"/>
                    <a:pt x="95" y="118"/>
                    <a:pt x="94" y="112"/>
                  </a:cubicBezTo>
                  <a:cubicBezTo>
                    <a:pt x="96" y="113"/>
                    <a:pt x="96" y="111"/>
                    <a:pt x="96" y="109"/>
                  </a:cubicBezTo>
                  <a:cubicBezTo>
                    <a:pt x="96" y="108"/>
                    <a:pt x="94" y="108"/>
                    <a:pt x="92" y="108"/>
                  </a:cubicBezTo>
                  <a:cubicBezTo>
                    <a:pt x="90" y="109"/>
                    <a:pt x="91" y="112"/>
                    <a:pt x="88" y="113"/>
                  </a:cubicBezTo>
                  <a:cubicBezTo>
                    <a:pt x="87" y="114"/>
                    <a:pt x="87" y="116"/>
                    <a:pt x="85" y="116"/>
                  </a:cubicBezTo>
                  <a:cubicBezTo>
                    <a:pt x="84" y="116"/>
                    <a:pt x="84" y="120"/>
                    <a:pt x="81" y="119"/>
                  </a:cubicBezTo>
                  <a:cubicBezTo>
                    <a:pt x="82" y="121"/>
                    <a:pt x="80" y="122"/>
                    <a:pt x="78" y="122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4" y="129"/>
                    <a:pt x="73" y="133"/>
                    <a:pt x="70" y="136"/>
                  </a:cubicBezTo>
                  <a:cubicBezTo>
                    <a:pt x="69" y="136"/>
                    <a:pt x="68" y="135"/>
                    <a:pt x="67" y="136"/>
                  </a:cubicBezTo>
                  <a:cubicBezTo>
                    <a:pt x="67" y="136"/>
                    <a:pt x="68" y="138"/>
                    <a:pt x="67" y="139"/>
                  </a:cubicBezTo>
                  <a:cubicBezTo>
                    <a:pt x="67" y="139"/>
                    <a:pt x="61" y="139"/>
                    <a:pt x="63" y="140"/>
                  </a:cubicBezTo>
                  <a:cubicBezTo>
                    <a:pt x="65" y="142"/>
                    <a:pt x="59" y="142"/>
                    <a:pt x="57" y="144"/>
                  </a:cubicBezTo>
                  <a:cubicBezTo>
                    <a:pt x="57" y="145"/>
                    <a:pt x="55" y="149"/>
                    <a:pt x="54" y="149"/>
                  </a:cubicBezTo>
                  <a:cubicBezTo>
                    <a:pt x="53" y="147"/>
                    <a:pt x="53" y="148"/>
                    <a:pt x="53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4" y="152"/>
                    <a:pt x="50" y="152"/>
                    <a:pt x="43" y="153"/>
                  </a:cubicBezTo>
                  <a:cubicBezTo>
                    <a:pt x="40" y="153"/>
                    <a:pt x="38" y="153"/>
                    <a:pt x="35" y="154"/>
                  </a:cubicBezTo>
                  <a:cubicBezTo>
                    <a:pt x="33" y="155"/>
                    <a:pt x="32" y="159"/>
                    <a:pt x="29" y="157"/>
                  </a:cubicBezTo>
                  <a:cubicBezTo>
                    <a:pt x="29" y="153"/>
                    <a:pt x="33" y="154"/>
                    <a:pt x="36" y="153"/>
                  </a:cubicBezTo>
                  <a:cubicBezTo>
                    <a:pt x="37" y="152"/>
                    <a:pt x="38" y="153"/>
                    <a:pt x="38" y="151"/>
                  </a:cubicBezTo>
                  <a:cubicBezTo>
                    <a:pt x="38" y="149"/>
                    <a:pt x="41" y="150"/>
                    <a:pt x="43" y="150"/>
                  </a:cubicBezTo>
                  <a:cubicBezTo>
                    <a:pt x="45" y="150"/>
                    <a:pt x="44" y="147"/>
                    <a:pt x="45" y="146"/>
                  </a:cubicBezTo>
                  <a:cubicBezTo>
                    <a:pt x="45" y="145"/>
                    <a:pt x="46" y="148"/>
                    <a:pt x="49" y="144"/>
                  </a:cubicBezTo>
                  <a:cubicBezTo>
                    <a:pt x="49" y="144"/>
                    <a:pt x="50" y="145"/>
                    <a:pt x="50" y="143"/>
                  </a:cubicBezTo>
                  <a:cubicBezTo>
                    <a:pt x="50" y="141"/>
                    <a:pt x="54" y="142"/>
                    <a:pt x="56" y="140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60" y="138"/>
                    <a:pt x="56" y="129"/>
                    <a:pt x="61" y="130"/>
                  </a:cubicBezTo>
                  <a:cubicBezTo>
                    <a:pt x="62" y="127"/>
                    <a:pt x="55" y="131"/>
                    <a:pt x="57" y="126"/>
                  </a:cubicBezTo>
                  <a:cubicBezTo>
                    <a:pt x="56" y="129"/>
                    <a:pt x="47" y="125"/>
                    <a:pt x="46" y="129"/>
                  </a:cubicBezTo>
                  <a:cubicBezTo>
                    <a:pt x="44" y="129"/>
                    <a:pt x="45" y="127"/>
                    <a:pt x="45" y="126"/>
                  </a:cubicBezTo>
                  <a:cubicBezTo>
                    <a:pt x="43" y="125"/>
                    <a:pt x="39" y="127"/>
                    <a:pt x="36" y="126"/>
                  </a:cubicBezTo>
                  <a:cubicBezTo>
                    <a:pt x="38" y="123"/>
                    <a:pt x="34" y="124"/>
                    <a:pt x="33" y="123"/>
                  </a:cubicBezTo>
                  <a:cubicBezTo>
                    <a:pt x="33" y="122"/>
                    <a:pt x="35" y="121"/>
                    <a:pt x="35" y="122"/>
                  </a:cubicBezTo>
                  <a:cubicBezTo>
                    <a:pt x="32" y="118"/>
                    <a:pt x="30" y="119"/>
                    <a:pt x="28" y="115"/>
                  </a:cubicBezTo>
                  <a:cubicBezTo>
                    <a:pt x="26" y="117"/>
                    <a:pt x="22" y="116"/>
                    <a:pt x="18" y="116"/>
                  </a:cubicBezTo>
                  <a:cubicBezTo>
                    <a:pt x="18" y="115"/>
                    <a:pt x="18" y="114"/>
                    <a:pt x="19" y="113"/>
                  </a:cubicBezTo>
                  <a:cubicBezTo>
                    <a:pt x="18" y="111"/>
                    <a:pt x="14" y="112"/>
                    <a:pt x="15" y="106"/>
                  </a:cubicBezTo>
                  <a:cubicBezTo>
                    <a:pt x="15" y="105"/>
                    <a:pt x="13" y="103"/>
                    <a:pt x="12" y="105"/>
                  </a:cubicBezTo>
                  <a:cubicBezTo>
                    <a:pt x="9" y="105"/>
                    <a:pt x="12" y="101"/>
                    <a:pt x="12" y="99"/>
                  </a:cubicBezTo>
                  <a:cubicBezTo>
                    <a:pt x="13" y="99"/>
                    <a:pt x="12" y="97"/>
                    <a:pt x="12" y="97"/>
                  </a:cubicBezTo>
                  <a:cubicBezTo>
                    <a:pt x="13" y="96"/>
                    <a:pt x="15" y="97"/>
                    <a:pt x="15" y="97"/>
                  </a:cubicBezTo>
                  <a:cubicBezTo>
                    <a:pt x="16" y="95"/>
                    <a:pt x="15" y="93"/>
                    <a:pt x="17" y="92"/>
                  </a:cubicBezTo>
                  <a:cubicBezTo>
                    <a:pt x="20" y="92"/>
                    <a:pt x="25" y="92"/>
                    <a:pt x="28" y="90"/>
                  </a:cubicBezTo>
                  <a:cubicBezTo>
                    <a:pt x="29" y="89"/>
                    <a:pt x="31" y="89"/>
                    <a:pt x="33" y="88"/>
                  </a:cubicBezTo>
                  <a:cubicBezTo>
                    <a:pt x="36" y="87"/>
                    <a:pt x="31" y="84"/>
                    <a:pt x="39" y="85"/>
                  </a:cubicBezTo>
                  <a:cubicBezTo>
                    <a:pt x="38" y="82"/>
                    <a:pt x="38" y="79"/>
                    <a:pt x="36" y="74"/>
                  </a:cubicBezTo>
                  <a:cubicBezTo>
                    <a:pt x="33" y="71"/>
                    <a:pt x="26" y="79"/>
                    <a:pt x="22" y="76"/>
                  </a:cubicBezTo>
                  <a:cubicBezTo>
                    <a:pt x="20" y="73"/>
                    <a:pt x="22" y="77"/>
                    <a:pt x="17" y="77"/>
                  </a:cubicBezTo>
                  <a:cubicBezTo>
                    <a:pt x="15" y="75"/>
                    <a:pt x="10" y="76"/>
                    <a:pt x="7" y="74"/>
                  </a:cubicBezTo>
                  <a:cubicBezTo>
                    <a:pt x="6" y="74"/>
                    <a:pt x="9" y="72"/>
                    <a:pt x="7" y="71"/>
                  </a:cubicBezTo>
                  <a:cubicBezTo>
                    <a:pt x="4" y="71"/>
                    <a:pt x="1" y="70"/>
                    <a:pt x="1" y="66"/>
                  </a:cubicBezTo>
                  <a:cubicBezTo>
                    <a:pt x="10" y="67"/>
                    <a:pt x="0" y="62"/>
                    <a:pt x="10" y="63"/>
                  </a:cubicBezTo>
                  <a:cubicBezTo>
                    <a:pt x="11" y="63"/>
                    <a:pt x="10" y="62"/>
                    <a:pt x="10" y="62"/>
                  </a:cubicBezTo>
                  <a:cubicBezTo>
                    <a:pt x="10" y="59"/>
                    <a:pt x="12" y="62"/>
                    <a:pt x="12" y="62"/>
                  </a:cubicBezTo>
                  <a:cubicBezTo>
                    <a:pt x="15" y="61"/>
                    <a:pt x="15" y="60"/>
                    <a:pt x="18" y="60"/>
                  </a:cubicBezTo>
                  <a:cubicBezTo>
                    <a:pt x="19" y="60"/>
                    <a:pt x="19" y="63"/>
                    <a:pt x="21" y="63"/>
                  </a:cubicBezTo>
                  <a:cubicBezTo>
                    <a:pt x="24" y="64"/>
                    <a:pt x="27" y="62"/>
                    <a:pt x="31" y="63"/>
                  </a:cubicBezTo>
                  <a:cubicBezTo>
                    <a:pt x="33" y="63"/>
                    <a:pt x="33" y="64"/>
                    <a:pt x="35" y="63"/>
                  </a:cubicBezTo>
                  <a:cubicBezTo>
                    <a:pt x="37" y="62"/>
                    <a:pt x="35" y="62"/>
                    <a:pt x="35" y="60"/>
                  </a:cubicBezTo>
                  <a:cubicBezTo>
                    <a:pt x="36" y="60"/>
                    <a:pt x="37" y="60"/>
                    <a:pt x="38" y="59"/>
                  </a:cubicBezTo>
                  <a:cubicBezTo>
                    <a:pt x="38" y="55"/>
                    <a:pt x="31" y="60"/>
                    <a:pt x="33" y="55"/>
                  </a:cubicBezTo>
                  <a:cubicBezTo>
                    <a:pt x="29" y="54"/>
                    <a:pt x="26" y="52"/>
                    <a:pt x="22" y="52"/>
                  </a:cubicBezTo>
                  <a:cubicBezTo>
                    <a:pt x="24" y="49"/>
                    <a:pt x="24" y="50"/>
                    <a:pt x="21" y="48"/>
                  </a:cubicBezTo>
                  <a:cubicBezTo>
                    <a:pt x="20" y="47"/>
                    <a:pt x="20" y="46"/>
                    <a:pt x="19" y="46"/>
                  </a:cubicBezTo>
                  <a:cubicBezTo>
                    <a:pt x="18" y="45"/>
                    <a:pt x="15" y="46"/>
                    <a:pt x="14" y="45"/>
                  </a:cubicBezTo>
                  <a:cubicBezTo>
                    <a:pt x="14" y="45"/>
                    <a:pt x="17" y="40"/>
                    <a:pt x="14" y="41"/>
                  </a:cubicBezTo>
                  <a:cubicBezTo>
                    <a:pt x="13" y="41"/>
                    <a:pt x="14" y="42"/>
                    <a:pt x="12" y="42"/>
                  </a:cubicBezTo>
                  <a:cubicBezTo>
                    <a:pt x="11" y="42"/>
                    <a:pt x="10" y="40"/>
                    <a:pt x="8" y="41"/>
                  </a:cubicBezTo>
                  <a:cubicBezTo>
                    <a:pt x="11" y="37"/>
                    <a:pt x="17" y="36"/>
                    <a:pt x="22" y="34"/>
                  </a:cubicBezTo>
                  <a:cubicBezTo>
                    <a:pt x="21" y="28"/>
                    <a:pt x="26" y="29"/>
                    <a:pt x="28" y="26"/>
                  </a:cubicBezTo>
                  <a:cubicBezTo>
                    <a:pt x="29" y="25"/>
                    <a:pt x="27" y="22"/>
                    <a:pt x="29" y="21"/>
                  </a:cubicBezTo>
                  <a:cubicBezTo>
                    <a:pt x="33" y="24"/>
                    <a:pt x="33" y="22"/>
                    <a:pt x="39" y="22"/>
                  </a:cubicBezTo>
                  <a:cubicBezTo>
                    <a:pt x="42" y="18"/>
                    <a:pt x="46" y="15"/>
                    <a:pt x="54" y="17"/>
                  </a:cubicBezTo>
                  <a:cubicBezTo>
                    <a:pt x="56" y="17"/>
                    <a:pt x="55" y="14"/>
                    <a:pt x="56" y="14"/>
                  </a:cubicBezTo>
                  <a:cubicBezTo>
                    <a:pt x="58" y="13"/>
                    <a:pt x="64" y="15"/>
                    <a:pt x="64" y="11"/>
                  </a:cubicBezTo>
                  <a:cubicBezTo>
                    <a:pt x="66" y="11"/>
                    <a:pt x="66" y="14"/>
                    <a:pt x="67" y="14"/>
                  </a:cubicBezTo>
                  <a:cubicBezTo>
                    <a:pt x="69" y="15"/>
                    <a:pt x="72" y="13"/>
                    <a:pt x="71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4" y="22"/>
                    <a:pt x="99" y="14"/>
                    <a:pt x="94" y="21"/>
                  </a:cubicBezTo>
                  <a:cubicBezTo>
                    <a:pt x="97" y="21"/>
                    <a:pt x="99" y="21"/>
                    <a:pt x="99" y="18"/>
                  </a:cubicBezTo>
                  <a:cubicBezTo>
                    <a:pt x="102" y="21"/>
                    <a:pt x="108" y="20"/>
                    <a:pt x="112" y="21"/>
                  </a:cubicBezTo>
                  <a:cubicBezTo>
                    <a:pt x="112" y="21"/>
                    <a:pt x="112" y="22"/>
                    <a:pt x="113" y="22"/>
                  </a:cubicBezTo>
                  <a:cubicBezTo>
                    <a:pt x="114" y="22"/>
                    <a:pt x="115" y="23"/>
                    <a:pt x="116" y="24"/>
                  </a:cubicBezTo>
                  <a:cubicBezTo>
                    <a:pt x="120" y="24"/>
                    <a:pt x="121" y="21"/>
                    <a:pt x="123" y="24"/>
                  </a:cubicBezTo>
                  <a:cubicBezTo>
                    <a:pt x="124" y="24"/>
                    <a:pt x="140" y="24"/>
                    <a:pt x="141" y="25"/>
                  </a:cubicBezTo>
                  <a:cubicBezTo>
                    <a:pt x="143" y="26"/>
                    <a:pt x="152" y="27"/>
                    <a:pt x="157" y="28"/>
                  </a:cubicBezTo>
                  <a:cubicBezTo>
                    <a:pt x="158" y="30"/>
                    <a:pt x="161" y="31"/>
                    <a:pt x="161" y="34"/>
                  </a:cubicBezTo>
                  <a:cubicBezTo>
                    <a:pt x="166" y="34"/>
                    <a:pt x="168" y="37"/>
                    <a:pt x="172" y="35"/>
                  </a:cubicBezTo>
                  <a:cubicBezTo>
                    <a:pt x="173" y="39"/>
                    <a:pt x="179" y="37"/>
                    <a:pt x="183" y="38"/>
                  </a:cubicBezTo>
                  <a:cubicBezTo>
                    <a:pt x="183" y="36"/>
                    <a:pt x="182" y="37"/>
                    <a:pt x="181" y="36"/>
                  </a:cubicBezTo>
                  <a:cubicBezTo>
                    <a:pt x="183" y="33"/>
                    <a:pt x="187" y="30"/>
                    <a:pt x="192" y="29"/>
                  </a:cubicBezTo>
                  <a:cubicBezTo>
                    <a:pt x="191" y="32"/>
                    <a:pt x="193" y="32"/>
                    <a:pt x="193" y="31"/>
                  </a:cubicBezTo>
                  <a:cubicBezTo>
                    <a:pt x="195" y="31"/>
                    <a:pt x="194" y="33"/>
                    <a:pt x="196" y="34"/>
                  </a:cubicBezTo>
                  <a:cubicBezTo>
                    <a:pt x="199" y="34"/>
                    <a:pt x="199" y="32"/>
                    <a:pt x="199" y="29"/>
                  </a:cubicBezTo>
                  <a:cubicBezTo>
                    <a:pt x="202" y="29"/>
                    <a:pt x="203" y="30"/>
                    <a:pt x="205" y="31"/>
                  </a:cubicBezTo>
                  <a:cubicBezTo>
                    <a:pt x="206" y="29"/>
                    <a:pt x="204" y="28"/>
                    <a:pt x="207" y="25"/>
                  </a:cubicBezTo>
                  <a:cubicBezTo>
                    <a:pt x="210" y="25"/>
                    <a:pt x="211" y="27"/>
                    <a:pt x="212" y="25"/>
                  </a:cubicBezTo>
                  <a:cubicBezTo>
                    <a:pt x="214" y="26"/>
                    <a:pt x="212" y="28"/>
                    <a:pt x="210" y="28"/>
                  </a:cubicBezTo>
                  <a:cubicBezTo>
                    <a:pt x="212" y="32"/>
                    <a:pt x="221" y="24"/>
                    <a:pt x="224" y="29"/>
                  </a:cubicBezTo>
                  <a:cubicBezTo>
                    <a:pt x="229" y="30"/>
                    <a:pt x="221" y="25"/>
                    <a:pt x="226" y="25"/>
                  </a:cubicBezTo>
                  <a:cubicBezTo>
                    <a:pt x="226" y="23"/>
                    <a:pt x="227" y="22"/>
                    <a:pt x="230" y="22"/>
                  </a:cubicBezTo>
                  <a:cubicBezTo>
                    <a:pt x="230" y="26"/>
                    <a:pt x="230" y="26"/>
                    <a:pt x="230" y="26"/>
                  </a:cubicBezTo>
                  <a:cubicBezTo>
                    <a:pt x="233" y="23"/>
                    <a:pt x="234" y="29"/>
                    <a:pt x="237" y="29"/>
                  </a:cubicBezTo>
                  <a:cubicBezTo>
                    <a:pt x="241" y="30"/>
                    <a:pt x="244" y="29"/>
                    <a:pt x="245" y="26"/>
                  </a:cubicBezTo>
                  <a:cubicBezTo>
                    <a:pt x="247" y="28"/>
                    <a:pt x="251" y="28"/>
                    <a:pt x="249" y="32"/>
                  </a:cubicBezTo>
                  <a:cubicBezTo>
                    <a:pt x="253" y="31"/>
                    <a:pt x="256" y="30"/>
                    <a:pt x="256" y="26"/>
                  </a:cubicBezTo>
                  <a:cubicBezTo>
                    <a:pt x="260" y="29"/>
                    <a:pt x="262" y="25"/>
                    <a:pt x="265" y="29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5" y="30"/>
                    <a:pt x="273" y="32"/>
                    <a:pt x="273" y="32"/>
                  </a:cubicBezTo>
                  <a:cubicBezTo>
                    <a:pt x="273" y="32"/>
                    <a:pt x="277" y="34"/>
                    <a:pt x="276" y="34"/>
                  </a:cubicBezTo>
                  <a:cubicBezTo>
                    <a:pt x="277" y="34"/>
                    <a:pt x="278" y="32"/>
                    <a:pt x="280" y="32"/>
                  </a:cubicBezTo>
                  <a:cubicBezTo>
                    <a:pt x="281" y="32"/>
                    <a:pt x="280" y="35"/>
                    <a:pt x="280" y="35"/>
                  </a:cubicBezTo>
                  <a:cubicBezTo>
                    <a:pt x="284" y="37"/>
                    <a:pt x="290" y="34"/>
                    <a:pt x="294" y="35"/>
                  </a:cubicBezTo>
                  <a:cubicBezTo>
                    <a:pt x="295" y="37"/>
                    <a:pt x="297" y="36"/>
                    <a:pt x="299" y="36"/>
                  </a:cubicBezTo>
                  <a:cubicBezTo>
                    <a:pt x="296" y="41"/>
                    <a:pt x="303" y="37"/>
                    <a:pt x="303" y="41"/>
                  </a:cubicBezTo>
                  <a:cubicBezTo>
                    <a:pt x="303" y="44"/>
                    <a:pt x="300" y="42"/>
                    <a:pt x="300" y="45"/>
                  </a:cubicBezTo>
                  <a:cubicBezTo>
                    <a:pt x="300" y="47"/>
                    <a:pt x="301" y="47"/>
                    <a:pt x="301" y="49"/>
                  </a:cubicBezTo>
                  <a:cubicBezTo>
                    <a:pt x="316" y="48"/>
                    <a:pt x="329" y="47"/>
                    <a:pt x="341" y="52"/>
                  </a:cubicBezTo>
                  <a:cubicBezTo>
                    <a:pt x="340" y="53"/>
                    <a:pt x="339" y="54"/>
                    <a:pt x="339" y="56"/>
                  </a:cubicBezTo>
                  <a:cubicBezTo>
                    <a:pt x="342" y="56"/>
                    <a:pt x="342" y="54"/>
                    <a:pt x="345" y="55"/>
                  </a:cubicBezTo>
                  <a:cubicBezTo>
                    <a:pt x="344" y="50"/>
                    <a:pt x="345" y="51"/>
                    <a:pt x="343" y="46"/>
                  </a:cubicBezTo>
                  <a:cubicBezTo>
                    <a:pt x="344" y="44"/>
                    <a:pt x="355" y="44"/>
                    <a:pt x="352" y="42"/>
                  </a:cubicBezTo>
                  <a:cubicBezTo>
                    <a:pt x="353" y="39"/>
                    <a:pt x="354" y="42"/>
                    <a:pt x="356" y="42"/>
                  </a:cubicBezTo>
                  <a:cubicBezTo>
                    <a:pt x="356" y="43"/>
                    <a:pt x="359" y="43"/>
                    <a:pt x="359" y="45"/>
                  </a:cubicBezTo>
                  <a:cubicBezTo>
                    <a:pt x="364" y="46"/>
                    <a:pt x="368" y="43"/>
                    <a:pt x="373" y="45"/>
                  </a:cubicBezTo>
                  <a:cubicBezTo>
                    <a:pt x="373" y="45"/>
                    <a:pt x="373" y="46"/>
                    <a:pt x="374" y="46"/>
                  </a:cubicBezTo>
                  <a:cubicBezTo>
                    <a:pt x="375" y="46"/>
                    <a:pt x="376" y="47"/>
                    <a:pt x="377" y="48"/>
                  </a:cubicBezTo>
                  <a:cubicBezTo>
                    <a:pt x="382" y="48"/>
                    <a:pt x="387" y="45"/>
                    <a:pt x="394" y="46"/>
                  </a:cubicBezTo>
                  <a:cubicBezTo>
                    <a:pt x="398" y="43"/>
                    <a:pt x="397" y="41"/>
                    <a:pt x="398" y="38"/>
                  </a:cubicBezTo>
                  <a:cubicBezTo>
                    <a:pt x="397" y="33"/>
                    <a:pt x="393" y="35"/>
                    <a:pt x="393" y="34"/>
                  </a:cubicBezTo>
                  <a:cubicBezTo>
                    <a:pt x="393" y="26"/>
                    <a:pt x="406" y="30"/>
                    <a:pt x="409" y="32"/>
                  </a:cubicBezTo>
                  <a:cubicBezTo>
                    <a:pt x="409" y="34"/>
                    <a:pt x="408" y="35"/>
                    <a:pt x="405" y="35"/>
                  </a:cubicBezTo>
                  <a:cubicBezTo>
                    <a:pt x="408" y="38"/>
                    <a:pt x="405" y="39"/>
                    <a:pt x="404" y="41"/>
                  </a:cubicBezTo>
                  <a:cubicBezTo>
                    <a:pt x="403" y="44"/>
                    <a:pt x="406" y="43"/>
                    <a:pt x="408" y="43"/>
                  </a:cubicBezTo>
                  <a:cubicBezTo>
                    <a:pt x="406" y="48"/>
                    <a:pt x="409" y="48"/>
                    <a:pt x="407" y="52"/>
                  </a:cubicBezTo>
                  <a:cubicBezTo>
                    <a:pt x="411" y="54"/>
                    <a:pt x="413" y="45"/>
                    <a:pt x="412" y="46"/>
                  </a:cubicBezTo>
                  <a:cubicBezTo>
                    <a:pt x="413" y="46"/>
                    <a:pt x="416" y="50"/>
                    <a:pt x="415" y="43"/>
                  </a:cubicBezTo>
                  <a:cubicBezTo>
                    <a:pt x="421" y="44"/>
                    <a:pt x="420" y="38"/>
                    <a:pt x="423" y="36"/>
                  </a:cubicBezTo>
                  <a:cubicBezTo>
                    <a:pt x="422" y="32"/>
                    <a:pt x="419" y="29"/>
                    <a:pt x="414" y="29"/>
                  </a:cubicBezTo>
                  <a:cubicBezTo>
                    <a:pt x="416" y="27"/>
                    <a:pt x="411" y="24"/>
                    <a:pt x="407" y="22"/>
                  </a:cubicBezTo>
                  <a:cubicBezTo>
                    <a:pt x="407" y="20"/>
                    <a:pt x="407" y="18"/>
                    <a:pt x="405" y="18"/>
                  </a:cubicBezTo>
                  <a:cubicBezTo>
                    <a:pt x="405" y="15"/>
                    <a:pt x="409" y="14"/>
                    <a:pt x="409" y="11"/>
                  </a:cubicBezTo>
                  <a:cubicBezTo>
                    <a:pt x="409" y="10"/>
                    <a:pt x="413" y="9"/>
                    <a:pt x="412" y="8"/>
                  </a:cubicBezTo>
                  <a:cubicBezTo>
                    <a:pt x="408" y="5"/>
                    <a:pt x="417" y="9"/>
                    <a:pt x="414" y="5"/>
                  </a:cubicBezTo>
                  <a:cubicBezTo>
                    <a:pt x="414" y="0"/>
                    <a:pt x="417" y="7"/>
                    <a:pt x="418" y="7"/>
                  </a:cubicBezTo>
                  <a:cubicBezTo>
                    <a:pt x="419" y="7"/>
                    <a:pt x="422" y="6"/>
                    <a:pt x="423" y="7"/>
                  </a:cubicBezTo>
                  <a:cubicBezTo>
                    <a:pt x="424" y="7"/>
                    <a:pt x="421" y="9"/>
                    <a:pt x="422" y="10"/>
                  </a:cubicBezTo>
                  <a:cubicBezTo>
                    <a:pt x="423" y="10"/>
                    <a:pt x="426" y="9"/>
                    <a:pt x="426" y="10"/>
                  </a:cubicBezTo>
                  <a:cubicBezTo>
                    <a:pt x="427" y="10"/>
                    <a:pt x="425" y="13"/>
                    <a:pt x="426" y="14"/>
                  </a:cubicBezTo>
                  <a:cubicBezTo>
                    <a:pt x="426" y="14"/>
                    <a:pt x="429" y="14"/>
                    <a:pt x="429" y="14"/>
                  </a:cubicBezTo>
                  <a:cubicBezTo>
                    <a:pt x="430" y="17"/>
                    <a:pt x="427" y="16"/>
                    <a:pt x="429" y="19"/>
                  </a:cubicBezTo>
                  <a:cubicBezTo>
                    <a:pt x="430" y="20"/>
                    <a:pt x="431" y="21"/>
                    <a:pt x="430" y="22"/>
                  </a:cubicBezTo>
                  <a:cubicBezTo>
                    <a:pt x="430" y="22"/>
                    <a:pt x="429" y="23"/>
                    <a:pt x="429" y="24"/>
                  </a:cubicBezTo>
                  <a:cubicBezTo>
                    <a:pt x="429" y="26"/>
                    <a:pt x="428" y="26"/>
                    <a:pt x="428" y="28"/>
                  </a:cubicBezTo>
                  <a:cubicBezTo>
                    <a:pt x="427" y="30"/>
                    <a:pt x="437" y="31"/>
                    <a:pt x="435" y="26"/>
                  </a:cubicBezTo>
                  <a:cubicBezTo>
                    <a:pt x="437" y="26"/>
                    <a:pt x="436" y="30"/>
                    <a:pt x="440" y="29"/>
                  </a:cubicBezTo>
                  <a:cubicBezTo>
                    <a:pt x="438" y="32"/>
                    <a:pt x="441" y="32"/>
                    <a:pt x="440" y="36"/>
                  </a:cubicBezTo>
                  <a:cubicBezTo>
                    <a:pt x="446" y="37"/>
                    <a:pt x="445" y="32"/>
                    <a:pt x="450" y="35"/>
                  </a:cubicBezTo>
                  <a:cubicBezTo>
                    <a:pt x="451" y="35"/>
                    <a:pt x="451" y="34"/>
                    <a:pt x="451" y="34"/>
                  </a:cubicBezTo>
                  <a:cubicBezTo>
                    <a:pt x="455" y="34"/>
                    <a:pt x="450" y="35"/>
                    <a:pt x="453" y="38"/>
                  </a:cubicBezTo>
                  <a:cubicBezTo>
                    <a:pt x="453" y="38"/>
                    <a:pt x="456" y="39"/>
                    <a:pt x="456" y="39"/>
                  </a:cubicBezTo>
                  <a:cubicBezTo>
                    <a:pt x="456" y="42"/>
                    <a:pt x="451" y="43"/>
                    <a:pt x="453" y="48"/>
                  </a:cubicBezTo>
                  <a:moveTo>
                    <a:pt x="286" y="63"/>
                  </a:moveTo>
                  <a:cubicBezTo>
                    <a:pt x="285" y="61"/>
                    <a:pt x="288" y="59"/>
                    <a:pt x="286" y="59"/>
                  </a:cubicBezTo>
                  <a:cubicBezTo>
                    <a:pt x="286" y="60"/>
                    <a:pt x="286" y="60"/>
                    <a:pt x="284" y="60"/>
                  </a:cubicBezTo>
                  <a:cubicBezTo>
                    <a:pt x="284" y="58"/>
                    <a:pt x="285" y="56"/>
                    <a:pt x="283" y="56"/>
                  </a:cubicBezTo>
                  <a:cubicBezTo>
                    <a:pt x="281" y="58"/>
                    <a:pt x="275" y="63"/>
                    <a:pt x="272" y="59"/>
                  </a:cubicBezTo>
                  <a:cubicBezTo>
                    <a:pt x="271" y="55"/>
                    <a:pt x="278" y="60"/>
                    <a:pt x="276" y="55"/>
                  </a:cubicBezTo>
                  <a:cubicBezTo>
                    <a:pt x="275" y="54"/>
                    <a:pt x="273" y="55"/>
                    <a:pt x="273" y="53"/>
                  </a:cubicBezTo>
                  <a:cubicBezTo>
                    <a:pt x="271" y="52"/>
                    <a:pt x="270" y="55"/>
                    <a:pt x="268" y="56"/>
                  </a:cubicBezTo>
                  <a:cubicBezTo>
                    <a:pt x="265" y="57"/>
                    <a:pt x="261" y="56"/>
                    <a:pt x="258" y="57"/>
                  </a:cubicBezTo>
                  <a:cubicBezTo>
                    <a:pt x="258" y="57"/>
                    <a:pt x="257" y="58"/>
                    <a:pt x="256" y="59"/>
                  </a:cubicBezTo>
                  <a:cubicBezTo>
                    <a:pt x="252" y="60"/>
                    <a:pt x="247" y="60"/>
                    <a:pt x="242" y="60"/>
                  </a:cubicBezTo>
                  <a:cubicBezTo>
                    <a:pt x="243" y="63"/>
                    <a:pt x="240" y="64"/>
                    <a:pt x="242" y="64"/>
                  </a:cubicBezTo>
                  <a:cubicBezTo>
                    <a:pt x="242" y="63"/>
                    <a:pt x="244" y="63"/>
                    <a:pt x="244" y="66"/>
                  </a:cubicBezTo>
                  <a:cubicBezTo>
                    <a:pt x="250" y="67"/>
                    <a:pt x="259" y="60"/>
                    <a:pt x="261" y="66"/>
                  </a:cubicBezTo>
                  <a:cubicBezTo>
                    <a:pt x="257" y="63"/>
                    <a:pt x="259" y="66"/>
                    <a:pt x="256" y="67"/>
                  </a:cubicBezTo>
                  <a:cubicBezTo>
                    <a:pt x="254" y="67"/>
                    <a:pt x="252" y="68"/>
                    <a:pt x="251" y="70"/>
                  </a:cubicBezTo>
                  <a:cubicBezTo>
                    <a:pt x="258" y="71"/>
                    <a:pt x="262" y="68"/>
                    <a:pt x="269" y="69"/>
                  </a:cubicBezTo>
                  <a:cubicBezTo>
                    <a:pt x="269" y="70"/>
                    <a:pt x="269" y="73"/>
                    <a:pt x="270" y="73"/>
                  </a:cubicBezTo>
                  <a:cubicBezTo>
                    <a:pt x="271" y="71"/>
                    <a:pt x="273" y="71"/>
                    <a:pt x="275" y="71"/>
                  </a:cubicBezTo>
                  <a:cubicBezTo>
                    <a:pt x="275" y="69"/>
                    <a:pt x="276" y="67"/>
                    <a:pt x="277" y="66"/>
                  </a:cubicBezTo>
                  <a:cubicBezTo>
                    <a:pt x="280" y="63"/>
                    <a:pt x="279" y="66"/>
                    <a:pt x="283" y="66"/>
                  </a:cubicBezTo>
                  <a:cubicBezTo>
                    <a:pt x="283" y="64"/>
                    <a:pt x="284" y="62"/>
                    <a:pt x="286" y="63"/>
                  </a:cubicBezTo>
                  <a:moveTo>
                    <a:pt x="296" y="111"/>
                  </a:moveTo>
                  <a:cubicBezTo>
                    <a:pt x="297" y="107"/>
                    <a:pt x="301" y="108"/>
                    <a:pt x="303" y="106"/>
                  </a:cubicBezTo>
                  <a:cubicBezTo>
                    <a:pt x="303" y="106"/>
                    <a:pt x="305" y="107"/>
                    <a:pt x="306" y="106"/>
                  </a:cubicBezTo>
                  <a:cubicBezTo>
                    <a:pt x="308" y="106"/>
                    <a:pt x="310" y="106"/>
                    <a:pt x="313" y="105"/>
                  </a:cubicBezTo>
                  <a:cubicBezTo>
                    <a:pt x="313" y="105"/>
                    <a:pt x="314" y="103"/>
                    <a:pt x="314" y="102"/>
                  </a:cubicBezTo>
                  <a:cubicBezTo>
                    <a:pt x="318" y="100"/>
                    <a:pt x="320" y="103"/>
                    <a:pt x="321" y="101"/>
                  </a:cubicBezTo>
                  <a:cubicBezTo>
                    <a:pt x="320" y="101"/>
                    <a:pt x="319" y="100"/>
                    <a:pt x="321" y="99"/>
                  </a:cubicBezTo>
                  <a:cubicBezTo>
                    <a:pt x="324" y="100"/>
                    <a:pt x="324" y="98"/>
                    <a:pt x="325" y="99"/>
                  </a:cubicBezTo>
                  <a:cubicBezTo>
                    <a:pt x="326" y="100"/>
                    <a:pt x="327" y="98"/>
                    <a:pt x="327" y="98"/>
                  </a:cubicBezTo>
                  <a:cubicBezTo>
                    <a:pt x="324" y="99"/>
                    <a:pt x="327" y="95"/>
                    <a:pt x="329" y="98"/>
                  </a:cubicBezTo>
                  <a:cubicBezTo>
                    <a:pt x="330" y="95"/>
                    <a:pt x="332" y="95"/>
                    <a:pt x="332" y="91"/>
                  </a:cubicBezTo>
                  <a:cubicBezTo>
                    <a:pt x="327" y="90"/>
                    <a:pt x="326" y="93"/>
                    <a:pt x="321" y="92"/>
                  </a:cubicBezTo>
                  <a:cubicBezTo>
                    <a:pt x="321" y="95"/>
                    <a:pt x="320" y="96"/>
                    <a:pt x="318" y="97"/>
                  </a:cubicBezTo>
                  <a:cubicBezTo>
                    <a:pt x="314" y="99"/>
                    <a:pt x="315" y="96"/>
                    <a:pt x="311" y="97"/>
                  </a:cubicBezTo>
                  <a:cubicBezTo>
                    <a:pt x="310" y="97"/>
                    <a:pt x="311" y="98"/>
                    <a:pt x="308" y="98"/>
                  </a:cubicBezTo>
                  <a:cubicBezTo>
                    <a:pt x="306" y="98"/>
                    <a:pt x="306" y="96"/>
                    <a:pt x="303" y="97"/>
                  </a:cubicBezTo>
                  <a:cubicBezTo>
                    <a:pt x="302" y="96"/>
                    <a:pt x="303" y="94"/>
                    <a:pt x="301" y="94"/>
                  </a:cubicBezTo>
                  <a:cubicBezTo>
                    <a:pt x="301" y="96"/>
                    <a:pt x="301" y="97"/>
                    <a:pt x="300" y="98"/>
                  </a:cubicBezTo>
                  <a:cubicBezTo>
                    <a:pt x="300" y="100"/>
                    <a:pt x="302" y="99"/>
                    <a:pt x="303" y="101"/>
                  </a:cubicBezTo>
                  <a:cubicBezTo>
                    <a:pt x="298" y="100"/>
                    <a:pt x="298" y="102"/>
                    <a:pt x="297" y="104"/>
                  </a:cubicBezTo>
                  <a:cubicBezTo>
                    <a:pt x="295" y="106"/>
                    <a:pt x="292" y="104"/>
                    <a:pt x="292" y="106"/>
                  </a:cubicBezTo>
                  <a:cubicBezTo>
                    <a:pt x="291" y="110"/>
                    <a:pt x="285" y="106"/>
                    <a:pt x="287" y="111"/>
                  </a:cubicBezTo>
                  <a:lnTo>
                    <a:pt x="296" y="111"/>
                  </a:lnTo>
                  <a:close/>
                  <a:moveTo>
                    <a:pt x="398" y="165"/>
                  </a:moveTo>
                  <a:cubicBezTo>
                    <a:pt x="397" y="166"/>
                    <a:pt x="397" y="167"/>
                    <a:pt x="397" y="167"/>
                  </a:cubicBezTo>
                  <a:cubicBezTo>
                    <a:pt x="396" y="167"/>
                    <a:pt x="393" y="168"/>
                    <a:pt x="393" y="168"/>
                  </a:cubicBezTo>
                  <a:cubicBezTo>
                    <a:pt x="391" y="170"/>
                    <a:pt x="394" y="174"/>
                    <a:pt x="391" y="174"/>
                  </a:cubicBezTo>
                  <a:cubicBezTo>
                    <a:pt x="391" y="172"/>
                    <a:pt x="391" y="170"/>
                    <a:pt x="390" y="170"/>
                  </a:cubicBezTo>
                  <a:cubicBezTo>
                    <a:pt x="390" y="175"/>
                    <a:pt x="390" y="175"/>
                    <a:pt x="390" y="175"/>
                  </a:cubicBezTo>
                  <a:cubicBezTo>
                    <a:pt x="397" y="175"/>
                    <a:pt x="397" y="175"/>
                    <a:pt x="397" y="175"/>
                  </a:cubicBezTo>
                  <a:cubicBezTo>
                    <a:pt x="396" y="177"/>
                    <a:pt x="399" y="179"/>
                    <a:pt x="400" y="181"/>
                  </a:cubicBezTo>
                  <a:cubicBezTo>
                    <a:pt x="401" y="185"/>
                    <a:pt x="402" y="184"/>
                    <a:pt x="404" y="186"/>
                  </a:cubicBezTo>
                  <a:cubicBezTo>
                    <a:pt x="402" y="187"/>
                    <a:pt x="400" y="187"/>
                    <a:pt x="401" y="189"/>
                  </a:cubicBezTo>
                  <a:cubicBezTo>
                    <a:pt x="401" y="191"/>
                    <a:pt x="403" y="191"/>
                    <a:pt x="402" y="193"/>
                  </a:cubicBezTo>
                  <a:cubicBezTo>
                    <a:pt x="408" y="193"/>
                    <a:pt x="408" y="193"/>
                    <a:pt x="408" y="193"/>
                  </a:cubicBezTo>
                  <a:cubicBezTo>
                    <a:pt x="410" y="192"/>
                    <a:pt x="410" y="188"/>
                    <a:pt x="409" y="185"/>
                  </a:cubicBezTo>
                  <a:cubicBezTo>
                    <a:pt x="408" y="184"/>
                    <a:pt x="406" y="184"/>
                    <a:pt x="405" y="182"/>
                  </a:cubicBezTo>
                  <a:cubicBezTo>
                    <a:pt x="408" y="175"/>
                    <a:pt x="405" y="179"/>
                    <a:pt x="404" y="177"/>
                  </a:cubicBezTo>
                  <a:cubicBezTo>
                    <a:pt x="402" y="174"/>
                    <a:pt x="402" y="169"/>
                    <a:pt x="401" y="165"/>
                  </a:cubicBezTo>
                  <a:cubicBezTo>
                    <a:pt x="400" y="166"/>
                    <a:pt x="399" y="165"/>
                    <a:pt x="398" y="165"/>
                  </a:cubicBezTo>
                  <a:moveTo>
                    <a:pt x="453" y="209"/>
                  </a:moveTo>
                  <a:cubicBezTo>
                    <a:pt x="448" y="207"/>
                    <a:pt x="449" y="211"/>
                    <a:pt x="447" y="212"/>
                  </a:cubicBezTo>
                  <a:cubicBezTo>
                    <a:pt x="447" y="211"/>
                    <a:pt x="446" y="210"/>
                    <a:pt x="444" y="210"/>
                  </a:cubicBezTo>
                  <a:cubicBezTo>
                    <a:pt x="445" y="215"/>
                    <a:pt x="439" y="213"/>
                    <a:pt x="437" y="214"/>
                  </a:cubicBezTo>
                  <a:cubicBezTo>
                    <a:pt x="436" y="215"/>
                    <a:pt x="437" y="216"/>
                    <a:pt x="436" y="217"/>
                  </a:cubicBezTo>
                  <a:cubicBezTo>
                    <a:pt x="435" y="218"/>
                    <a:pt x="433" y="217"/>
                    <a:pt x="433" y="219"/>
                  </a:cubicBezTo>
                  <a:cubicBezTo>
                    <a:pt x="436" y="219"/>
                    <a:pt x="433" y="220"/>
                    <a:pt x="433" y="223"/>
                  </a:cubicBezTo>
                  <a:cubicBezTo>
                    <a:pt x="436" y="225"/>
                    <a:pt x="437" y="221"/>
                    <a:pt x="439" y="220"/>
                  </a:cubicBezTo>
                  <a:cubicBezTo>
                    <a:pt x="441" y="219"/>
                    <a:pt x="444" y="220"/>
                    <a:pt x="447" y="220"/>
                  </a:cubicBezTo>
                  <a:cubicBezTo>
                    <a:pt x="449" y="220"/>
                    <a:pt x="449" y="219"/>
                    <a:pt x="451" y="219"/>
                  </a:cubicBezTo>
                  <a:cubicBezTo>
                    <a:pt x="455" y="218"/>
                    <a:pt x="459" y="220"/>
                    <a:pt x="460" y="221"/>
                  </a:cubicBezTo>
                  <a:cubicBezTo>
                    <a:pt x="459" y="222"/>
                    <a:pt x="457" y="222"/>
                    <a:pt x="457" y="223"/>
                  </a:cubicBezTo>
                  <a:cubicBezTo>
                    <a:pt x="458" y="222"/>
                    <a:pt x="458" y="224"/>
                    <a:pt x="458" y="224"/>
                  </a:cubicBezTo>
                  <a:cubicBezTo>
                    <a:pt x="459" y="224"/>
                    <a:pt x="460" y="223"/>
                    <a:pt x="460" y="223"/>
                  </a:cubicBezTo>
                  <a:cubicBezTo>
                    <a:pt x="465" y="223"/>
                    <a:pt x="463" y="224"/>
                    <a:pt x="467" y="221"/>
                  </a:cubicBezTo>
                  <a:cubicBezTo>
                    <a:pt x="471" y="219"/>
                    <a:pt x="474" y="223"/>
                    <a:pt x="477" y="220"/>
                  </a:cubicBezTo>
                  <a:cubicBezTo>
                    <a:pt x="473" y="219"/>
                    <a:pt x="477" y="214"/>
                    <a:pt x="474" y="217"/>
                  </a:cubicBezTo>
                  <a:cubicBezTo>
                    <a:pt x="471" y="220"/>
                    <a:pt x="471" y="212"/>
                    <a:pt x="471" y="212"/>
                  </a:cubicBezTo>
                  <a:cubicBezTo>
                    <a:pt x="471" y="211"/>
                    <a:pt x="467" y="212"/>
                    <a:pt x="468" y="209"/>
                  </a:cubicBezTo>
                  <a:cubicBezTo>
                    <a:pt x="461" y="209"/>
                    <a:pt x="461" y="209"/>
                    <a:pt x="461" y="209"/>
                  </a:cubicBezTo>
                  <a:cubicBezTo>
                    <a:pt x="462" y="207"/>
                    <a:pt x="463" y="206"/>
                    <a:pt x="461" y="205"/>
                  </a:cubicBezTo>
                  <a:cubicBezTo>
                    <a:pt x="457" y="206"/>
                    <a:pt x="458" y="205"/>
                    <a:pt x="453" y="205"/>
                  </a:cubicBezTo>
                  <a:cubicBezTo>
                    <a:pt x="452" y="207"/>
                    <a:pt x="451" y="207"/>
                    <a:pt x="453" y="209"/>
                  </a:cubicBezTo>
                  <a:moveTo>
                    <a:pt x="491" y="244"/>
                  </a:moveTo>
                  <a:cubicBezTo>
                    <a:pt x="490" y="244"/>
                    <a:pt x="489" y="244"/>
                    <a:pt x="489" y="243"/>
                  </a:cubicBezTo>
                  <a:cubicBezTo>
                    <a:pt x="495" y="244"/>
                    <a:pt x="489" y="233"/>
                    <a:pt x="495" y="234"/>
                  </a:cubicBezTo>
                  <a:cubicBezTo>
                    <a:pt x="498" y="237"/>
                    <a:pt x="499" y="233"/>
                    <a:pt x="503" y="234"/>
                  </a:cubicBezTo>
                  <a:cubicBezTo>
                    <a:pt x="501" y="226"/>
                    <a:pt x="491" y="224"/>
                    <a:pt x="482" y="226"/>
                  </a:cubicBezTo>
                  <a:cubicBezTo>
                    <a:pt x="481" y="225"/>
                    <a:pt x="481" y="225"/>
                    <a:pt x="481" y="223"/>
                  </a:cubicBezTo>
                  <a:cubicBezTo>
                    <a:pt x="478" y="222"/>
                    <a:pt x="477" y="226"/>
                    <a:pt x="474" y="226"/>
                  </a:cubicBezTo>
                  <a:cubicBezTo>
                    <a:pt x="472" y="226"/>
                    <a:pt x="472" y="224"/>
                    <a:pt x="470" y="224"/>
                  </a:cubicBezTo>
                  <a:cubicBezTo>
                    <a:pt x="468" y="225"/>
                    <a:pt x="467" y="226"/>
                    <a:pt x="465" y="227"/>
                  </a:cubicBezTo>
                  <a:cubicBezTo>
                    <a:pt x="463" y="228"/>
                    <a:pt x="462" y="228"/>
                    <a:pt x="460" y="228"/>
                  </a:cubicBezTo>
                  <a:cubicBezTo>
                    <a:pt x="460" y="231"/>
                    <a:pt x="459" y="232"/>
                    <a:pt x="457" y="233"/>
                  </a:cubicBezTo>
                  <a:cubicBezTo>
                    <a:pt x="457" y="244"/>
                    <a:pt x="455" y="245"/>
                    <a:pt x="456" y="257"/>
                  </a:cubicBezTo>
                  <a:cubicBezTo>
                    <a:pt x="461" y="259"/>
                    <a:pt x="458" y="253"/>
                    <a:pt x="463" y="254"/>
                  </a:cubicBezTo>
                  <a:cubicBezTo>
                    <a:pt x="462" y="251"/>
                    <a:pt x="463" y="249"/>
                    <a:pt x="464" y="248"/>
                  </a:cubicBezTo>
                  <a:cubicBezTo>
                    <a:pt x="466" y="245"/>
                    <a:pt x="464" y="241"/>
                    <a:pt x="465" y="237"/>
                  </a:cubicBezTo>
                  <a:cubicBezTo>
                    <a:pt x="466" y="237"/>
                    <a:pt x="468" y="235"/>
                    <a:pt x="468" y="234"/>
                  </a:cubicBezTo>
                  <a:cubicBezTo>
                    <a:pt x="469" y="233"/>
                    <a:pt x="468" y="230"/>
                    <a:pt x="470" y="230"/>
                  </a:cubicBezTo>
                  <a:cubicBezTo>
                    <a:pt x="472" y="230"/>
                    <a:pt x="474" y="230"/>
                    <a:pt x="475" y="228"/>
                  </a:cubicBezTo>
                  <a:cubicBezTo>
                    <a:pt x="473" y="233"/>
                    <a:pt x="480" y="229"/>
                    <a:pt x="479" y="233"/>
                  </a:cubicBezTo>
                  <a:cubicBezTo>
                    <a:pt x="480" y="237"/>
                    <a:pt x="480" y="235"/>
                    <a:pt x="479" y="240"/>
                  </a:cubicBezTo>
                  <a:cubicBezTo>
                    <a:pt x="481" y="240"/>
                    <a:pt x="482" y="240"/>
                    <a:pt x="482" y="241"/>
                  </a:cubicBezTo>
                  <a:cubicBezTo>
                    <a:pt x="481" y="241"/>
                    <a:pt x="480" y="241"/>
                    <a:pt x="479" y="243"/>
                  </a:cubicBezTo>
                  <a:cubicBezTo>
                    <a:pt x="484" y="241"/>
                    <a:pt x="489" y="247"/>
                    <a:pt x="491" y="244"/>
                  </a:cubicBezTo>
                  <a:moveTo>
                    <a:pt x="516" y="238"/>
                  </a:moveTo>
                  <a:cubicBezTo>
                    <a:pt x="516" y="238"/>
                    <a:pt x="516" y="241"/>
                    <a:pt x="516" y="241"/>
                  </a:cubicBezTo>
                  <a:cubicBezTo>
                    <a:pt x="514" y="243"/>
                    <a:pt x="507" y="237"/>
                    <a:pt x="505" y="240"/>
                  </a:cubicBezTo>
                  <a:cubicBezTo>
                    <a:pt x="505" y="242"/>
                    <a:pt x="503" y="243"/>
                    <a:pt x="502" y="244"/>
                  </a:cubicBezTo>
                  <a:cubicBezTo>
                    <a:pt x="505" y="248"/>
                    <a:pt x="506" y="245"/>
                    <a:pt x="510" y="245"/>
                  </a:cubicBezTo>
                  <a:cubicBezTo>
                    <a:pt x="513" y="245"/>
                    <a:pt x="518" y="247"/>
                    <a:pt x="520" y="244"/>
                  </a:cubicBezTo>
                  <a:cubicBezTo>
                    <a:pt x="519" y="244"/>
                    <a:pt x="519" y="243"/>
                    <a:pt x="520" y="243"/>
                  </a:cubicBezTo>
                  <a:cubicBezTo>
                    <a:pt x="521" y="242"/>
                    <a:pt x="523" y="242"/>
                    <a:pt x="523" y="241"/>
                  </a:cubicBezTo>
                  <a:cubicBezTo>
                    <a:pt x="519" y="241"/>
                    <a:pt x="518" y="238"/>
                    <a:pt x="516" y="238"/>
                  </a:cubicBezTo>
                  <a:moveTo>
                    <a:pt x="496" y="250"/>
                  </a:moveTo>
                  <a:cubicBezTo>
                    <a:pt x="496" y="249"/>
                    <a:pt x="495" y="247"/>
                    <a:pt x="493" y="248"/>
                  </a:cubicBezTo>
                  <a:cubicBezTo>
                    <a:pt x="493" y="248"/>
                    <a:pt x="494" y="251"/>
                    <a:pt x="493" y="251"/>
                  </a:cubicBezTo>
                  <a:cubicBezTo>
                    <a:pt x="486" y="251"/>
                    <a:pt x="486" y="251"/>
                    <a:pt x="486" y="251"/>
                  </a:cubicBezTo>
                  <a:cubicBezTo>
                    <a:pt x="489" y="256"/>
                    <a:pt x="482" y="252"/>
                    <a:pt x="482" y="255"/>
                  </a:cubicBezTo>
                  <a:cubicBezTo>
                    <a:pt x="486" y="255"/>
                    <a:pt x="486" y="255"/>
                    <a:pt x="486" y="255"/>
                  </a:cubicBezTo>
                  <a:cubicBezTo>
                    <a:pt x="487" y="257"/>
                    <a:pt x="485" y="257"/>
                    <a:pt x="485" y="258"/>
                  </a:cubicBezTo>
                  <a:cubicBezTo>
                    <a:pt x="489" y="259"/>
                    <a:pt x="488" y="255"/>
                    <a:pt x="491" y="255"/>
                  </a:cubicBezTo>
                  <a:cubicBezTo>
                    <a:pt x="492" y="256"/>
                    <a:pt x="494" y="257"/>
                    <a:pt x="498" y="257"/>
                  </a:cubicBezTo>
                  <a:cubicBezTo>
                    <a:pt x="497" y="251"/>
                    <a:pt x="507" y="256"/>
                    <a:pt x="505" y="248"/>
                  </a:cubicBezTo>
                  <a:cubicBezTo>
                    <a:pt x="500" y="247"/>
                    <a:pt x="498" y="250"/>
                    <a:pt x="496" y="25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4" name="Freeform 96"/>
            <p:cNvSpPr>
              <a:spLocks noChangeArrowheads="1"/>
            </p:cNvSpPr>
            <p:nvPr/>
          </p:nvSpPr>
          <p:spPr bwMode="auto">
            <a:xfrm>
              <a:off x="5123723" y="1735433"/>
              <a:ext cx="155265" cy="260245"/>
            </a:xfrm>
            <a:custGeom>
              <a:gdLst>
                <a:gd fmla="*/ 2147483646 w 46" name="T0"/>
                <a:gd fmla="*/ 2147483646 h 69" name="T1"/>
                <a:gd fmla="*/ 2147483646 w 46" name="T2"/>
                <a:gd fmla="*/ 2147483646 h 69" name="T3"/>
                <a:gd fmla="*/ 2147483646 w 46" name="T4"/>
                <a:gd fmla="*/ 2147483646 h 69" name="T5"/>
                <a:gd fmla="*/ 2147483646 w 46" name="T6"/>
                <a:gd fmla="*/ 2147483646 h 69" name="T7"/>
                <a:gd fmla="*/ 2147483646 w 46" name="T8"/>
                <a:gd fmla="*/ 2147483646 h 69" name="T9"/>
                <a:gd fmla="*/ 2147483646 w 46" name="T10"/>
                <a:gd fmla="*/ 2147483646 h 69" name="T11"/>
                <a:gd fmla="*/ 2147483646 w 46" name="T12"/>
                <a:gd fmla="*/ 2147483646 h 69" name="T13"/>
                <a:gd fmla="*/ 2147483646 w 46" name="T14"/>
                <a:gd fmla="*/ 2147483646 h 69" name="T15"/>
                <a:gd fmla="*/ 2147483646 w 46" name="T16"/>
                <a:gd fmla="*/ 2147483646 h 69" name="T17"/>
                <a:gd fmla="*/ 2147483646 w 46" name="T18"/>
                <a:gd fmla="*/ 2147483646 h 69" name="T19"/>
                <a:gd fmla="*/ 2147483646 w 46" name="T20"/>
                <a:gd fmla="*/ 2147483646 h 69" name="T21"/>
                <a:gd fmla="*/ 2147483646 w 46" name="T22"/>
                <a:gd fmla="*/ 2147483646 h 69" name="T23"/>
                <a:gd fmla="*/ 2147483646 w 46" name="T24"/>
                <a:gd fmla="*/ 2147483646 h 69" name="T25"/>
                <a:gd fmla="*/ 2147483646 w 46" name="T26"/>
                <a:gd fmla="*/ 2147483646 h 69" name="T27"/>
                <a:gd fmla="*/ 2147483646 w 46" name="T28"/>
                <a:gd fmla="*/ 2147483646 h 69" name="T29"/>
                <a:gd fmla="*/ 2147483646 w 46" name="T30"/>
                <a:gd fmla="*/ 2147483646 h 69" name="T31"/>
                <a:gd fmla="*/ 2147483646 w 46" name="T32"/>
                <a:gd fmla="*/ 2147483646 h 69" name="T33"/>
                <a:gd fmla="*/ 2147483646 w 46" name="T34"/>
                <a:gd fmla="*/ 2147483646 h 69" name="T35"/>
                <a:gd fmla="*/ 2147483646 w 46" name="T36"/>
                <a:gd fmla="*/ 2147483646 h 69" name="T37"/>
                <a:gd fmla="*/ 2147483646 w 46" name="T38"/>
                <a:gd fmla="*/ 2147483646 h 69" name="T39"/>
                <a:gd fmla="*/ 2147483646 w 46" name="T40"/>
                <a:gd fmla="*/ 2147483646 h 69" name="T41"/>
                <a:gd fmla="*/ 2147483646 w 46" name="T42"/>
                <a:gd fmla="*/ 2147483646 h 69" name="T43"/>
                <a:gd fmla="*/ 2147483646 w 46" name="T44"/>
                <a:gd fmla="*/ 2147483646 h 69" name="T45"/>
                <a:gd fmla="*/ 2147483646 w 46" name="T46"/>
                <a:gd fmla="*/ 2147483646 h 69" name="T47"/>
                <a:gd fmla="*/ 2147483646 w 46" name="T48"/>
                <a:gd fmla="*/ 2147483646 h 69" name="T49"/>
                <a:gd fmla="*/ 2147483646 w 46" name="T50"/>
                <a:gd fmla="*/ 2147483646 h 69" name="T51"/>
                <a:gd fmla="*/ 2147483646 w 46" name="T52"/>
                <a:gd fmla="*/ 2147483646 h 69" name="T53"/>
                <a:gd fmla="*/ 2147483646 w 46" name="T54"/>
                <a:gd fmla="*/ 2147483646 h 69" name="T55"/>
                <a:gd fmla="*/ 2147483646 w 46" name="T56"/>
                <a:gd fmla="*/ 2147483646 h 69" name="T57"/>
                <a:gd fmla="*/ 2147483646 w 46" name="T58"/>
                <a:gd fmla="*/ 2147483646 h 69" name="T59"/>
                <a:gd fmla="*/ 2147483646 w 46" name="T60"/>
                <a:gd fmla="*/ 2147483646 h 69" name="T61"/>
                <a:gd fmla="*/ 0 w 46" name="T62"/>
                <a:gd fmla="*/ 2147483646 h 69" name="T63"/>
                <a:gd fmla="*/ 2147483646 w 46" name="T64"/>
                <a:gd fmla="*/ 0 h 69" name="T65"/>
                <a:gd fmla="*/ 2147483646 w 46" name="T66"/>
                <a:gd fmla="*/ 0 h 69" name="T67"/>
                <a:gd fmla="*/ 2147483646 w 46" name="T68"/>
                <a:gd fmla="*/ 2147483646 h 69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w 46" name="T105"/>
                <a:gd fmla="*/ 0 h 69" name="T106"/>
                <a:gd fmla="*/ 46 w 46" name="T107"/>
                <a:gd fmla="*/ 69 h 69" name="T108"/>
              </a:gdLst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b="T108" l="T105" r="T107" t="T106"/>
              <a:pathLst>
                <a:path h="69" w="46">
                  <a:moveTo>
                    <a:pt x="13" y="7"/>
                  </a:moveTo>
                  <a:cubicBezTo>
                    <a:pt x="14" y="10"/>
                    <a:pt x="20" y="6"/>
                    <a:pt x="23" y="6"/>
                  </a:cubicBezTo>
                  <a:cubicBezTo>
                    <a:pt x="24" y="8"/>
                    <a:pt x="24" y="11"/>
                    <a:pt x="24" y="14"/>
                  </a:cubicBezTo>
                  <a:cubicBezTo>
                    <a:pt x="21" y="15"/>
                    <a:pt x="18" y="16"/>
                    <a:pt x="17" y="19"/>
                  </a:cubicBezTo>
                  <a:cubicBezTo>
                    <a:pt x="18" y="21"/>
                    <a:pt x="21" y="23"/>
                    <a:pt x="26" y="23"/>
                  </a:cubicBezTo>
                  <a:cubicBezTo>
                    <a:pt x="25" y="28"/>
                    <a:pt x="31" y="26"/>
                    <a:pt x="30" y="33"/>
                  </a:cubicBezTo>
                  <a:cubicBezTo>
                    <a:pt x="30" y="34"/>
                    <a:pt x="33" y="34"/>
                    <a:pt x="33" y="35"/>
                  </a:cubicBezTo>
                  <a:cubicBezTo>
                    <a:pt x="33" y="38"/>
                    <a:pt x="37" y="36"/>
                    <a:pt x="38" y="38"/>
                  </a:cubicBezTo>
                  <a:cubicBezTo>
                    <a:pt x="38" y="40"/>
                    <a:pt x="36" y="42"/>
                    <a:pt x="35" y="44"/>
                  </a:cubicBezTo>
                  <a:cubicBezTo>
                    <a:pt x="39" y="44"/>
                    <a:pt x="42" y="44"/>
                    <a:pt x="44" y="45"/>
                  </a:cubicBezTo>
                  <a:cubicBezTo>
                    <a:pt x="42" y="47"/>
                    <a:pt x="46" y="51"/>
                    <a:pt x="44" y="54"/>
                  </a:cubicBezTo>
                  <a:cubicBezTo>
                    <a:pt x="44" y="54"/>
                    <a:pt x="41" y="53"/>
                    <a:pt x="41" y="54"/>
                  </a:cubicBezTo>
                  <a:cubicBezTo>
                    <a:pt x="41" y="55"/>
                    <a:pt x="43" y="55"/>
                    <a:pt x="44" y="55"/>
                  </a:cubicBezTo>
                  <a:cubicBezTo>
                    <a:pt x="43" y="56"/>
                    <a:pt x="41" y="56"/>
                    <a:pt x="41" y="59"/>
                  </a:cubicBezTo>
                  <a:cubicBezTo>
                    <a:pt x="39" y="60"/>
                    <a:pt x="39" y="62"/>
                    <a:pt x="37" y="62"/>
                  </a:cubicBezTo>
                  <a:cubicBezTo>
                    <a:pt x="32" y="62"/>
                    <a:pt x="29" y="60"/>
                    <a:pt x="23" y="61"/>
                  </a:cubicBezTo>
                  <a:cubicBezTo>
                    <a:pt x="20" y="63"/>
                    <a:pt x="22" y="63"/>
                    <a:pt x="17" y="62"/>
                  </a:cubicBezTo>
                  <a:cubicBezTo>
                    <a:pt x="16" y="65"/>
                    <a:pt x="7" y="69"/>
                    <a:pt x="7" y="62"/>
                  </a:cubicBezTo>
                  <a:cubicBezTo>
                    <a:pt x="9" y="63"/>
                    <a:pt x="10" y="61"/>
                    <a:pt x="10" y="61"/>
                  </a:cubicBezTo>
                  <a:cubicBezTo>
                    <a:pt x="11" y="61"/>
                    <a:pt x="12" y="62"/>
                    <a:pt x="12" y="62"/>
                  </a:cubicBezTo>
                  <a:cubicBezTo>
                    <a:pt x="13" y="61"/>
                    <a:pt x="12" y="60"/>
                    <a:pt x="13" y="59"/>
                  </a:cubicBezTo>
                  <a:cubicBezTo>
                    <a:pt x="15" y="58"/>
                    <a:pt x="18" y="59"/>
                    <a:pt x="21" y="58"/>
                  </a:cubicBezTo>
                  <a:cubicBezTo>
                    <a:pt x="20" y="51"/>
                    <a:pt x="14" y="5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3" y="46"/>
                    <a:pt x="15" y="44"/>
                    <a:pt x="13" y="44"/>
                  </a:cubicBezTo>
                  <a:cubicBezTo>
                    <a:pt x="14" y="40"/>
                    <a:pt x="16" y="45"/>
                    <a:pt x="19" y="44"/>
                  </a:cubicBezTo>
                  <a:cubicBezTo>
                    <a:pt x="21" y="44"/>
                    <a:pt x="16" y="38"/>
                    <a:pt x="20" y="35"/>
                  </a:cubicBezTo>
                  <a:cubicBezTo>
                    <a:pt x="19" y="33"/>
                    <a:pt x="15" y="34"/>
                    <a:pt x="16" y="30"/>
                  </a:cubicBezTo>
                  <a:cubicBezTo>
                    <a:pt x="15" y="31"/>
                    <a:pt x="13" y="31"/>
                    <a:pt x="10" y="31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2"/>
                    <a:pt x="5" y="23"/>
                    <a:pt x="5" y="21"/>
                  </a:cubicBezTo>
                  <a:cubicBezTo>
                    <a:pt x="7" y="16"/>
                    <a:pt x="6" y="8"/>
                    <a:pt x="0" y="7"/>
                  </a:cubicBezTo>
                  <a:cubicBezTo>
                    <a:pt x="2" y="5"/>
                    <a:pt x="6" y="4"/>
                    <a:pt x="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2"/>
                    <a:pt x="15" y="5"/>
                    <a:pt x="13" y="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5" name="Freeform 97"/>
            <p:cNvSpPr>
              <a:spLocks noChangeArrowheads="1"/>
            </p:cNvSpPr>
            <p:nvPr/>
          </p:nvSpPr>
          <p:spPr bwMode="auto">
            <a:xfrm>
              <a:off x="2264801" y="1752498"/>
              <a:ext cx="41062" cy="32708"/>
            </a:xfrm>
            <a:custGeom>
              <a:gdLst>
                <a:gd fmla="*/ 2147483646 w 12" name="T0"/>
                <a:gd fmla="*/ 2147483646 h 9" name="T1"/>
                <a:gd fmla="*/ 2147483646 w 12" name="T2"/>
                <a:gd fmla="*/ 2147483646 h 9" name="T3"/>
                <a:gd fmla="*/ 2147483646 w 12" name="T4"/>
                <a:gd fmla="*/ 2147483646 h 9" name="T5"/>
                <a:gd fmla="*/ 2147483646 w 12" name="T6"/>
                <a:gd fmla="*/ 2147483646 h 9" name="T7"/>
                <a:gd fmla="*/ 2147483646 w 12" name="T8"/>
                <a:gd fmla="*/ 2147483646 h 9" name="T9"/>
                <a:gd fmla="*/ 2147483646 w 12" name="T10"/>
                <a:gd fmla="*/ 2147483646 h 9" name="T11"/>
                <a:gd fmla="*/ 2147483646 w 12" name="T12"/>
                <a:gd fmla="*/ 2147483646 h 9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60000 65536" name="T18"/>
                <a:gd fmla="*/ 0 60000 65536" name="T19"/>
                <a:gd fmla="*/ 0 60000 65536" name="T20"/>
                <a:gd fmla="*/ 0 w 12" name="T21"/>
                <a:gd fmla="*/ 0 h 9" name="T22"/>
                <a:gd fmla="*/ 12 w 12" name="T23"/>
                <a:gd fmla="*/ 9 h 9" name="T24"/>
              </a:gdLst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b="T24" l="T21" r="T23" t="T22"/>
              <a:pathLst>
                <a:path h="9" w="12">
                  <a:moveTo>
                    <a:pt x="11" y="1"/>
                  </a:moveTo>
                  <a:cubicBezTo>
                    <a:pt x="9" y="2"/>
                    <a:pt x="10" y="5"/>
                    <a:pt x="12" y="6"/>
                  </a:cubicBezTo>
                  <a:cubicBezTo>
                    <a:pt x="11" y="8"/>
                    <a:pt x="8" y="8"/>
                    <a:pt x="5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8"/>
                    <a:pt x="2" y="8"/>
                  </a:cubicBezTo>
                  <a:cubicBezTo>
                    <a:pt x="0" y="6"/>
                    <a:pt x="3" y="7"/>
                    <a:pt x="4" y="6"/>
                  </a:cubicBezTo>
                  <a:cubicBezTo>
                    <a:pt x="5" y="5"/>
                    <a:pt x="8" y="0"/>
                    <a:pt x="11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6" name="Freeform 98"/>
            <p:cNvSpPr>
              <a:spLocks noChangeArrowheads="1"/>
            </p:cNvSpPr>
            <p:nvPr/>
          </p:nvSpPr>
          <p:spPr bwMode="auto">
            <a:xfrm>
              <a:off x="7942866" y="2173441"/>
              <a:ext cx="23097" cy="29864"/>
            </a:xfrm>
            <a:custGeom>
              <a:gdLst>
                <a:gd fmla="*/ 2147483646 w 7" name="T0"/>
                <a:gd fmla="*/ 2147483646 h 8" name="T1"/>
                <a:gd fmla="*/ 2147483646 w 7" name="T2"/>
                <a:gd fmla="*/ 2147483646 h 8" name="T3"/>
                <a:gd fmla="*/ 0 w 7" name="T4"/>
                <a:gd fmla="*/ 2147483646 h 8" name="T5"/>
                <a:gd fmla="*/ 2147483646 w 7" name="T6"/>
                <a:gd fmla="*/ 2147483646 h 8" name="T7"/>
                <a:gd fmla="*/ 0 60000 65536" name="T8"/>
                <a:gd fmla="*/ 0 60000 65536" name="T9"/>
                <a:gd fmla="*/ 0 60000 65536" name="T10"/>
                <a:gd fmla="*/ 0 60000 65536" name="T11"/>
                <a:gd fmla="*/ 0 w 7" name="T12"/>
                <a:gd fmla="*/ 0 h 8" name="T13"/>
                <a:gd fmla="*/ 7 w 7" name="T14"/>
                <a:gd fmla="*/ 8 h 8" name="T15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b="T15" l="T12" r="T14" t="T13"/>
              <a:pathLst>
                <a:path h="8" w="7">
                  <a:moveTo>
                    <a:pt x="2" y="2"/>
                  </a:moveTo>
                  <a:cubicBezTo>
                    <a:pt x="3" y="0"/>
                    <a:pt x="4" y="3"/>
                    <a:pt x="7" y="1"/>
                  </a:cubicBezTo>
                  <a:cubicBezTo>
                    <a:pt x="6" y="4"/>
                    <a:pt x="6" y="8"/>
                    <a:pt x="0" y="8"/>
                  </a:cubicBezTo>
                  <a:cubicBezTo>
                    <a:pt x="0" y="6"/>
                    <a:pt x="6" y="4"/>
                    <a:pt x="2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7" name="Freeform 99"/>
            <p:cNvSpPr>
              <a:spLocks noChangeArrowheads="1"/>
            </p:cNvSpPr>
            <p:nvPr/>
          </p:nvSpPr>
          <p:spPr bwMode="auto">
            <a:xfrm>
              <a:off x="7346188" y="3006794"/>
              <a:ext cx="192477" cy="248868"/>
            </a:xfrm>
            <a:custGeom>
              <a:gdLst>
                <a:gd fmla="*/ 2147483646 w 57" name="T0"/>
                <a:gd fmla="*/ 2147483646 h 66" name="T1"/>
                <a:gd fmla="*/ 2147483646 w 57" name="T2"/>
                <a:gd fmla="*/ 2147483646 h 66" name="T3"/>
                <a:gd fmla="*/ 2147483646 w 57" name="T4"/>
                <a:gd fmla="*/ 2147483646 h 66" name="T5"/>
                <a:gd fmla="*/ 2147483646 w 57" name="T6"/>
                <a:gd fmla="*/ 2147483646 h 66" name="T7"/>
                <a:gd fmla="*/ 2147483646 w 57" name="T8"/>
                <a:gd fmla="*/ 2147483646 h 66" name="T9"/>
                <a:gd fmla="*/ 2147483646 w 57" name="T10"/>
                <a:gd fmla="*/ 2147483646 h 66" name="T11"/>
                <a:gd fmla="*/ 2147483646 w 57" name="T12"/>
                <a:gd fmla="*/ 2147483646 h 66" name="T13"/>
                <a:gd fmla="*/ 2147483646 w 57" name="T14"/>
                <a:gd fmla="*/ 2147483646 h 66" name="T15"/>
                <a:gd fmla="*/ 2147483646 w 57" name="T16"/>
                <a:gd fmla="*/ 2147483646 h 66" name="T17"/>
                <a:gd fmla="*/ 2147483646 w 57" name="T18"/>
                <a:gd fmla="*/ 2147483646 h 66" name="T19"/>
                <a:gd fmla="*/ 2147483646 w 57" name="T20"/>
                <a:gd fmla="*/ 2147483646 h 66" name="T21"/>
                <a:gd fmla="*/ 2147483646 w 57" name="T22"/>
                <a:gd fmla="*/ 2147483646 h 66" name="T23"/>
                <a:gd fmla="*/ 2147483646 w 57" name="T24"/>
                <a:gd fmla="*/ 2147483646 h 66" name="T25"/>
                <a:gd fmla="*/ 2147483646 w 57" name="T26"/>
                <a:gd fmla="*/ 2147483646 h 66" name="T27"/>
                <a:gd fmla="*/ 2147483646 w 57" name="T28"/>
                <a:gd fmla="*/ 2147483646 h 66" name="T29"/>
                <a:gd fmla="*/ 2147483646 w 57" name="T30"/>
                <a:gd fmla="*/ 2147483646 h 66" name="T31"/>
                <a:gd fmla="*/ 2147483646 w 57" name="T32"/>
                <a:gd fmla="*/ 2147483646 h 66" name="T33"/>
                <a:gd fmla="*/ 2147483646 w 57" name="T34"/>
                <a:gd fmla="*/ 2147483646 h 66" name="T35"/>
                <a:gd fmla="*/ 2147483646 w 57" name="T36"/>
                <a:gd fmla="*/ 2147483646 h 66" name="T37"/>
                <a:gd fmla="*/ 2147483646 w 57" name="T38"/>
                <a:gd fmla="*/ 2147483646 h 66" name="T39"/>
                <a:gd fmla="*/ 2147483646 w 57" name="T40"/>
                <a:gd fmla="*/ 2147483646 h 66" name="T41"/>
                <a:gd fmla="*/ 2147483646 w 57" name="T42"/>
                <a:gd fmla="*/ 2147483646 h 66" name="T43"/>
                <a:gd fmla="*/ 2147483646 w 57" name="T44"/>
                <a:gd fmla="*/ 2147483646 h 66" name="T45"/>
                <a:gd fmla="*/ 2147483646 w 57" name="T46"/>
                <a:gd fmla="*/ 2147483646 h 66" name="T47"/>
                <a:gd fmla="*/ 2147483646 w 57" name="T48"/>
                <a:gd fmla="*/ 2147483646 h 66" name="T49"/>
                <a:gd fmla="*/ 2147483646 w 57" name="T50"/>
                <a:gd fmla="*/ 2147483646 h 66" name="T51"/>
                <a:gd fmla="*/ 2147483646 w 57" name="T52"/>
                <a:gd fmla="*/ 2147483646 h 66" name="T53"/>
                <a:gd fmla="*/ 2147483646 w 57" name="T54"/>
                <a:gd fmla="*/ 2147483646 h 66" name="T55"/>
                <a:gd fmla="*/ 2147483646 w 57" name="T56"/>
                <a:gd fmla="*/ 2147483646 h 66" name="T57"/>
                <a:gd fmla="*/ 2147483646 w 57" name="T58"/>
                <a:gd fmla="*/ 2147483646 h 66" name="T59"/>
                <a:gd fmla="*/ 2147483646 w 57" name="T60"/>
                <a:gd fmla="*/ 2147483646 h 66" name="T61"/>
                <a:gd fmla="*/ 2147483646 w 57" name="T62"/>
                <a:gd fmla="*/ 2147483646 h 66" name="T63"/>
                <a:gd fmla="*/ 0 60000 65536" name="T64"/>
                <a:gd fmla="*/ 0 60000 65536" name="T65"/>
                <a:gd fmla="*/ 0 60000 65536" name="T66"/>
                <a:gd fmla="*/ 0 60000 65536" name="T67"/>
                <a:gd fmla="*/ 0 60000 65536" name="T68"/>
                <a:gd fmla="*/ 0 60000 65536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w 57" name="T96"/>
                <a:gd fmla="*/ 0 h 66" name="T97"/>
                <a:gd fmla="*/ 57 w 57" name="T98"/>
                <a:gd fmla="*/ 66 h 66" name="T99"/>
              </a:gdLst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b="T99" l="T96" r="T98" t="T97"/>
              <a:pathLst>
                <a:path h="66" w="57">
                  <a:moveTo>
                    <a:pt x="46" y="4"/>
                  </a:moveTo>
                  <a:cubicBezTo>
                    <a:pt x="47" y="0"/>
                    <a:pt x="49" y="7"/>
                    <a:pt x="51" y="7"/>
                  </a:cubicBezTo>
                  <a:cubicBezTo>
                    <a:pt x="53" y="8"/>
                    <a:pt x="54" y="11"/>
                    <a:pt x="57" y="11"/>
                  </a:cubicBezTo>
                  <a:cubicBezTo>
                    <a:pt x="56" y="15"/>
                    <a:pt x="56" y="18"/>
                    <a:pt x="51" y="18"/>
                  </a:cubicBezTo>
                  <a:cubicBezTo>
                    <a:pt x="50" y="21"/>
                    <a:pt x="53" y="26"/>
                    <a:pt x="50" y="27"/>
                  </a:cubicBezTo>
                  <a:cubicBezTo>
                    <a:pt x="49" y="28"/>
                    <a:pt x="52" y="29"/>
                    <a:pt x="53" y="29"/>
                  </a:cubicBezTo>
                  <a:cubicBezTo>
                    <a:pt x="53" y="31"/>
                    <a:pt x="52" y="33"/>
                    <a:pt x="53" y="34"/>
                  </a:cubicBezTo>
                  <a:cubicBezTo>
                    <a:pt x="53" y="35"/>
                    <a:pt x="55" y="35"/>
                    <a:pt x="55" y="36"/>
                  </a:cubicBezTo>
                  <a:cubicBezTo>
                    <a:pt x="55" y="40"/>
                    <a:pt x="51" y="43"/>
                    <a:pt x="48" y="41"/>
                  </a:cubicBezTo>
                  <a:cubicBezTo>
                    <a:pt x="49" y="44"/>
                    <a:pt x="51" y="45"/>
                    <a:pt x="47" y="48"/>
                  </a:cubicBezTo>
                  <a:cubicBezTo>
                    <a:pt x="47" y="48"/>
                    <a:pt x="47" y="50"/>
                    <a:pt x="47" y="50"/>
                  </a:cubicBezTo>
                  <a:cubicBezTo>
                    <a:pt x="47" y="51"/>
                    <a:pt x="45" y="50"/>
                    <a:pt x="44" y="50"/>
                  </a:cubicBezTo>
                  <a:cubicBezTo>
                    <a:pt x="43" y="52"/>
                    <a:pt x="44" y="58"/>
                    <a:pt x="40" y="56"/>
                  </a:cubicBezTo>
                  <a:cubicBezTo>
                    <a:pt x="43" y="59"/>
                    <a:pt x="39" y="60"/>
                    <a:pt x="40" y="65"/>
                  </a:cubicBezTo>
                  <a:cubicBezTo>
                    <a:pt x="33" y="66"/>
                    <a:pt x="31" y="61"/>
                    <a:pt x="26" y="60"/>
                  </a:cubicBezTo>
                  <a:cubicBezTo>
                    <a:pt x="25" y="60"/>
                    <a:pt x="25" y="62"/>
                    <a:pt x="25" y="63"/>
                  </a:cubicBezTo>
                  <a:cubicBezTo>
                    <a:pt x="22" y="64"/>
                    <a:pt x="21" y="61"/>
                    <a:pt x="20" y="60"/>
                  </a:cubicBezTo>
                  <a:cubicBezTo>
                    <a:pt x="18" y="60"/>
                    <a:pt x="15" y="61"/>
                    <a:pt x="13" y="60"/>
                  </a:cubicBezTo>
                  <a:cubicBezTo>
                    <a:pt x="12" y="60"/>
                    <a:pt x="14" y="56"/>
                    <a:pt x="9" y="59"/>
                  </a:cubicBezTo>
                  <a:cubicBezTo>
                    <a:pt x="8" y="55"/>
                    <a:pt x="8" y="51"/>
                    <a:pt x="4" y="50"/>
                  </a:cubicBezTo>
                  <a:cubicBezTo>
                    <a:pt x="3" y="48"/>
                    <a:pt x="5" y="48"/>
                    <a:pt x="5" y="45"/>
                  </a:cubicBezTo>
                  <a:cubicBezTo>
                    <a:pt x="5" y="43"/>
                    <a:pt x="3" y="45"/>
                    <a:pt x="4" y="45"/>
                  </a:cubicBezTo>
                  <a:cubicBezTo>
                    <a:pt x="0" y="42"/>
                    <a:pt x="3" y="39"/>
                    <a:pt x="2" y="34"/>
                  </a:cubicBezTo>
                  <a:cubicBezTo>
                    <a:pt x="8" y="34"/>
                    <a:pt x="12" y="34"/>
                    <a:pt x="16" y="32"/>
                  </a:cubicBezTo>
                  <a:cubicBezTo>
                    <a:pt x="16" y="30"/>
                    <a:pt x="19" y="29"/>
                    <a:pt x="16" y="28"/>
                  </a:cubicBezTo>
                  <a:cubicBezTo>
                    <a:pt x="17" y="26"/>
                    <a:pt x="29" y="23"/>
                    <a:pt x="26" y="21"/>
                  </a:cubicBezTo>
                  <a:cubicBezTo>
                    <a:pt x="28" y="19"/>
                    <a:pt x="31" y="18"/>
                    <a:pt x="34" y="18"/>
                  </a:cubicBezTo>
                  <a:cubicBezTo>
                    <a:pt x="37" y="18"/>
                    <a:pt x="35" y="15"/>
                    <a:pt x="36" y="14"/>
                  </a:cubicBezTo>
                  <a:cubicBezTo>
                    <a:pt x="36" y="14"/>
                    <a:pt x="38" y="14"/>
                    <a:pt x="39" y="14"/>
                  </a:cubicBezTo>
                  <a:cubicBezTo>
                    <a:pt x="40" y="13"/>
                    <a:pt x="39" y="10"/>
                    <a:pt x="41" y="11"/>
                  </a:cubicBezTo>
                  <a:cubicBezTo>
                    <a:pt x="40" y="5"/>
                    <a:pt x="45" y="7"/>
                    <a:pt x="47" y="4"/>
                  </a:cubicBezTo>
                  <a:lnTo>
                    <a:pt x="46" y="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8" name="Freeform 100"/>
            <p:cNvSpPr>
              <a:spLocks noChangeArrowheads="1"/>
            </p:cNvSpPr>
            <p:nvPr/>
          </p:nvSpPr>
          <p:spPr bwMode="auto">
            <a:xfrm>
              <a:off x="7541231" y="3184557"/>
              <a:ext cx="87256" cy="109502"/>
            </a:xfrm>
            <a:custGeom>
              <a:gdLst>
                <a:gd fmla="*/ 2147483646 w 26" name="T0"/>
                <a:gd fmla="*/ 2147483646 h 29" name="T1"/>
                <a:gd fmla="*/ 2147483646 w 26" name="T2"/>
                <a:gd fmla="*/ 2147483646 h 29" name="T3"/>
                <a:gd fmla="*/ 2147483646 w 26" name="T4"/>
                <a:gd fmla="*/ 2147483646 h 29" name="T5"/>
                <a:gd fmla="*/ 2147483646 w 26" name="T6"/>
                <a:gd fmla="*/ 2147483646 h 29" name="T7"/>
                <a:gd fmla="*/ 2147483646 w 26" name="T8"/>
                <a:gd fmla="*/ 2147483646 h 29" name="T9"/>
                <a:gd fmla="*/ 2147483646 w 26" name="T10"/>
                <a:gd fmla="*/ 2147483646 h 29" name="T11"/>
                <a:gd fmla="*/ 2147483646 w 26" name="T12"/>
                <a:gd fmla="*/ 2147483646 h 29" name="T13"/>
                <a:gd fmla="*/ 2147483646 w 26" name="T14"/>
                <a:gd fmla="*/ 2147483646 h 29" name="T15"/>
                <a:gd fmla="*/ 2147483646 w 26" name="T16"/>
                <a:gd fmla="*/ 2147483646 h 29" name="T17"/>
                <a:gd fmla="*/ 2147483646 w 26" name="T18"/>
                <a:gd fmla="*/ 2147483646 h 29" name="T19"/>
                <a:gd fmla="*/ 2147483646 w 26" name="T20"/>
                <a:gd fmla="*/ 2147483646 h 29" name="T21"/>
                <a:gd fmla="*/ 2147483646 w 26" name="T22"/>
                <a:gd fmla="*/ 2147483646 h 29" name="T23"/>
                <a:gd fmla="*/ 2147483646 w 26" name="T24"/>
                <a:gd fmla="*/ 2147483646 h 29" name="T25"/>
                <a:gd fmla="*/ 2147483646 w 26" name="T26"/>
                <a:gd fmla="*/ 2147483646 h 29" name="T27"/>
                <a:gd fmla="*/ 2147483646 w 26" name="T28"/>
                <a:gd fmla="*/ 2147483646 h 29" name="T29"/>
                <a:gd fmla="*/ 0 w 26" name="T30"/>
                <a:gd fmla="*/ 2147483646 h 29" name="T31"/>
                <a:gd fmla="*/ 2147483646 w 26" name="T32"/>
                <a:gd fmla="*/ 2147483646 h 29" name="T33"/>
                <a:gd fmla="*/ 2147483646 w 26" name="T34"/>
                <a:gd fmla="*/ 2147483646 h 29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60000 65536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60000 65536" name="T51"/>
                <a:gd fmla="*/ 0 60000 65536" name="T52"/>
                <a:gd fmla="*/ 0 60000 65536" name="T53"/>
                <a:gd fmla="*/ 0 w 26" name="T54"/>
                <a:gd fmla="*/ 0 h 29" name="T55"/>
                <a:gd fmla="*/ 26 w 26" name="T56"/>
                <a:gd fmla="*/ 29 h 29" name="T57"/>
              </a:gdLst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b="T57" l="T54" r="T56" t="T55"/>
              <a:pathLst>
                <a:path h="28" w="26">
                  <a:moveTo>
                    <a:pt x="23" y="1"/>
                  </a:moveTo>
                  <a:cubicBezTo>
                    <a:pt x="26" y="7"/>
                    <a:pt x="16" y="4"/>
                    <a:pt x="18" y="6"/>
                  </a:cubicBezTo>
                  <a:cubicBezTo>
                    <a:pt x="20" y="8"/>
                    <a:pt x="19" y="7"/>
                    <a:pt x="17" y="6"/>
                  </a:cubicBezTo>
                  <a:cubicBezTo>
                    <a:pt x="17" y="8"/>
                    <a:pt x="18" y="9"/>
                    <a:pt x="18" y="10"/>
                  </a:cubicBezTo>
                  <a:cubicBezTo>
                    <a:pt x="19" y="11"/>
                    <a:pt x="21" y="13"/>
                    <a:pt x="21" y="13"/>
                  </a:cubicBezTo>
                  <a:cubicBezTo>
                    <a:pt x="22" y="17"/>
                    <a:pt x="22" y="22"/>
                    <a:pt x="2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1"/>
                    <a:pt x="13" y="18"/>
                    <a:pt x="13" y="12"/>
                  </a:cubicBezTo>
                  <a:cubicBezTo>
                    <a:pt x="10" y="12"/>
                    <a:pt x="12" y="17"/>
                    <a:pt x="7" y="1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8"/>
                    <a:pt x="3" y="26"/>
                    <a:pt x="3" y="29"/>
                  </a:cubicBezTo>
                  <a:cubicBezTo>
                    <a:pt x="1" y="29"/>
                    <a:pt x="1" y="24"/>
                    <a:pt x="2" y="22"/>
                  </a:cubicBezTo>
                  <a:cubicBezTo>
                    <a:pt x="2" y="21"/>
                    <a:pt x="3" y="20"/>
                    <a:pt x="3" y="20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8"/>
                    <a:pt x="4" y="16"/>
                    <a:pt x="3" y="13"/>
                  </a:cubicBezTo>
                  <a:cubicBezTo>
                    <a:pt x="4" y="11"/>
                    <a:pt x="2" y="11"/>
                    <a:pt x="0" y="10"/>
                  </a:cubicBezTo>
                  <a:cubicBezTo>
                    <a:pt x="2" y="5"/>
                    <a:pt x="4" y="0"/>
                    <a:pt x="11" y="1"/>
                  </a:cubicBezTo>
                  <a:cubicBezTo>
                    <a:pt x="7" y="5"/>
                    <a:pt x="19" y="1"/>
                    <a:pt x="23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09" name="Freeform 101"/>
            <p:cNvSpPr>
              <a:spLocks noChangeArrowheads="1"/>
            </p:cNvSpPr>
            <p:nvPr/>
          </p:nvSpPr>
          <p:spPr bwMode="auto">
            <a:xfrm>
              <a:off x="7282029" y="3294059"/>
              <a:ext cx="202742" cy="63994"/>
            </a:xfrm>
            <a:custGeom>
              <a:gdLst>
                <a:gd fmla="*/ 2147483646 w 60" name="T0"/>
                <a:gd fmla="*/ 2147483646 h 17" name="T1"/>
                <a:gd fmla="*/ 2147483646 w 60" name="T2"/>
                <a:gd fmla="*/ 2147483646 h 17" name="T3"/>
                <a:gd fmla="*/ 2147483646 w 60" name="T4"/>
                <a:gd fmla="*/ 2147483646 h 17" name="T5"/>
                <a:gd fmla="*/ 2147483646 w 60" name="T6"/>
                <a:gd fmla="*/ 2147483646 h 17" name="T7"/>
                <a:gd fmla="*/ 2147483646 w 60" name="T8"/>
                <a:gd fmla="*/ 2147483646 h 17" name="T9"/>
                <a:gd fmla="*/ 2147483646 w 60" name="T10"/>
                <a:gd fmla="*/ 2147483646 h 17" name="T11"/>
                <a:gd fmla="*/ 2147483646 w 60" name="T12"/>
                <a:gd fmla="*/ 2147483646 h 17" name="T13"/>
                <a:gd fmla="*/ 2147483646 w 60" name="T14"/>
                <a:gd fmla="*/ 2147483646 h 17" name="T15"/>
                <a:gd fmla="*/ 2147483646 w 60" name="T16"/>
                <a:gd fmla="*/ 2147483646 h 17" name="T17"/>
                <a:gd fmla="*/ 2147483646 w 60" name="T18"/>
                <a:gd fmla="*/ 2147483646 h 17" name="T19"/>
                <a:gd fmla="*/ 2147483646 w 60" name="T20"/>
                <a:gd fmla="*/ 2147483646 h 17" name="T21"/>
                <a:gd fmla="*/ 2147483646 w 60" name="T22"/>
                <a:gd fmla="*/ 2147483646 h 17" name="T23"/>
                <a:gd fmla="*/ 2147483646 w 60" name="T24"/>
                <a:gd fmla="*/ 2147483646 h 17" name="T25"/>
                <a:gd fmla="*/ 2147483646 w 60" name="T26"/>
                <a:gd fmla="*/ 2147483646 h 17" name="T27"/>
                <a:gd fmla="*/ 2147483646 w 60" name="T28"/>
                <a:gd fmla="*/ 2147483646 h 17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w 60" name="T45"/>
                <a:gd fmla="*/ 0 h 17" name="T46"/>
                <a:gd fmla="*/ 60 w 60" name="T47"/>
                <a:gd fmla="*/ 17 h 17" name="T48"/>
              </a:gdLst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b="T48" l="T45" r="T47" t="T46"/>
              <a:pathLst>
                <a:path h="17" w="60">
                  <a:moveTo>
                    <a:pt x="1" y="5"/>
                  </a:moveTo>
                  <a:cubicBezTo>
                    <a:pt x="0" y="1"/>
                    <a:pt x="6" y="3"/>
                    <a:pt x="7" y="1"/>
                  </a:cubicBezTo>
                  <a:cubicBezTo>
                    <a:pt x="10" y="0"/>
                    <a:pt x="9" y="3"/>
                    <a:pt x="10" y="4"/>
                  </a:cubicBezTo>
                  <a:cubicBezTo>
                    <a:pt x="11" y="5"/>
                    <a:pt x="13" y="4"/>
                    <a:pt x="13" y="5"/>
                  </a:cubicBezTo>
                  <a:cubicBezTo>
                    <a:pt x="19" y="3"/>
                    <a:pt x="21" y="4"/>
                    <a:pt x="27" y="8"/>
                  </a:cubicBezTo>
                  <a:cubicBezTo>
                    <a:pt x="32" y="5"/>
                    <a:pt x="34" y="7"/>
                    <a:pt x="41" y="7"/>
                  </a:cubicBezTo>
                  <a:cubicBezTo>
                    <a:pt x="43" y="6"/>
                    <a:pt x="43" y="8"/>
                    <a:pt x="44" y="10"/>
                  </a:cubicBezTo>
                  <a:cubicBezTo>
                    <a:pt x="46" y="9"/>
                    <a:pt x="48" y="9"/>
                    <a:pt x="48" y="11"/>
                  </a:cubicBezTo>
                  <a:cubicBezTo>
                    <a:pt x="51" y="9"/>
                    <a:pt x="55" y="14"/>
                    <a:pt x="55" y="11"/>
                  </a:cubicBezTo>
                  <a:cubicBezTo>
                    <a:pt x="60" y="11"/>
                    <a:pt x="52" y="16"/>
                    <a:pt x="56" y="15"/>
                  </a:cubicBezTo>
                  <a:cubicBezTo>
                    <a:pt x="56" y="17"/>
                    <a:pt x="55" y="15"/>
                    <a:pt x="53" y="15"/>
                  </a:cubicBezTo>
                  <a:cubicBezTo>
                    <a:pt x="43" y="17"/>
                    <a:pt x="34" y="13"/>
                    <a:pt x="25" y="11"/>
                  </a:cubicBezTo>
                  <a:cubicBezTo>
                    <a:pt x="23" y="11"/>
                    <a:pt x="21" y="11"/>
                    <a:pt x="18" y="11"/>
                  </a:cubicBezTo>
                  <a:cubicBezTo>
                    <a:pt x="15" y="10"/>
                    <a:pt x="12" y="9"/>
                    <a:pt x="8" y="8"/>
                  </a:cubicBezTo>
                  <a:cubicBezTo>
                    <a:pt x="6" y="7"/>
                    <a:pt x="2" y="8"/>
                    <a:pt x="1" y="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0" name="Freeform 102"/>
            <p:cNvSpPr>
              <a:spLocks noChangeArrowheads="1"/>
            </p:cNvSpPr>
            <p:nvPr/>
          </p:nvSpPr>
          <p:spPr bwMode="auto">
            <a:xfrm>
              <a:off x="7551497" y="3369430"/>
              <a:ext cx="26947" cy="15644"/>
            </a:xfrm>
            <a:custGeom>
              <a:gdLst>
                <a:gd fmla="*/ 2147483646 w 8" name="T0"/>
                <a:gd fmla="*/ 2147483646 h 4" name="T1"/>
                <a:gd fmla="*/ 2147483646 w 8" name="T2"/>
                <a:gd fmla="*/ 2147483646 h 4" name="T3"/>
                <a:gd fmla="*/ 2147483646 w 8" name="T4"/>
                <a:gd fmla="*/ 2147483646 h 4" name="T5"/>
                <a:gd fmla="*/ 2147483646 w 8" name="T6"/>
                <a:gd fmla="*/ 2147483646 h 4" name="T7"/>
                <a:gd fmla="*/ 2147483646 w 8" name="T8"/>
                <a:gd fmla="*/ 2147483646 h 4" name="T9"/>
                <a:gd fmla="*/ 0 60000 65536" name="T10"/>
                <a:gd fmla="*/ 0 60000 65536" name="T11"/>
                <a:gd fmla="*/ 0 60000 65536" name="T12"/>
                <a:gd fmla="*/ 0 60000 65536" name="T13"/>
                <a:gd fmla="*/ 0 60000 65536" name="T14"/>
                <a:gd fmla="*/ 0 w 8" name="T15"/>
                <a:gd fmla="*/ 0 h 4" name="T16"/>
                <a:gd fmla="*/ 8 w 8" name="T17"/>
                <a:gd fmla="*/ 4 h 4" name="T1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b="T18" l="T15" r="T17" t="T16"/>
              <a:pathLst>
                <a:path h="4" w="8">
                  <a:moveTo>
                    <a:pt x="3" y="2"/>
                  </a:moveTo>
                  <a:cubicBezTo>
                    <a:pt x="5" y="2"/>
                    <a:pt x="8" y="2"/>
                    <a:pt x="8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2" y="3"/>
                    <a:pt x="1" y="2"/>
                  </a:cubicBezTo>
                  <a:cubicBezTo>
                    <a:pt x="0" y="0"/>
                    <a:pt x="2" y="1"/>
                    <a:pt x="3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1" name="Freeform 103"/>
            <p:cNvSpPr>
              <a:spLocks noChangeArrowheads="1"/>
            </p:cNvSpPr>
            <p:nvPr/>
          </p:nvSpPr>
          <p:spPr bwMode="auto">
            <a:xfrm>
              <a:off x="8452288" y="4097548"/>
              <a:ext cx="147566" cy="164964"/>
            </a:xfrm>
            <a:custGeom>
              <a:gdLst>
                <a:gd fmla="*/ 2147483646 w 44" name="T0"/>
                <a:gd fmla="*/ 2147483646 h 44" name="T1"/>
                <a:gd fmla="*/ 2147483646 w 44" name="T2"/>
                <a:gd fmla="*/ 2147483646 h 44" name="T3"/>
                <a:gd fmla="*/ 2147483646 w 44" name="T4"/>
                <a:gd fmla="*/ 2147483646 h 44" name="T5"/>
                <a:gd fmla="*/ 2147483646 w 44" name="T6"/>
                <a:gd fmla="*/ 2147483646 h 44" name="T7"/>
                <a:gd fmla="*/ 2147483646 w 44" name="T8"/>
                <a:gd fmla="*/ 2147483646 h 44" name="T9"/>
                <a:gd fmla="*/ 2147483646 w 44" name="T10"/>
                <a:gd fmla="*/ 2147483646 h 44" name="T11"/>
                <a:gd fmla="*/ 2147483646 w 44" name="T12"/>
                <a:gd fmla="*/ 2147483646 h 44" name="T13"/>
                <a:gd fmla="*/ 2147483646 w 44" name="T14"/>
                <a:gd fmla="*/ 2147483646 h 44" name="T15"/>
                <a:gd fmla="*/ 2147483646 w 44" name="T16"/>
                <a:gd fmla="*/ 2147483646 h 44" name="T17"/>
                <a:gd fmla="*/ 2147483646 w 44" name="T18"/>
                <a:gd fmla="*/ 2147483646 h 44" name="T19"/>
                <a:gd fmla="*/ 2147483646 w 44" name="T20"/>
                <a:gd fmla="*/ 2147483646 h 44" name="T21"/>
                <a:gd fmla="*/ 2147483646 w 44" name="T22"/>
                <a:gd fmla="*/ 2147483646 h 44" name="T23"/>
                <a:gd fmla="*/ 2147483646 w 44" name="T24"/>
                <a:gd fmla="*/ 2147483646 h 44" name="T25"/>
                <a:gd fmla="*/ 2147483646 w 44" name="T26"/>
                <a:gd fmla="*/ 0 h 44" name="T27"/>
                <a:gd fmla="*/ 2147483646 w 44" name="T28"/>
                <a:gd fmla="*/ 2147483646 h 44" name="T29"/>
                <a:gd fmla="*/ 2147483646 w 44" name="T30"/>
                <a:gd fmla="*/ 2147483646 h 44" name="T31"/>
                <a:gd fmla="*/ 2147483646 w 44" name="T32"/>
                <a:gd fmla="*/ 2147483646 h 44" name="T33"/>
                <a:gd fmla="*/ 2147483646 w 44" name="T34"/>
                <a:gd fmla="*/ 2147483646 h 44" name="T35"/>
                <a:gd fmla="*/ 2147483646 w 44" name="T36"/>
                <a:gd fmla="*/ 2147483646 h 44" name="T37"/>
                <a:gd fmla="*/ 2147483646 w 44" name="T38"/>
                <a:gd fmla="*/ 2147483646 h 44" name="T39"/>
                <a:gd fmla="*/ 2147483646 w 44" name="T40"/>
                <a:gd fmla="*/ 2147483646 h 44" name="T41"/>
                <a:gd fmla="*/ 2147483646 w 44" name="T42"/>
                <a:gd fmla="*/ 2147483646 h 44" name="T43"/>
                <a:gd fmla="*/ 2147483646 w 44" name="T44"/>
                <a:gd fmla="*/ 2147483646 h 44" name="T45"/>
                <a:gd fmla="*/ 2147483646 w 44" name="T46"/>
                <a:gd fmla="*/ 2147483646 h 44" name="T47"/>
                <a:gd fmla="*/ 2147483646 w 44" name="T48"/>
                <a:gd fmla="*/ 2147483646 h 44" name="T49"/>
                <a:gd fmla="*/ 2147483646 w 44" name="T50"/>
                <a:gd fmla="*/ 2147483646 h 44" name="T51"/>
                <a:gd fmla="*/ 2147483646 w 44" name="T52"/>
                <a:gd fmla="*/ 2147483646 h 44" name="T53"/>
                <a:gd fmla="*/ 0 60000 65536" name="T54"/>
                <a:gd fmla="*/ 0 60000 65536" name="T55"/>
                <a:gd fmla="*/ 0 60000 65536" name="T56"/>
                <a:gd fmla="*/ 0 60000 65536" name="T57"/>
                <a:gd fmla="*/ 0 60000 65536" name="T58"/>
                <a:gd fmla="*/ 0 60000 65536" name="T59"/>
                <a:gd fmla="*/ 0 60000 65536" name="T60"/>
                <a:gd fmla="*/ 0 60000 65536" name="T61"/>
                <a:gd fmla="*/ 0 60000 65536" name="T62"/>
                <a:gd fmla="*/ 0 60000 65536" name="T63"/>
                <a:gd fmla="*/ 0 60000 65536" name="T64"/>
                <a:gd fmla="*/ 0 60000 65536" name="T65"/>
                <a:gd fmla="*/ 0 60000 65536" name="T66"/>
                <a:gd fmla="*/ 0 60000 65536" name="T67"/>
                <a:gd fmla="*/ 0 60000 65536" name="T68"/>
                <a:gd fmla="*/ 0 60000 65536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w 44" name="T81"/>
                <a:gd fmla="*/ 0 h 44" name="T82"/>
                <a:gd fmla="*/ 44 w 44" name="T83"/>
                <a:gd fmla="*/ 44 h 44" name="T84"/>
              </a:gdLst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b="T84" l="T81" r="T83" t="T82"/>
              <a:pathLst>
                <a:path h="44" w="44">
                  <a:moveTo>
                    <a:pt x="1" y="38"/>
                  </a:moveTo>
                  <a:cubicBezTo>
                    <a:pt x="0" y="36"/>
                    <a:pt x="3" y="34"/>
                    <a:pt x="4" y="32"/>
                  </a:cubicBezTo>
                  <a:cubicBezTo>
                    <a:pt x="4" y="32"/>
                    <a:pt x="6" y="31"/>
                    <a:pt x="7" y="31"/>
                  </a:cubicBezTo>
                  <a:cubicBezTo>
                    <a:pt x="7" y="30"/>
                    <a:pt x="6" y="28"/>
                    <a:pt x="7" y="28"/>
                  </a:cubicBezTo>
                  <a:cubicBezTo>
                    <a:pt x="7" y="28"/>
                    <a:pt x="9" y="28"/>
                    <a:pt x="9" y="28"/>
                  </a:cubicBezTo>
                  <a:cubicBezTo>
                    <a:pt x="10" y="28"/>
                    <a:pt x="10" y="25"/>
                    <a:pt x="11" y="25"/>
                  </a:cubicBezTo>
                  <a:cubicBezTo>
                    <a:pt x="13" y="24"/>
                    <a:pt x="16" y="26"/>
                    <a:pt x="16" y="24"/>
                  </a:cubicBezTo>
                  <a:cubicBezTo>
                    <a:pt x="17" y="21"/>
                    <a:pt x="16" y="22"/>
                    <a:pt x="19" y="21"/>
                  </a:cubicBezTo>
                  <a:cubicBezTo>
                    <a:pt x="22" y="21"/>
                    <a:pt x="21" y="19"/>
                    <a:pt x="22" y="17"/>
                  </a:cubicBezTo>
                  <a:cubicBezTo>
                    <a:pt x="22" y="17"/>
                    <a:pt x="26" y="20"/>
                    <a:pt x="25" y="14"/>
                  </a:cubicBezTo>
                  <a:cubicBezTo>
                    <a:pt x="27" y="14"/>
                    <a:pt x="27" y="15"/>
                    <a:pt x="29" y="15"/>
                  </a:cubicBezTo>
                  <a:cubicBezTo>
                    <a:pt x="29" y="13"/>
                    <a:pt x="27" y="12"/>
                    <a:pt x="28" y="10"/>
                  </a:cubicBezTo>
                  <a:cubicBezTo>
                    <a:pt x="33" y="11"/>
                    <a:pt x="32" y="5"/>
                    <a:pt x="33" y="3"/>
                  </a:cubicBezTo>
                  <a:cubicBezTo>
                    <a:pt x="34" y="2"/>
                    <a:pt x="38" y="3"/>
                    <a:pt x="37" y="0"/>
                  </a:cubicBezTo>
                  <a:cubicBezTo>
                    <a:pt x="39" y="1"/>
                    <a:pt x="39" y="3"/>
                    <a:pt x="42" y="3"/>
                  </a:cubicBezTo>
                  <a:cubicBezTo>
                    <a:pt x="40" y="7"/>
                    <a:pt x="44" y="6"/>
                    <a:pt x="43" y="10"/>
                  </a:cubicBezTo>
                  <a:cubicBezTo>
                    <a:pt x="41" y="10"/>
                    <a:pt x="42" y="13"/>
                    <a:pt x="42" y="14"/>
                  </a:cubicBezTo>
                  <a:cubicBezTo>
                    <a:pt x="41" y="14"/>
                    <a:pt x="39" y="14"/>
                    <a:pt x="39" y="14"/>
                  </a:cubicBezTo>
                  <a:cubicBezTo>
                    <a:pt x="38" y="15"/>
                    <a:pt x="38" y="18"/>
                    <a:pt x="37" y="21"/>
                  </a:cubicBezTo>
                  <a:cubicBezTo>
                    <a:pt x="35" y="23"/>
                    <a:pt x="35" y="20"/>
                    <a:pt x="32" y="22"/>
                  </a:cubicBezTo>
                  <a:cubicBezTo>
                    <a:pt x="28" y="24"/>
                    <a:pt x="29" y="29"/>
                    <a:pt x="28" y="32"/>
                  </a:cubicBezTo>
                  <a:cubicBezTo>
                    <a:pt x="27" y="33"/>
                    <a:pt x="23" y="33"/>
                    <a:pt x="25" y="38"/>
                  </a:cubicBezTo>
                  <a:cubicBezTo>
                    <a:pt x="22" y="37"/>
                    <a:pt x="22" y="39"/>
                    <a:pt x="22" y="41"/>
                  </a:cubicBezTo>
                  <a:cubicBezTo>
                    <a:pt x="19" y="37"/>
                    <a:pt x="11" y="44"/>
                    <a:pt x="11" y="36"/>
                  </a:cubicBezTo>
                  <a:cubicBezTo>
                    <a:pt x="10" y="37"/>
                    <a:pt x="7" y="39"/>
                    <a:pt x="5" y="38"/>
                  </a:cubicBezTo>
                  <a:cubicBezTo>
                    <a:pt x="5" y="38"/>
                    <a:pt x="4" y="35"/>
                    <a:pt x="4" y="35"/>
                  </a:cubicBezTo>
                  <a:cubicBezTo>
                    <a:pt x="1" y="35"/>
                    <a:pt x="7" y="40"/>
                    <a:pt x="1" y="38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2" name="Freeform 104"/>
            <p:cNvSpPr>
              <a:spLocks noChangeArrowheads="1"/>
            </p:cNvSpPr>
            <p:nvPr/>
          </p:nvSpPr>
          <p:spPr bwMode="auto">
            <a:xfrm>
              <a:off x="3391432" y="839507"/>
              <a:ext cx="205309" cy="169230"/>
            </a:xfrm>
            <a:custGeom>
              <a:gdLst>
                <a:gd fmla="*/ 2147483646 w 61" name="T0"/>
                <a:gd fmla="*/ 0 h 45" name="T1"/>
                <a:gd fmla="*/ 2147483646 w 61" name="T2"/>
                <a:gd fmla="*/ 2147483646 h 45" name="T3"/>
                <a:gd fmla="*/ 2147483646 w 61" name="T4"/>
                <a:gd fmla="*/ 2147483646 h 45" name="T5"/>
                <a:gd fmla="*/ 2147483646 w 61" name="T6"/>
                <a:gd fmla="*/ 2147483646 h 45" name="T7"/>
                <a:gd fmla="*/ 2147483646 w 61" name="T8"/>
                <a:gd fmla="*/ 2147483646 h 45" name="T9"/>
                <a:gd fmla="*/ 2147483646 w 61" name="T10"/>
                <a:gd fmla="*/ 2147483646 h 45" name="T11"/>
                <a:gd fmla="*/ 2147483646 w 61" name="T12"/>
                <a:gd fmla="*/ 2147483646 h 45" name="T13"/>
                <a:gd fmla="*/ 2147483646 w 61" name="T14"/>
                <a:gd fmla="*/ 2147483646 h 45" name="T15"/>
                <a:gd fmla="*/ 2147483646 w 61" name="T16"/>
                <a:gd fmla="*/ 2147483646 h 45" name="T17"/>
                <a:gd fmla="*/ 2147483646 w 61" name="T18"/>
                <a:gd fmla="*/ 2147483646 h 45" name="T19"/>
                <a:gd fmla="*/ 2147483646 w 61" name="T20"/>
                <a:gd fmla="*/ 2147483646 h 45" name="T21"/>
                <a:gd fmla="*/ 2147483646 w 61" name="T22"/>
                <a:gd fmla="*/ 2147483646 h 45" name="T23"/>
                <a:gd fmla="*/ 2147483646 w 61" name="T24"/>
                <a:gd fmla="*/ 2147483646 h 45" name="T25"/>
                <a:gd fmla="*/ 2147483646 w 61" name="T26"/>
                <a:gd fmla="*/ 2147483646 h 45" name="T27"/>
                <a:gd fmla="*/ 2147483646 w 61" name="T28"/>
                <a:gd fmla="*/ 2147483646 h 45" name="T29"/>
                <a:gd fmla="*/ 2147483646 w 61" name="T30"/>
                <a:gd fmla="*/ 2147483646 h 45" name="T31"/>
                <a:gd fmla="*/ 2147483646 w 61" name="T32"/>
                <a:gd fmla="*/ 2147483646 h 45" name="T33"/>
                <a:gd fmla="*/ 2147483646 w 61" name="T34"/>
                <a:gd fmla="*/ 2147483646 h 45" name="T35"/>
                <a:gd fmla="*/ 2147483646 w 61" name="T36"/>
                <a:gd fmla="*/ 2147483646 h 45" name="T37"/>
                <a:gd fmla="*/ 2147483646 w 61" name="T38"/>
                <a:gd fmla="*/ 2147483646 h 45" name="T39"/>
                <a:gd fmla="*/ 2147483646 w 61" name="T40"/>
                <a:gd fmla="*/ 2147483646 h 45" name="T41"/>
                <a:gd fmla="*/ 2147483646 w 61" name="T42"/>
                <a:gd fmla="*/ 2147483646 h 45" name="T43"/>
                <a:gd fmla="*/ 2147483646 w 61" name="T44"/>
                <a:gd fmla="*/ 2147483646 h 45" name="T45"/>
                <a:gd fmla="*/ 2147483646 w 61" name="T46"/>
                <a:gd fmla="*/ 2147483646 h 45" name="T47"/>
                <a:gd fmla="*/ 2147483646 w 61" name="T48"/>
                <a:gd fmla="*/ 2147483646 h 45" name="T49"/>
                <a:gd fmla="*/ 2147483646 w 61" name="T50"/>
                <a:gd fmla="*/ 2147483646 h 45" name="T51"/>
                <a:gd fmla="*/ 2147483646 w 61" name="T52"/>
                <a:gd fmla="*/ 2147483646 h 45" name="T53"/>
                <a:gd fmla="*/ 2147483646 w 61" name="T54"/>
                <a:gd fmla="*/ 2147483646 h 45" name="T55"/>
                <a:gd fmla="*/ 2147483646 w 61" name="T56"/>
                <a:gd fmla="*/ 2147483646 h 45" name="T57"/>
                <a:gd fmla="*/ 2147483646 w 61" name="T58"/>
                <a:gd fmla="*/ 2147483646 h 45" name="T59"/>
                <a:gd fmla="*/ 2147483646 w 61" name="T60"/>
                <a:gd fmla="*/ 2147483646 h 45" name="T61"/>
                <a:gd fmla="*/ 2147483646 w 61" name="T62"/>
                <a:gd fmla="*/ 2147483646 h 45" name="T63"/>
                <a:gd fmla="*/ 2147483646 w 61" name="T64"/>
                <a:gd fmla="*/ 2147483646 h 45" name="T65"/>
                <a:gd fmla="*/ 0 w 61" name="T66"/>
                <a:gd fmla="*/ 2147483646 h 45" name="T67"/>
                <a:gd fmla="*/ 2147483646 w 61" name="T68"/>
                <a:gd fmla="*/ 2147483646 h 45" name="T69"/>
                <a:gd fmla="*/ 2147483646 w 61" name="T70"/>
                <a:gd fmla="*/ 2147483646 h 45" name="T71"/>
                <a:gd fmla="*/ 2147483646 w 61" name="T72"/>
                <a:gd fmla="*/ 2147483646 h 45" name="T73"/>
                <a:gd fmla="*/ 2147483646 w 61" name="T74"/>
                <a:gd fmla="*/ 2147483646 h 45" name="T75"/>
                <a:gd fmla="*/ 2147483646 w 61" name="T76"/>
                <a:gd fmla="*/ 2147483646 h 45" name="T77"/>
                <a:gd fmla="*/ 2147483646 w 61" name="T78"/>
                <a:gd fmla="*/ 0 h 45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60000 65536" name="T105"/>
                <a:gd fmla="*/ 0 60000 65536" name="T106"/>
                <a:gd fmla="*/ 0 60000 65536" name="T107"/>
                <a:gd fmla="*/ 0 60000 65536" name="T108"/>
                <a:gd fmla="*/ 0 60000 65536" name="T109"/>
                <a:gd fmla="*/ 0 60000 65536" name="T110"/>
                <a:gd fmla="*/ 0 60000 65536" name="T111"/>
                <a:gd fmla="*/ 0 60000 65536" name="T112"/>
                <a:gd fmla="*/ 0 60000 65536" name="T113"/>
                <a:gd fmla="*/ 0 60000 65536" name="T114"/>
                <a:gd fmla="*/ 0 60000 65536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w 61" name="T120"/>
                <a:gd fmla="*/ 0 h 45" name="T121"/>
                <a:gd fmla="*/ 61 w 61" name="T122"/>
                <a:gd fmla="*/ 45 h 45" name="T123"/>
              </a:gdLst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b="T123" l="T120" r="T122" t="T121"/>
              <a:pathLst>
                <a:path h="45" w="61">
                  <a:moveTo>
                    <a:pt x="16" y="0"/>
                  </a:moveTo>
                  <a:cubicBezTo>
                    <a:pt x="18" y="2"/>
                    <a:pt x="22" y="2"/>
                    <a:pt x="23" y="5"/>
                  </a:cubicBezTo>
                  <a:cubicBezTo>
                    <a:pt x="26" y="4"/>
                    <a:pt x="27" y="6"/>
                    <a:pt x="28" y="7"/>
                  </a:cubicBezTo>
                  <a:cubicBezTo>
                    <a:pt x="28" y="7"/>
                    <a:pt x="30" y="6"/>
                    <a:pt x="30" y="7"/>
                  </a:cubicBezTo>
                  <a:cubicBezTo>
                    <a:pt x="31" y="7"/>
                    <a:pt x="31" y="9"/>
                    <a:pt x="32" y="8"/>
                  </a:cubicBezTo>
                  <a:cubicBezTo>
                    <a:pt x="34" y="6"/>
                    <a:pt x="33" y="9"/>
                    <a:pt x="36" y="11"/>
                  </a:cubicBezTo>
                  <a:cubicBezTo>
                    <a:pt x="37" y="12"/>
                    <a:pt x="39" y="11"/>
                    <a:pt x="40" y="11"/>
                  </a:cubicBezTo>
                  <a:cubicBezTo>
                    <a:pt x="41" y="11"/>
                    <a:pt x="43" y="16"/>
                    <a:pt x="49" y="14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9"/>
                    <a:pt x="52" y="17"/>
                    <a:pt x="53" y="18"/>
                  </a:cubicBezTo>
                  <a:cubicBezTo>
                    <a:pt x="53" y="18"/>
                    <a:pt x="52" y="20"/>
                    <a:pt x="53" y="21"/>
                  </a:cubicBezTo>
                  <a:cubicBezTo>
                    <a:pt x="55" y="23"/>
                    <a:pt x="58" y="24"/>
                    <a:pt x="61" y="26"/>
                  </a:cubicBezTo>
                  <a:cubicBezTo>
                    <a:pt x="61" y="28"/>
                    <a:pt x="61" y="30"/>
                    <a:pt x="60" y="31"/>
                  </a:cubicBezTo>
                  <a:cubicBezTo>
                    <a:pt x="58" y="31"/>
                    <a:pt x="57" y="29"/>
                    <a:pt x="57" y="29"/>
                  </a:cubicBezTo>
                  <a:cubicBezTo>
                    <a:pt x="54" y="30"/>
                    <a:pt x="53" y="33"/>
                    <a:pt x="50" y="33"/>
                  </a:cubicBezTo>
                  <a:cubicBezTo>
                    <a:pt x="49" y="34"/>
                    <a:pt x="49" y="35"/>
                    <a:pt x="49" y="36"/>
                  </a:cubicBezTo>
                  <a:cubicBezTo>
                    <a:pt x="46" y="36"/>
                    <a:pt x="46" y="37"/>
                    <a:pt x="46" y="39"/>
                  </a:cubicBezTo>
                  <a:cubicBezTo>
                    <a:pt x="41" y="40"/>
                    <a:pt x="40" y="36"/>
                    <a:pt x="37" y="39"/>
                  </a:cubicBezTo>
                  <a:cubicBezTo>
                    <a:pt x="36" y="39"/>
                    <a:pt x="37" y="41"/>
                    <a:pt x="37" y="41"/>
                  </a:cubicBezTo>
                  <a:cubicBezTo>
                    <a:pt x="37" y="45"/>
                    <a:pt x="32" y="37"/>
                    <a:pt x="32" y="42"/>
                  </a:cubicBezTo>
                  <a:cubicBezTo>
                    <a:pt x="30" y="42"/>
                    <a:pt x="31" y="40"/>
                    <a:pt x="30" y="39"/>
                  </a:cubicBezTo>
                  <a:cubicBezTo>
                    <a:pt x="27" y="42"/>
                    <a:pt x="26" y="38"/>
                    <a:pt x="22" y="39"/>
                  </a:cubicBezTo>
                  <a:cubicBezTo>
                    <a:pt x="22" y="37"/>
                    <a:pt x="21" y="36"/>
                    <a:pt x="19" y="36"/>
                  </a:cubicBezTo>
                  <a:cubicBezTo>
                    <a:pt x="19" y="34"/>
                    <a:pt x="23" y="36"/>
                    <a:pt x="23" y="33"/>
                  </a:cubicBezTo>
                  <a:cubicBezTo>
                    <a:pt x="24" y="30"/>
                    <a:pt x="18" y="33"/>
                    <a:pt x="16" y="32"/>
                  </a:cubicBezTo>
                  <a:cubicBezTo>
                    <a:pt x="15" y="28"/>
                    <a:pt x="19" y="30"/>
                    <a:pt x="21" y="29"/>
                  </a:cubicBezTo>
                  <a:cubicBezTo>
                    <a:pt x="21" y="29"/>
                    <a:pt x="23" y="26"/>
                    <a:pt x="23" y="26"/>
                  </a:cubicBezTo>
                  <a:cubicBezTo>
                    <a:pt x="24" y="26"/>
                    <a:pt x="26" y="29"/>
                    <a:pt x="28" y="28"/>
                  </a:cubicBezTo>
                  <a:cubicBezTo>
                    <a:pt x="28" y="26"/>
                    <a:pt x="26" y="25"/>
                    <a:pt x="26" y="24"/>
                  </a:cubicBezTo>
                  <a:cubicBezTo>
                    <a:pt x="25" y="25"/>
                    <a:pt x="16" y="24"/>
                    <a:pt x="14" y="26"/>
                  </a:cubicBezTo>
                  <a:cubicBezTo>
                    <a:pt x="11" y="29"/>
                    <a:pt x="13" y="26"/>
                    <a:pt x="9" y="25"/>
                  </a:cubicBezTo>
                  <a:cubicBezTo>
                    <a:pt x="5" y="24"/>
                    <a:pt x="2" y="26"/>
                    <a:pt x="7" y="22"/>
                  </a:cubicBezTo>
                  <a:cubicBezTo>
                    <a:pt x="6" y="20"/>
                    <a:pt x="2" y="21"/>
                    <a:pt x="1" y="19"/>
                  </a:cubicBezTo>
                  <a:cubicBezTo>
                    <a:pt x="3" y="17"/>
                    <a:pt x="6" y="13"/>
                    <a:pt x="0" y="15"/>
                  </a:cubicBezTo>
                  <a:cubicBezTo>
                    <a:pt x="0" y="14"/>
                    <a:pt x="1" y="12"/>
                    <a:pt x="4" y="12"/>
                  </a:cubicBezTo>
                  <a:cubicBezTo>
                    <a:pt x="5" y="12"/>
                    <a:pt x="5" y="10"/>
                    <a:pt x="7" y="10"/>
                  </a:cubicBezTo>
                  <a:cubicBezTo>
                    <a:pt x="9" y="10"/>
                    <a:pt x="7" y="7"/>
                    <a:pt x="8" y="5"/>
                  </a:cubicBezTo>
                  <a:cubicBezTo>
                    <a:pt x="8" y="5"/>
                    <a:pt x="10" y="6"/>
                    <a:pt x="11" y="5"/>
                  </a:cubicBezTo>
                  <a:cubicBezTo>
                    <a:pt x="12" y="5"/>
                    <a:pt x="12" y="3"/>
                    <a:pt x="14" y="3"/>
                  </a:cubicBezTo>
                  <a:cubicBezTo>
                    <a:pt x="14" y="1"/>
                    <a:pt x="16" y="2"/>
                    <a:pt x="1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3" name="Freeform 105"/>
            <p:cNvSpPr>
              <a:spLocks noChangeArrowheads="1"/>
            </p:cNvSpPr>
            <p:nvPr/>
          </p:nvSpPr>
          <p:spPr bwMode="auto">
            <a:xfrm>
              <a:off x="5454783" y="902080"/>
              <a:ext cx="275884" cy="155009"/>
            </a:xfrm>
            <a:custGeom>
              <a:gdLst>
                <a:gd fmla="*/ 2147483646 w 82" name="T0"/>
                <a:gd fmla="*/ 2147483646 h 41" name="T1"/>
                <a:gd fmla="*/ 2147483646 w 82" name="T2"/>
                <a:gd fmla="*/ 2147483646 h 41" name="T3"/>
                <a:gd fmla="*/ 2147483646 w 82" name="T4"/>
                <a:gd fmla="*/ 2147483646 h 41" name="T5"/>
                <a:gd fmla="*/ 2147483646 w 82" name="T6"/>
                <a:gd fmla="*/ 2147483646 h 41" name="T7"/>
                <a:gd fmla="*/ 2147483646 w 82" name="T8"/>
                <a:gd fmla="*/ 2147483646 h 41" name="T9"/>
                <a:gd fmla="*/ 2147483646 w 82" name="T10"/>
                <a:gd fmla="*/ 2147483646 h 41" name="T11"/>
                <a:gd fmla="*/ 2147483646 w 82" name="T12"/>
                <a:gd fmla="*/ 2147483646 h 41" name="T13"/>
                <a:gd fmla="*/ 2147483646 w 82" name="T14"/>
                <a:gd fmla="*/ 2147483646 h 41" name="T15"/>
                <a:gd fmla="*/ 2147483646 w 82" name="T16"/>
                <a:gd fmla="*/ 2147483646 h 41" name="T17"/>
                <a:gd fmla="*/ 2147483646 w 82" name="T18"/>
                <a:gd fmla="*/ 2147483646 h 41" name="T19"/>
                <a:gd fmla="*/ 2147483646 w 82" name="T20"/>
                <a:gd fmla="*/ 2147483646 h 41" name="T21"/>
                <a:gd fmla="*/ 2147483646 w 82" name="T22"/>
                <a:gd fmla="*/ 2147483646 h 41" name="T23"/>
                <a:gd fmla="*/ 2147483646 w 82" name="T24"/>
                <a:gd fmla="*/ 2147483646 h 41" name="T25"/>
                <a:gd fmla="*/ 2147483646 w 82" name="T26"/>
                <a:gd fmla="*/ 2147483646 h 41" name="T27"/>
                <a:gd fmla="*/ 2147483646 w 82" name="T28"/>
                <a:gd fmla="*/ 2147483646 h 41" name="T29"/>
                <a:gd fmla="*/ 2147483646 w 82" name="T30"/>
                <a:gd fmla="*/ 2147483646 h 41" name="T31"/>
                <a:gd fmla="*/ 2147483646 w 82" name="T32"/>
                <a:gd fmla="*/ 2147483646 h 41" name="T33"/>
                <a:gd fmla="*/ 2147483646 w 82" name="T34"/>
                <a:gd fmla="*/ 2147483646 h 41" name="T35"/>
                <a:gd fmla="*/ 2147483646 w 82" name="T36"/>
                <a:gd fmla="*/ 2147483646 h 41" name="T37"/>
                <a:gd fmla="*/ 2147483646 w 82" name="T38"/>
                <a:gd fmla="*/ 2147483646 h 41" name="T39"/>
                <a:gd fmla="*/ 2147483646 w 82" name="T40"/>
                <a:gd fmla="*/ 2147483646 h 41" name="T41"/>
                <a:gd fmla="*/ 2147483646 w 82" name="T42"/>
                <a:gd fmla="*/ 2147483646 h 41" name="T43"/>
                <a:gd fmla="*/ 2147483646 w 82" name="T44"/>
                <a:gd fmla="*/ 2147483646 h 41" name="T45"/>
                <a:gd fmla="*/ 2147483646 w 82" name="T46"/>
                <a:gd fmla="*/ 2147483646 h 41" name="T47"/>
                <a:gd fmla="*/ 2147483646 w 82" name="T48"/>
                <a:gd fmla="*/ 2147483646 h 41" name="T49"/>
                <a:gd fmla="*/ 2147483646 w 82" name="T50"/>
                <a:gd fmla="*/ 2147483646 h 41" name="T51"/>
                <a:gd fmla="*/ 2147483646 w 82" name="T52"/>
                <a:gd fmla="*/ 2147483646 h 41" name="T53"/>
                <a:gd fmla="*/ 2147483646 w 82" name="T54"/>
                <a:gd fmla="*/ 2147483646 h 41" name="T55"/>
                <a:gd fmla="*/ 2147483646 w 82" name="T56"/>
                <a:gd fmla="*/ 2147483646 h 41" name="T57"/>
                <a:gd fmla="*/ 2147483646 w 82" name="T58"/>
                <a:gd fmla="*/ 2147483646 h 41" name="T59"/>
                <a:gd fmla="*/ 2147483646 w 82" name="T60"/>
                <a:gd fmla="*/ 2147483646 h 41" name="T61"/>
                <a:gd fmla="*/ 2147483646 w 82" name="T62"/>
                <a:gd fmla="*/ 2147483646 h 41" name="T63"/>
                <a:gd fmla="*/ 2147483646 w 82" name="T64"/>
                <a:gd fmla="*/ 2147483646 h 41" name="T65"/>
                <a:gd fmla="*/ 2147483646 w 82" name="T66"/>
                <a:gd fmla="*/ 2147483646 h 41" name="T67"/>
                <a:gd fmla="*/ 2147483646 w 82" name="T68"/>
                <a:gd fmla="*/ 2147483646 h 41" name="T69"/>
                <a:gd fmla="*/ 2147483646 w 82" name="T70"/>
                <a:gd fmla="*/ 2147483646 h 41" name="T71"/>
                <a:gd fmla="*/ 2147483646 w 82" name="T72"/>
                <a:gd fmla="*/ 2147483646 h 41" name="T73"/>
                <a:gd fmla="*/ 2147483646 w 82" name="T74"/>
                <a:gd fmla="*/ 2147483646 h 41" name="T75"/>
                <a:gd fmla="*/ 2147483646 w 82" name="T76"/>
                <a:gd fmla="*/ 2147483646 h 41" name="T77"/>
                <a:gd fmla="*/ 2147483646 w 82" name="T78"/>
                <a:gd fmla="*/ 2147483646 h 41" name="T79"/>
                <a:gd fmla="*/ 2147483646 w 82" name="T80"/>
                <a:gd fmla="*/ 2147483646 h 41" name="T81"/>
                <a:gd fmla="*/ 2147483646 w 82" name="T82"/>
                <a:gd fmla="*/ 2147483646 h 41" name="T83"/>
                <a:gd fmla="*/ 2147483646 w 82" name="T84"/>
                <a:gd fmla="*/ 2147483646 h 41" name="T85"/>
                <a:gd fmla="*/ 2147483646 w 82" name="T86"/>
                <a:gd fmla="*/ 2147483646 h 41" name="T87"/>
                <a:gd fmla="*/ 2147483646 w 82" name="T88"/>
                <a:gd fmla="*/ 2147483646 h 41" name="T89"/>
                <a:gd fmla="*/ 2147483646 w 82" name="T90"/>
                <a:gd fmla="*/ 2147483646 h 41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60000 65536" name="T105"/>
                <a:gd fmla="*/ 0 60000 65536" name="T106"/>
                <a:gd fmla="*/ 0 60000 65536" name="T107"/>
                <a:gd fmla="*/ 0 60000 65536" name="T108"/>
                <a:gd fmla="*/ 0 60000 65536" name="T109"/>
                <a:gd fmla="*/ 0 60000 65536" name="T110"/>
                <a:gd fmla="*/ 0 60000 65536" name="T111"/>
                <a:gd fmla="*/ 0 60000 65536" name="T112"/>
                <a:gd fmla="*/ 0 60000 65536" name="T113"/>
                <a:gd fmla="*/ 0 60000 65536" name="T114"/>
                <a:gd fmla="*/ 0 60000 65536" name="T115"/>
                <a:gd fmla="*/ 0 60000 65536" name="T116"/>
                <a:gd fmla="*/ 0 60000 65536" name="T117"/>
                <a:gd fmla="*/ 0 60000 65536" name="T118"/>
                <a:gd fmla="*/ 0 60000 65536" name="T119"/>
                <a:gd fmla="*/ 0 60000 65536" name="T120"/>
                <a:gd fmla="*/ 0 60000 65536" name="T121"/>
                <a:gd fmla="*/ 0 60000 65536" name="T122"/>
                <a:gd fmla="*/ 0 60000 65536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w 82" name="T138"/>
                <a:gd fmla="*/ 0 h 41" name="T139"/>
                <a:gd fmla="*/ 82 w 82" name="T140"/>
                <a:gd fmla="*/ 41 h 41" name="T141"/>
              </a:gdLst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b="T141" l="T138" r="T140" t="T139"/>
              <a:pathLst>
                <a:path h="41" w="82">
                  <a:moveTo>
                    <a:pt x="29" y="28"/>
                  </a:moveTo>
                  <a:cubicBezTo>
                    <a:pt x="28" y="25"/>
                    <a:pt x="26" y="29"/>
                    <a:pt x="26" y="29"/>
                  </a:cubicBezTo>
                  <a:cubicBezTo>
                    <a:pt x="24" y="29"/>
                    <a:pt x="22" y="26"/>
                    <a:pt x="19" y="28"/>
                  </a:cubicBezTo>
                  <a:cubicBezTo>
                    <a:pt x="19" y="25"/>
                    <a:pt x="21" y="26"/>
                    <a:pt x="23" y="25"/>
                  </a:cubicBezTo>
                  <a:cubicBezTo>
                    <a:pt x="26" y="23"/>
                    <a:pt x="28" y="20"/>
                    <a:pt x="31" y="19"/>
                  </a:cubicBezTo>
                  <a:cubicBezTo>
                    <a:pt x="31" y="18"/>
                    <a:pt x="28" y="18"/>
                    <a:pt x="29" y="15"/>
                  </a:cubicBezTo>
                  <a:cubicBezTo>
                    <a:pt x="26" y="14"/>
                    <a:pt x="23" y="19"/>
                    <a:pt x="22" y="15"/>
                  </a:cubicBezTo>
                  <a:cubicBezTo>
                    <a:pt x="20" y="17"/>
                    <a:pt x="17" y="19"/>
                    <a:pt x="15" y="21"/>
                  </a:cubicBezTo>
                  <a:cubicBezTo>
                    <a:pt x="10" y="21"/>
                    <a:pt x="10" y="18"/>
                    <a:pt x="5" y="19"/>
                  </a:cubicBezTo>
                  <a:cubicBezTo>
                    <a:pt x="8" y="17"/>
                    <a:pt x="8" y="14"/>
                    <a:pt x="6" y="9"/>
                  </a:cubicBezTo>
                  <a:cubicBezTo>
                    <a:pt x="5" y="9"/>
                    <a:pt x="4" y="10"/>
                    <a:pt x="3" y="11"/>
                  </a:cubicBezTo>
                  <a:cubicBezTo>
                    <a:pt x="0" y="11"/>
                    <a:pt x="3" y="6"/>
                    <a:pt x="2" y="4"/>
                  </a:cubicBezTo>
                  <a:cubicBezTo>
                    <a:pt x="4" y="4"/>
                    <a:pt x="4" y="4"/>
                    <a:pt x="5" y="5"/>
                  </a:cubicBezTo>
                  <a:cubicBezTo>
                    <a:pt x="6" y="2"/>
                    <a:pt x="13" y="6"/>
                    <a:pt x="13" y="2"/>
                  </a:cubicBezTo>
                  <a:cubicBezTo>
                    <a:pt x="15" y="3"/>
                    <a:pt x="14" y="5"/>
                    <a:pt x="15" y="7"/>
                  </a:cubicBezTo>
                  <a:cubicBezTo>
                    <a:pt x="20" y="8"/>
                    <a:pt x="25" y="0"/>
                    <a:pt x="26" y="8"/>
                  </a:cubicBezTo>
                  <a:cubicBezTo>
                    <a:pt x="30" y="8"/>
                    <a:pt x="30" y="6"/>
                    <a:pt x="30" y="2"/>
                  </a:cubicBezTo>
                  <a:cubicBezTo>
                    <a:pt x="34" y="4"/>
                    <a:pt x="38" y="3"/>
                    <a:pt x="44" y="4"/>
                  </a:cubicBezTo>
                  <a:cubicBezTo>
                    <a:pt x="45" y="4"/>
                    <a:pt x="45" y="6"/>
                    <a:pt x="45" y="4"/>
                  </a:cubicBezTo>
                  <a:cubicBezTo>
                    <a:pt x="48" y="4"/>
                    <a:pt x="46" y="10"/>
                    <a:pt x="51" y="8"/>
                  </a:cubicBezTo>
                  <a:cubicBezTo>
                    <a:pt x="51" y="9"/>
                    <a:pt x="50" y="9"/>
                    <a:pt x="50" y="11"/>
                  </a:cubicBezTo>
                  <a:cubicBezTo>
                    <a:pt x="52" y="10"/>
                    <a:pt x="57" y="12"/>
                    <a:pt x="57" y="9"/>
                  </a:cubicBezTo>
                  <a:cubicBezTo>
                    <a:pt x="58" y="11"/>
                    <a:pt x="59" y="13"/>
                    <a:pt x="65" y="12"/>
                  </a:cubicBezTo>
                  <a:cubicBezTo>
                    <a:pt x="63" y="15"/>
                    <a:pt x="64" y="14"/>
                    <a:pt x="67" y="15"/>
                  </a:cubicBezTo>
                  <a:cubicBezTo>
                    <a:pt x="67" y="15"/>
                    <a:pt x="66" y="16"/>
                    <a:pt x="68" y="16"/>
                  </a:cubicBezTo>
                  <a:cubicBezTo>
                    <a:pt x="70" y="17"/>
                    <a:pt x="68" y="18"/>
                    <a:pt x="69" y="19"/>
                  </a:cubicBezTo>
                  <a:cubicBezTo>
                    <a:pt x="70" y="20"/>
                    <a:pt x="72" y="19"/>
                    <a:pt x="72" y="19"/>
                  </a:cubicBezTo>
                  <a:cubicBezTo>
                    <a:pt x="73" y="20"/>
                    <a:pt x="72" y="22"/>
                    <a:pt x="72" y="22"/>
                  </a:cubicBezTo>
                  <a:cubicBezTo>
                    <a:pt x="73" y="23"/>
                    <a:pt x="75" y="22"/>
                    <a:pt x="75" y="22"/>
                  </a:cubicBezTo>
                  <a:cubicBezTo>
                    <a:pt x="76" y="23"/>
                    <a:pt x="75" y="25"/>
                    <a:pt x="76" y="26"/>
                  </a:cubicBezTo>
                  <a:cubicBezTo>
                    <a:pt x="79" y="27"/>
                    <a:pt x="80" y="24"/>
                    <a:pt x="81" y="26"/>
                  </a:cubicBezTo>
                  <a:cubicBezTo>
                    <a:pt x="82" y="30"/>
                    <a:pt x="77" y="28"/>
                    <a:pt x="76" y="29"/>
                  </a:cubicBezTo>
                  <a:cubicBezTo>
                    <a:pt x="76" y="29"/>
                    <a:pt x="76" y="30"/>
                    <a:pt x="76" y="30"/>
                  </a:cubicBezTo>
                  <a:cubicBezTo>
                    <a:pt x="73" y="32"/>
                    <a:pt x="67" y="30"/>
                    <a:pt x="62" y="30"/>
                  </a:cubicBezTo>
                  <a:cubicBezTo>
                    <a:pt x="61" y="26"/>
                    <a:pt x="62" y="27"/>
                    <a:pt x="62" y="22"/>
                  </a:cubicBezTo>
                  <a:cubicBezTo>
                    <a:pt x="61" y="18"/>
                    <a:pt x="51" y="18"/>
                    <a:pt x="48" y="21"/>
                  </a:cubicBezTo>
                  <a:cubicBezTo>
                    <a:pt x="46" y="21"/>
                    <a:pt x="48" y="24"/>
                    <a:pt x="47" y="25"/>
                  </a:cubicBezTo>
                  <a:cubicBezTo>
                    <a:pt x="47" y="25"/>
                    <a:pt x="44" y="24"/>
                    <a:pt x="44" y="25"/>
                  </a:cubicBezTo>
                  <a:cubicBezTo>
                    <a:pt x="43" y="26"/>
                    <a:pt x="44" y="28"/>
                    <a:pt x="41" y="28"/>
                  </a:cubicBezTo>
                  <a:cubicBezTo>
                    <a:pt x="41" y="29"/>
                    <a:pt x="42" y="29"/>
                    <a:pt x="43" y="29"/>
                  </a:cubicBezTo>
                  <a:cubicBezTo>
                    <a:pt x="42" y="31"/>
                    <a:pt x="40" y="30"/>
                    <a:pt x="38" y="30"/>
                  </a:cubicBezTo>
                  <a:cubicBezTo>
                    <a:pt x="37" y="35"/>
                    <a:pt x="38" y="34"/>
                    <a:pt x="38" y="39"/>
                  </a:cubicBezTo>
                  <a:cubicBezTo>
                    <a:pt x="34" y="40"/>
                    <a:pt x="21" y="41"/>
                    <a:pt x="20" y="33"/>
                  </a:cubicBezTo>
                  <a:cubicBezTo>
                    <a:pt x="23" y="33"/>
                    <a:pt x="24" y="32"/>
                    <a:pt x="24" y="30"/>
                  </a:cubicBezTo>
                  <a:cubicBezTo>
                    <a:pt x="28" y="30"/>
                    <a:pt x="27" y="33"/>
                    <a:pt x="30" y="30"/>
                  </a:cubicBezTo>
                  <a:cubicBezTo>
                    <a:pt x="29" y="29"/>
                    <a:pt x="26" y="28"/>
                    <a:pt x="29" y="28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4" name="Freeform 106"/>
            <p:cNvSpPr>
              <a:spLocks noChangeArrowheads="1"/>
            </p:cNvSpPr>
            <p:nvPr/>
          </p:nvSpPr>
          <p:spPr bwMode="auto">
            <a:xfrm>
              <a:off x="2882010" y="1024381"/>
              <a:ext cx="130884" cy="75371"/>
            </a:xfrm>
            <a:custGeom>
              <a:gdLst>
                <a:gd fmla="*/ 2147483646 w 39" name="T0"/>
                <a:gd fmla="*/ 2147483646 h 20" name="T1"/>
                <a:gd fmla="*/ 2147483646 w 39" name="T2"/>
                <a:gd fmla="*/ 2147483646 h 20" name="T3"/>
                <a:gd fmla="*/ 2147483646 w 39" name="T4"/>
                <a:gd fmla="*/ 2147483646 h 20" name="T5"/>
                <a:gd fmla="*/ 2147483646 w 39" name="T6"/>
                <a:gd fmla="*/ 2147483646 h 20" name="T7"/>
                <a:gd fmla="*/ 2147483646 w 39" name="T8"/>
                <a:gd fmla="*/ 2147483646 h 20" name="T9"/>
                <a:gd fmla="*/ 2147483646 w 39" name="T10"/>
                <a:gd fmla="*/ 2147483646 h 20" name="T11"/>
                <a:gd fmla="*/ 2147483646 w 39" name="T12"/>
                <a:gd fmla="*/ 2147483646 h 20" name="T13"/>
                <a:gd fmla="*/ 2147483646 w 39" name="T14"/>
                <a:gd fmla="*/ 2147483646 h 20" name="T15"/>
                <a:gd fmla="*/ 2147483646 w 39" name="T16"/>
                <a:gd fmla="*/ 2147483646 h 20" name="T17"/>
                <a:gd fmla="*/ 0 w 39" name="T18"/>
                <a:gd fmla="*/ 2147483646 h 20" name="T19"/>
                <a:gd fmla="*/ 2147483646 w 39" name="T20"/>
                <a:gd fmla="*/ 2147483646 h 20" name="T21"/>
                <a:gd fmla="*/ 2147483646 w 39" name="T22"/>
                <a:gd fmla="*/ 2147483646 h 20" name="T23"/>
                <a:gd fmla="*/ 2147483646 w 39" name="T24"/>
                <a:gd fmla="*/ 2147483646 h 20" name="T25"/>
                <a:gd fmla="*/ 2147483646 w 39" name="T26"/>
                <a:gd fmla="*/ 2147483646 h 20" name="T27"/>
                <a:gd fmla="*/ 2147483646 w 39" name="T28"/>
                <a:gd fmla="*/ 2147483646 h 20" name="T29"/>
                <a:gd fmla="*/ 2147483646 w 39" name="T30"/>
                <a:gd fmla="*/ 2147483646 h 20" name="T31"/>
                <a:gd fmla="*/ 2147483646 w 39" name="T32"/>
                <a:gd fmla="*/ 2147483646 h 20" name="T33"/>
                <a:gd fmla="*/ 2147483646 w 39" name="T34"/>
                <a:gd fmla="*/ 2147483646 h 20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60000 65536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60000 65536" name="T51"/>
                <a:gd fmla="*/ 0 60000 65536" name="T52"/>
                <a:gd fmla="*/ 0 60000 65536" name="T53"/>
                <a:gd fmla="*/ 0 w 39" name="T54"/>
                <a:gd fmla="*/ 0 h 20" name="T55"/>
                <a:gd fmla="*/ 39 w 39" name="T56"/>
                <a:gd fmla="*/ 20 h 20" name="T57"/>
              </a:gdLst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b="T57" l="T54" r="T56" t="T55"/>
              <a:pathLst>
                <a:path h="20" w="39">
                  <a:moveTo>
                    <a:pt x="38" y="3"/>
                  </a:moveTo>
                  <a:cubicBezTo>
                    <a:pt x="38" y="3"/>
                    <a:pt x="39" y="6"/>
                    <a:pt x="38" y="7"/>
                  </a:cubicBezTo>
                  <a:cubicBezTo>
                    <a:pt x="38" y="7"/>
                    <a:pt x="36" y="6"/>
                    <a:pt x="36" y="7"/>
                  </a:cubicBezTo>
                  <a:cubicBezTo>
                    <a:pt x="35" y="7"/>
                    <a:pt x="37" y="11"/>
                    <a:pt x="36" y="11"/>
                  </a:cubicBezTo>
                  <a:cubicBezTo>
                    <a:pt x="34" y="11"/>
                    <a:pt x="32" y="9"/>
                    <a:pt x="31" y="14"/>
                  </a:cubicBezTo>
                  <a:cubicBezTo>
                    <a:pt x="29" y="14"/>
                    <a:pt x="30" y="9"/>
                    <a:pt x="27" y="10"/>
                  </a:cubicBezTo>
                  <a:cubicBezTo>
                    <a:pt x="24" y="9"/>
                    <a:pt x="25" y="12"/>
                    <a:pt x="23" y="13"/>
                  </a:cubicBezTo>
                  <a:cubicBezTo>
                    <a:pt x="21" y="15"/>
                    <a:pt x="17" y="14"/>
                    <a:pt x="17" y="18"/>
                  </a:cubicBezTo>
                  <a:cubicBezTo>
                    <a:pt x="11" y="20"/>
                    <a:pt x="8" y="19"/>
                    <a:pt x="2" y="18"/>
                  </a:cubicBezTo>
                  <a:cubicBezTo>
                    <a:pt x="2" y="16"/>
                    <a:pt x="0" y="15"/>
                    <a:pt x="0" y="13"/>
                  </a:cubicBezTo>
                  <a:cubicBezTo>
                    <a:pt x="2" y="14"/>
                    <a:pt x="4" y="14"/>
                    <a:pt x="6" y="14"/>
                  </a:cubicBezTo>
                  <a:cubicBezTo>
                    <a:pt x="9" y="14"/>
                    <a:pt x="9" y="10"/>
                    <a:pt x="12" y="10"/>
                  </a:cubicBezTo>
                  <a:cubicBezTo>
                    <a:pt x="12" y="10"/>
                    <a:pt x="14" y="6"/>
                    <a:pt x="14" y="7"/>
                  </a:cubicBezTo>
                  <a:cubicBezTo>
                    <a:pt x="17" y="10"/>
                    <a:pt x="15" y="6"/>
                    <a:pt x="19" y="6"/>
                  </a:cubicBezTo>
                  <a:cubicBezTo>
                    <a:pt x="19" y="5"/>
                    <a:pt x="20" y="6"/>
                    <a:pt x="20" y="6"/>
                  </a:cubicBezTo>
                  <a:cubicBezTo>
                    <a:pt x="21" y="5"/>
                    <a:pt x="23" y="3"/>
                    <a:pt x="23" y="3"/>
                  </a:cubicBezTo>
                  <a:cubicBezTo>
                    <a:pt x="25" y="2"/>
                    <a:pt x="27" y="3"/>
                    <a:pt x="28" y="3"/>
                  </a:cubicBezTo>
                  <a:cubicBezTo>
                    <a:pt x="30" y="2"/>
                    <a:pt x="35" y="0"/>
                    <a:pt x="38" y="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5" name="Freeform 107"/>
            <p:cNvSpPr>
              <a:spLocks noChangeArrowheads="1"/>
            </p:cNvSpPr>
            <p:nvPr/>
          </p:nvSpPr>
          <p:spPr bwMode="auto">
            <a:xfrm>
              <a:off x="3240017" y="1052823"/>
              <a:ext cx="130884" cy="76794"/>
            </a:xfrm>
            <a:custGeom>
              <a:gdLst>
                <a:gd fmla="*/ 2147483646 w 39" name="T0"/>
                <a:gd fmla="*/ 2147483646 h 20" name="T1"/>
                <a:gd fmla="*/ 2147483646 w 39" name="T2"/>
                <a:gd fmla="*/ 2147483646 h 20" name="T3"/>
                <a:gd fmla="*/ 2147483646 w 39" name="T4"/>
                <a:gd fmla="*/ 2147483646 h 20" name="T5"/>
                <a:gd fmla="*/ 2147483646 w 39" name="T6"/>
                <a:gd fmla="*/ 2147483646 h 20" name="T7"/>
                <a:gd fmla="*/ 2147483646 w 39" name="T8"/>
                <a:gd fmla="*/ 2147483646 h 20" name="T9"/>
                <a:gd fmla="*/ 2147483646 w 39" name="T10"/>
                <a:gd fmla="*/ 2147483646 h 20" name="T11"/>
                <a:gd fmla="*/ 2147483646 w 39" name="T12"/>
                <a:gd fmla="*/ 2147483646 h 20" name="T13"/>
                <a:gd fmla="*/ 2147483646 w 39" name="T14"/>
                <a:gd fmla="*/ 2147483646 h 20" name="T15"/>
                <a:gd fmla="*/ 2147483646 w 39" name="T16"/>
                <a:gd fmla="*/ 2147483646 h 20" name="T17"/>
                <a:gd fmla="*/ 0 w 39" name="T18"/>
                <a:gd fmla="*/ 2147483646 h 20" name="T19"/>
                <a:gd fmla="*/ 2147483646 w 39" name="T20"/>
                <a:gd fmla="*/ 2147483646 h 20" name="T21"/>
                <a:gd fmla="*/ 2147483646 w 39" name="T22"/>
                <a:gd fmla="*/ 2147483646 h 20" name="T23"/>
                <a:gd fmla="*/ 2147483646 w 39" name="T24"/>
                <a:gd fmla="*/ 2147483646 h 20" name="T25"/>
                <a:gd fmla="*/ 2147483646 w 39" name="T26"/>
                <a:gd fmla="*/ 2147483646 h 20" name="T27"/>
                <a:gd fmla="*/ 2147483646 w 39" name="T28"/>
                <a:gd fmla="*/ 2147483646 h 20" name="T29"/>
                <a:gd fmla="*/ 2147483646 w 39" name="T30"/>
                <a:gd fmla="*/ 2147483646 h 20" name="T31"/>
                <a:gd fmla="*/ 2147483646 w 39" name="T32"/>
                <a:gd fmla="*/ 2147483646 h 20" name="T33"/>
                <a:gd fmla="*/ 2147483646 w 39" name="T34"/>
                <a:gd fmla="*/ 2147483646 h 20" name="T35"/>
                <a:gd fmla="*/ 0 60000 65536" name="T36"/>
                <a:gd fmla="*/ 0 60000 65536" name="T37"/>
                <a:gd fmla="*/ 0 60000 65536" name="T38"/>
                <a:gd fmla="*/ 0 60000 65536" name="T39"/>
                <a:gd fmla="*/ 0 60000 65536" name="T40"/>
                <a:gd fmla="*/ 0 60000 65536" name="T41"/>
                <a:gd fmla="*/ 0 60000 65536" name="T42"/>
                <a:gd fmla="*/ 0 60000 65536" name="T43"/>
                <a:gd fmla="*/ 0 60000 65536" name="T44"/>
                <a:gd fmla="*/ 0 60000 65536" name="T45"/>
                <a:gd fmla="*/ 0 60000 65536" name="T46"/>
                <a:gd fmla="*/ 0 60000 65536" name="T47"/>
                <a:gd fmla="*/ 0 60000 65536" name="T48"/>
                <a:gd fmla="*/ 0 60000 65536" name="T49"/>
                <a:gd fmla="*/ 0 60000 65536" name="T50"/>
                <a:gd fmla="*/ 0 60000 65536" name="T51"/>
                <a:gd fmla="*/ 0 60000 65536" name="T52"/>
                <a:gd fmla="*/ 0 60000 65536" name="T53"/>
                <a:gd fmla="*/ 0 w 39" name="T54"/>
                <a:gd fmla="*/ 0 h 20" name="T55"/>
                <a:gd fmla="*/ 39 w 39" name="T56"/>
                <a:gd fmla="*/ 20 h 20" name="T57"/>
              </a:gdLst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b="T57" l="T54" r="T56" t="T55"/>
              <a:pathLst>
                <a:path h="20" w="39">
                  <a:moveTo>
                    <a:pt x="35" y="2"/>
                  </a:moveTo>
                  <a:cubicBezTo>
                    <a:pt x="33" y="9"/>
                    <a:pt x="39" y="9"/>
                    <a:pt x="39" y="14"/>
                  </a:cubicBezTo>
                  <a:cubicBezTo>
                    <a:pt x="38" y="15"/>
                    <a:pt x="37" y="12"/>
                    <a:pt x="36" y="13"/>
                  </a:cubicBezTo>
                  <a:cubicBezTo>
                    <a:pt x="35" y="14"/>
                    <a:pt x="37" y="17"/>
                    <a:pt x="36" y="17"/>
                  </a:cubicBezTo>
                  <a:cubicBezTo>
                    <a:pt x="35" y="18"/>
                    <a:pt x="32" y="18"/>
                    <a:pt x="31" y="19"/>
                  </a:cubicBezTo>
                  <a:cubicBezTo>
                    <a:pt x="30" y="19"/>
                    <a:pt x="30" y="20"/>
                    <a:pt x="29" y="20"/>
                  </a:cubicBezTo>
                  <a:cubicBezTo>
                    <a:pt x="28" y="20"/>
                    <a:pt x="26" y="20"/>
                    <a:pt x="25" y="20"/>
                  </a:cubicBezTo>
                  <a:cubicBezTo>
                    <a:pt x="23" y="18"/>
                    <a:pt x="23" y="16"/>
                    <a:pt x="25" y="14"/>
                  </a:cubicBezTo>
                  <a:cubicBezTo>
                    <a:pt x="20" y="17"/>
                    <a:pt x="17" y="13"/>
                    <a:pt x="11" y="13"/>
                  </a:cubicBezTo>
                  <a:cubicBezTo>
                    <a:pt x="10" y="8"/>
                    <a:pt x="3" y="9"/>
                    <a:pt x="0" y="6"/>
                  </a:cubicBezTo>
                  <a:cubicBezTo>
                    <a:pt x="0" y="6"/>
                    <a:pt x="1" y="3"/>
                    <a:pt x="1" y="3"/>
                  </a:cubicBezTo>
                  <a:cubicBezTo>
                    <a:pt x="3" y="2"/>
                    <a:pt x="3" y="4"/>
                    <a:pt x="4" y="5"/>
                  </a:cubicBezTo>
                  <a:cubicBezTo>
                    <a:pt x="6" y="5"/>
                    <a:pt x="10" y="6"/>
                    <a:pt x="11" y="7"/>
                  </a:cubicBezTo>
                  <a:cubicBezTo>
                    <a:pt x="11" y="8"/>
                    <a:pt x="13" y="7"/>
                    <a:pt x="14" y="7"/>
                  </a:cubicBezTo>
                  <a:cubicBezTo>
                    <a:pt x="14" y="8"/>
                    <a:pt x="13" y="11"/>
                    <a:pt x="15" y="10"/>
                  </a:cubicBezTo>
                  <a:cubicBezTo>
                    <a:pt x="19" y="9"/>
                    <a:pt x="13" y="6"/>
                    <a:pt x="16" y="5"/>
                  </a:cubicBezTo>
                  <a:cubicBezTo>
                    <a:pt x="19" y="3"/>
                    <a:pt x="19" y="7"/>
                    <a:pt x="19" y="7"/>
                  </a:cubicBezTo>
                  <a:cubicBezTo>
                    <a:pt x="24" y="7"/>
                    <a:pt x="26" y="0"/>
                    <a:pt x="35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6" name="Freeform 108"/>
            <p:cNvSpPr>
              <a:spLocks noChangeArrowheads="1"/>
            </p:cNvSpPr>
            <p:nvPr/>
          </p:nvSpPr>
          <p:spPr bwMode="auto">
            <a:xfrm>
              <a:off x="2985948" y="1057089"/>
              <a:ext cx="232256" cy="98126"/>
            </a:xfrm>
            <a:custGeom>
              <a:gdLst>
                <a:gd fmla="*/ 2147483646 w 69" name="T0"/>
                <a:gd fmla="*/ 2147483646 h 26" name="T1"/>
                <a:gd fmla="*/ 2147483646 w 69" name="T2"/>
                <a:gd fmla="*/ 2147483646 h 26" name="T3"/>
                <a:gd fmla="*/ 2147483646 w 69" name="T4"/>
                <a:gd fmla="*/ 2147483646 h 26" name="T5"/>
                <a:gd fmla="*/ 2147483646 w 69" name="T6"/>
                <a:gd fmla="*/ 2147483646 h 26" name="T7"/>
                <a:gd fmla="*/ 2147483646 w 69" name="T8"/>
                <a:gd fmla="*/ 2147483646 h 26" name="T9"/>
                <a:gd fmla="*/ 2147483646 w 69" name="T10"/>
                <a:gd fmla="*/ 2147483646 h 26" name="T11"/>
                <a:gd fmla="*/ 2147483646 w 69" name="T12"/>
                <a:gd fmla="*/ 2147483646 h 26" name="T13"/>
                <a:gd fmla="*/ 2147483646 w 69" name="T14"/>
                <a:gd fmla="*/ 2147483646 h 26" name="T15"/>
                <a:gd fmla="*/ 2147483646 w 69" name="T16"/>
                <a:gd fmla="*/ 2147483646 h 26" name="T17"/>
                <a:gd fmla="*/ 2147483646 w 69" name="T18"/>
                <a:gd fmla="*/ 2147483646 h 26" name="T19"/>
                <a:gd fmla="*/ 2147483646 w 69" name="T20"/>
                <a:gd fmla="*/ 2147483646 h 26" name="T21"/>
                <a:gd fmla="*/ 2147483646 w 69" name="T22"/>
                <a:gd fmla="*/ 2147483646 h 26" name="T23"/>
                <a:gd fmla="*/ 2147483646 w 69" name="T24"/>
                <a:gd fmla="*/ 2147483646 h 26" name="T25"/>
                <a:gd fmla="*/ 2147483646 w 69" name="T26"/>
                <a:gd fmla="*/ 2147483646 h 26" name="T27"/>
                <a:gd fmla="*/ 2147483646 w 69" name="T28"/>
                <a:gd fmla="*/ 2147483646 h 26" name="T29"/>
                <a:gd fmla="*/ 2147483646 w 69" name="T30"/>
                <a:gd fmla="*/ 2147483646 h 26" name="T31"/>
                <a:gd fmla="*/ 2147483646 w 69" name="T32"/>
                <a:gd fmla="*/ 2147483646 h 26" name="T33"/>
                <a:gd fmla="*/ 2147483646 w 69" name="T34"/>
                <a:gd fmla="*/ 2147483646 h 26" name="T35"/>
                <a:gd fmla="*/ 2147483646 w 69" name="T36"/>
                <a:gd fmla="*/ 2147483646 h 26" name="T37"/>
                <a:gd fmla="*/ 2147483646 w 69" name="T38"/>
                <a:gd fmla="*/ 2147483646 h 26" name="T39"/>
                <a:gd fmla="*/ 2147483646 w 69" name="T40"/>
                <a:gd fmla="*/ 2147483646 h 26" name="T41"/>
                <a:gd fmla="*/ 2147483646 w 69" name="T42"/>
                <a:gd fmla="*/ 2147483646 h 26" name="T43"/>
                <a:gd fmla="*/ 2147483646 w 69" name="T44"/>
                <a:gd fmla="*/ 2147483646 h 26" name="T45"/>
                <a:gd fmla="*/ 0 w 69" name="T46"/>
                <a:gd fmla="*/ 2147483646 h 26" name="T47"/>
                <a:gd fmla="*/ 2147483646 w 69" name="T48"/>
                <a:gd fmla="*/ 2147483646 h 26" name="T49"/>
                <a:gd fmla="*/ 2147483646 w 69" name="T50"/>
                <a:gd fmla="*/ 2147483646 h 26" name="T51"/>
                <a:gd fmla="*/ 2147483646 w 69" name="T52"/>
                <a:gd fmla="*/ 2147483646 h 26" name="T53"/>
                <a:gd fmla="*/ 2147483646 w 69" name="T54"/>
                <a:gd fmla="*/ 2147483646 h 26" name="T55"/>
                <a:gd fmla="*/ 2147483646 w 69" name="T56"/>
                <a:gd fmla="*/ 2147483646 h 26" name="T57"/>
                <a:gd fmla="*/ 2147483646 w 69" name="T58"/>
                <a:gd fmla="*/ 2147483646 h 26" name="T59"/>
                <a:gd fmla="*/ 2147483646 w 69" name="T60"/>
                <a:gd fmla="*/ 2147483646 h 26" name="T61"/>
                <a:gd fmla="*/ 2147483646 w 69" name="T62"/>
                <a:gd fmla="*/ 2147483646 h 26" name="T63"/>
                <a:gd fmla="*/ 2147483646 w 69" name="T64"/>
                <a:gd fmla="*/ 2147483646 h 26" name="T65"/>
                <a:gd fmla="*/ 2147483646 w 69" name="T66"/>
                <a:gd fmla="*/ 2147483646 h 26" name="T67"/>
                <a:gd fmla="*/ 2147483646 w 69" name="T68"/>
                <a:gd fmla="*/ 2147483646 h 26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w 69" name="T105"/>
                <a:gd fmla="*/ 0 h 26" name="T106"/>
                <a:gd fmla="*/ 69 w 69" name="T107"/>
                <a:gd fmla="*/ 26 h 26" name="T108"/>
              </a:gdLst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b="T108" l="T105" r="T107" t="T106"/>
              <a:pathLst>
                <a:path h="26" w="69">
                  <a:moveTo>
                    <a:pt x="31" y="9"/>
                  </a:moveTo>
                  <a:cubicBezTo>
                    <a:pt x="30" y="14"/>
                    <a:pt x="43" y="12"/>
                    <a:pt x="45" y="15"/>
                  </a:cubicBezTo>
                  <a:cubicBezTo>
                    <a:pt x="48" y="9"/>
                    <a:pt x="36" y="8"/>
                    <a:pt x="45" y="8"/>
                  </a:cubicBezTo>
                  <a:cubicBezTo>
                    <a:pt x="47" y="2"/>
                    <a:pt x="39" y="7"/>
                    <a:pt x="41" y="2"/>
                  </a:cubicBezTo>
                  <a:cubicBezTo>
                    <a:pt x="45" y="3"/>
                    <a:pt x="46" y="0"/>
                    <a:pt x="51" y="1"/>
                  </a:cubicBezTo>
                  <a:cubicBezTo>
                    <a:pt x="50" y="4"/>
                    <a:pt x="53" y="3"/>
                    <a:pt x="54" y="4"/>
                  </a:cubicBezTo>
                  <a:cubicBezTo>
                    <a:pt x="54" y="4"/>
                    <a:pt x="53" y="6"/>
                    <a:pt x="54" y="6"/>
                  </a:cubicBezTo>
                  <a:cubicBezTo>
                    <a:pt x="55" y="7"/>
                    <a:pt x="57" y="8"/>
                    <a:pt x="59" y="11"/>
                  </a:cubicBezTo>
                  <a:cubicBezTo>
                    <a:pt x="61" y="10"/>
                    <a:pt x="61" y="7"/>
                    <a:pt x="63" y="8"/>
                  </a:cubicBezTo>
                  <a:cubicBezTo>
                    <a:pt x="66" y="8"/>
                    <a:pt x="67" y="9"/>
                    <a:pt x="68" y="11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7" y="15"/>
                    <a:pt x="69" y="14"/>
                    <a:pt x="68" y="19"/>
                  </a:cubicBezTo>
                  <a:cubicBezTo>
                    <a:pt x="65" y="16"/>
                    <a:pt x="62" y="20"/>
                    <a:pt x="59" y="20"/>
                  </a:cubicBezTo>
                  <a:cubicBezTo>
                    <a:pt x="57" y="21"/>
                    <a:pt x="56" y="19"/>
                    <a:pt x="54" y="19"/>
                  </a:cubicBezTo>
                  <a:cubicBezTo>
                    <a:pt x="50" y="19"/>
                    <a:pt x="44" y="21"/>
                    <a:pt x="41" y="22"/>
                  </a:cubicBezTo>
                  <a:cubicBezTo>
                    <a:pt x="40" y="22"/>
                    <a:pt x="38" y="21"/>
                    <a:pt x="38" y="22"/>
                  </a:cubicBezTo>
                  <a:cubicBezTo>
                    <a:pt x="37" y="23"/>
                    <a:pt x="36" y="22"/>
                    <a:pt x="34" y="23"/>
                  </a:cubicBezTo>
                  <a:cubicBezTo>
                    <a:pt x="32" y="24"/>
                    <a:pt x="25" y="26"/>
                    <a:pt x="20" y="26"/>
                  </a:cubicBezTo>
                  <a:cubicBezTo>
                    <a:pt x="21" y="21"/>
                    <a:pt x="27" y="22"/>
                    <a:pt x="33" y="22"/>
                  </a:cubicBezTo>
                  <a:cubicBezTo>
                    <a:pt x="33" y="16"/>
                    <a:pt x="28" y="20"/>
                    <a:pt x="26" y="19"/>
                  </a:cubicBezTo>
                  <a:cubicBezTo>
                    <a:pt x="23" y="18"/>
                    <a:pt x="22" y="18"/>
                    <a:pt x="20" y="16"/>
                  </a:cubicBezTo>
                  <a:cubicBezTo>
                    <a:pt x="17" y="15"/>
                    <a:pt x="17" y="19"/>
                    <a:pt x="14" y="19"/>
                  </a:cubicBezTo>
                  <a:cubicBezTo>
                    <a:pt x="12" y="19"/>
                    <a:pt x="12" y="18"/>
                    <a:pt x="10" y="18"/>
                  </a:cubicBezTo>
                  <a:cubicBezTo>
                    <a:pt x="7" y="17"/>
                    <a:pt x="3" y="19"/>
                    <a:pt x="0" y="16"/>
                  </a:cubicBezTo>
                  <a:cubicBezTo>
                    <a:pt x="0" y="14"/>
                    <a:pt x="2" y="14"/>
                    <a:pt x="3" y="13"/>
                  </a:cubicBezTo>
                  <a:cubicBezTo>
                    <a:pt x="3" y="13"/>
                    <a:pt x="4" y="9"/>
                    <a:pt x="5" y="9"/>
                  </a:cubicBezTo>
                  <a:cubicBezTo>
                    <a:pt x="6" y="8"/>
                    <a:pt x="9" y="9"/>
                    <a:pt x="10" y="8"/>
                  </a:cubicBezTo>
                  <a:cubicBezTo>
                    <a:pt x="11" y="7"/>
                    <a:pt x="5" y="6"/>
                    <a:pt x="9" y="5"/>
                  </a:cubicBezTo>
                  <a:cubicBezTo>
                    <a:pt x="10" y="5"/>
                    <a:pt x="11" y="5"/>
                    <a:pt x="12" y="5"/>
                  </a:cubicBezTo>
                  <a:cubicBezTo>
                    <a:pt x="13" y="5"/>
                    <a:pt x="14" y="4"/>
                    <a:pt x="16" y="4"/>
                  </a:cubicBezTo>
                  <a:cubicBezTo>
                    <a:pt x="17" y="4"/>
                    <a:pt x="22" y="4"/>
                    <a:pt x="23" y="5"/>
                  </a:cubicBezTo>
                  <a:cubicBezTo>
                    <a:pt x="24" y="6"/>
                    <a:pt x="23" y="7"/>
                    <a:pt x="24" y="8"/>
                  </a:cubicBezTo>
                  <a:cubicBezTo>
                    <a:pt x="25" y="8"/>
                    <a:pt x="27" y="7"/>
                    <a:pt x="27" y="8"/>
                  </a:cubicBezTo>
                  <a:cubicBezTo>
                    <a:pt x="28" y="9"/>
                    <a:pt x="24" y="13"/>
                    <a:pt x="27" y="12"/>
                  </a:cubicBezTo>
                  <a:cubicBezTo>
                    <a:pt x="28" y="12"/>
                    <a:pt x="29" y="8"/>
                    <a:pt x="31" y="9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7" name="Freeform 109"/>
            <p:cNvSpPr>
              <a:spLocks noChangeArrowheads="1"/>
            </p:cNvSpPr>
            <p:nvPr/>
          </p:nvSpPr>
          <p:spPr bwMode="auto">
            <a:xfrm>
              <a:off x="2828117" y="1155214"/>
              <a:ext cx="184778" cy="140788"/>
            </a:xfrm>
            <a:custGeom>
              <a:gdLst>
                <a:gd fmla="*/ 2147483646 w 55" name="T0"/>
                <a:gd fmla="*/ 2147483646 h 37" name="T1"/>
                <a:gd fmla="*/ 2147483646 w 55" name="T2"/>
                <a:gd fmla="*/ 2147483646 h 37" name="T3"/>
                <a:gd fmla="*/ 2147483646 w 55" name="T4"/>
                <a:gd fmla="*/ 2147483646 h 37" name="T5"/>
                <a:gd fmla="*/ 2147483646 w 55" name="T6"/>
                <a:gd fmla="*/ 2147483646 h 37" name="T7"/>
                <a:gd fmla="*/ 2147483646 w 55" name="T8"/>
                <a:gd fmla="*/ 2147483646 h 37" name="T9"/>
                <a:gd fmla="*/ 2147483646 w 55" name="T10"/>
                <a:gd fmla="*/ 2147483646 h 37" name="T11"/>
                <a:gd fmla="*/ 2147483646 w 55" name="T12"/>
                <a:gd fmla="*/ 2147483646 h 37" name="T13"/>
                <a:gd fmla="*/ 2147483646 w 55" name="T14"/>
                <a:gd fmla="*/ 2147483646 h 37" name="T15"/>
                <a:gd fmla="*/ 2147483646 w 55" name="T16"/>
                <a:gd fmla="*/ 2147483646 h 37" name="T17"/>
                <a:gd fmla="*/ 2147483646 w 55" name="T18"/>
                <a:gd fmla="*/ 2147483646 h 37" name="T19"/>
                <a:gd fmla="*/ 2147483646 w 55" name="T20"/>
                <a:gd fmla="*/ 2147483646 h 37" name="T21"/>
                <a:gd fmla="*/ 2147483646 w 55" name="T22"/>
                <a:gd fmla="*/ 2147483646 h 37" name="T23"/>
                <a:gd fmla="*/ 2147483646 w 55" name="T24"/>
                <a:gd fmla="*/ 2147483646 h 37" name="T25"/>
                <a:gd fmla="*/ 2147483646 w 55" name="T26"/>
                <a:gd fmla="*/ 2147483646 h 37" name="T27"/>
                <a:gd fmla="*/ 2147483646 w 55" name="T28"/>
                <a:gd fmla="*/ 2147483646 h 37" name="T29"/>
                <a:gd fmla="*/ 2147483646 w 55" name="T30"/>
                <a:gd fmla="*/ 2147483646 h 37" name="T31"/>
                <a:gd fmla="*/ 2147483646 w 55" name="T32"/>
                <a:gd fmla="*/ 2147483646 h 37" name="T33"/>
                <a:gd fmla="*/ 2147483646 w 55" name="T34"/>
                <a:gd fmla="*/ 2147483646 h 37" name="T35"/>
                <a:gd fmla="*/ 0 w 55" name="T36"/>
                <a:gd fmla="*/ 2147483646 h 37" name="T37"/>
                <a:gd fmla="*/ 2147483646 w 55" name="T38"/>
                <a:gd fmla="*/ 2147483646 h 37" name="T39"/>
                <a:gd fmla="*/ 2147483646 w 55" name="T40"/>
                <a:gd fmla="*/ 2147483646 h 37" name="T41"/>
                <a:gd fmla="*/ 2147483646 w 55" name="T42"/>
                <a:gd fmla="*/ 2147483646 h 37" name="T43"/>
                <a:gd fmla="*/ 2147483646 w 55" name="T44"/>
                <a:gd fmla="*/ 2147483646 h 37" name="T45"/>
                <a:gd fmla="*/ 2147483646 w 55" name="T46"/>
                <a:gd fmla="*/ 2147483646 h 37" name="T47"/>
                <a:gd fmla="*/ 2147483646 w 55" name="T48"/>
                <a:gd fmla="*/ 2147483646 h 37" name="T49"/>
                <a:gd fmla="*/ 0 60000 65536" name="T50"/>
                <a:gd fmla="*/ 0 60000 65536" name="T51"/>
                <a:gd fmla="*/ 0 60000 65536" name="T52"/>
                <a:gd fmla="*/ 0 60000 65536" name="T53"/>
                <a:gd fmla="*/ 0 60000 65536" name="T54"/>
                <a:gd fmla="*/ 0 60000 65536" name="T55"/>
                <a:gd fmla="*/ 0 60000 65536" name="T56"/>
                <a:gd fmla="*/ 0 60000 65536" name="T57"/>
                <a:gd fmla="*/ 0 60000 65536" name="T58"/>
                <a:gd fmla="*/ 0 60000 65536" name="T59"/>
                <a:gd fmla="*/ 0 60000 65536" name="T60"/>
                <a:gd fmla="*/ 0 60000 65536" name="T61"/>
                <a:gd fmla="*/ 0 60000 65536" name="T62"/>
                <a:gd fmla="*/ 0 60000 65536" name="T63"/>
                <a:gd fmla="*/ 0 60000 65536" name="T64"/>
                <a:gd fmla="*/ 0 60000 65536" name="T65"/>
                <a:gd fmla="*/ 0 60000 65536" name="T66"/>
                <a:gd fmla="*/ 0 60000 65536" name="T67"/>
                <a:gd fmla="*/ 0 60000 65536" name="T68"/>
                <a:gd fmla="*/ 0 60000 65536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w 55" name="T75"/>
                <a:gd fmla="*/ 0 h 37" name="T76"/>
                <a:gd fmla="*/ 55 w 55" name="T77"/>
                <a:gd fmla="*/ 37 h 37" name="T78"/>
              </a:gdLst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b="T78" l="T75" r="T77" t="T76"/>
              <a:pathLst>
                <a:path h="37" w="55">
                  <a:moveTo>
                    <a:pt x="7" y="1"/>
                  </a:moveTo>
                  <a:cubicBezTo>
                    <a:pt x="15" y="2"/>
                    <a:pt x="24" y="0"/>
                    <a:pt x="30" y="3"/>
                  </a:cubicBezTo>
                  <a:cubicBezTo>
                    <a:pt x="31" y="3"/>
                    <a:pt x="33" y="2"/>
                    <a:pt x="33" y="3"/>
                  </a:cubicBezTo>
                  <a:cubicBezTo>
                    <a:pt x="35" y="4"/>
                    <a:pt x="37" y="3"/>
                    <a:pt x="39" y="4"/>
                  </a:cubicBezTo>
                  <a:cubicBezTo>
                    <a:pt x="41" y="7"/>
                    <a:pt x="39" y="3"/>
                    <a:pt x="44" y="4"/>
                  </a:cubicBezTo>
                  <a:cubicBezTo>
                    <a:pt x="45" y="4"/>
                    <a:pt x="45" y="6"/>
                    <a:pt x="46" y="6"/>
                  </a:cubicBezTo>
                  <a:cubicBezTo>
                    <a:pt x="47" y="6"/>
                    <a:pt x="55" y="8"/>
                    <a:pt x="54" y="11"/>
                  </a:cubicBezTo>
                  <a:cubicBezTo>
                    <a:pt x="50" y="12"/>
                    <a:pt x="45" y="13"/>
                    <a:pt x="42" y="14"/>
                  </a:cubicBezTo>
                  <a:cubicBezTo>
                    <a:pt x="40" y="15"/>
                    <a:pt x="41" y="16"/>
                    <a:pt x="40" y="17"/>
                  </a:cubicBezTo>
                  <a:cubicBezTo>
                    <a:pt x="40" y="17"/>
                    <a:pt x="38" y="15"/>
                    <a:pt x="37" y="15"/>
                  </a:cubicBezTo>
                  <a:cubicBezTo>
                    <a:pt x="38" y="15"/>
                    <a:pt x="36" y="18"/>
                    <a:pt x="36" y="17"/>
                  </a:cubicBezTo>
                  <a:cubicBezTo>
                    <a:pt x="36" y="18"/>
                    <a:pt x="37" y="19"/>
                    <a:pt x="37" y="18"/>
                  </a:cubicBezTo>
                  <a:cubicBezTo>
                    <a:pt x="37" y="20"/>
                    <a:pt x="35" y="19"/>
                    <a:pt x="35" y="20"/>
                  </a:cubicBezTo>
                  <a:cubicBezTo>
                    <a:pt x="34" y="20"/>
                    <a:pt x="35" y="22"/>
                    <a:pt x="35" y="22"/>
                  </a:cubicBezTo>
                  <a:cubicBezTo>
                    <a:pt x="34" y="23"/>
                    <a:pt x="32" y="22"/>
                    <a:pt x="32" y="22"/>
                  </a:cubicBezTo>
                  <a:cubicBezTo>
                    <a:pt x="31" y="23"/>
                    <a:pt x="31" y="25"/>
                    <a:pt x="29" y="2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2" y="31"/>
                    <a:pt x="23" y="37"/>
                    <a:pt x="12" y="35"/>
                  </a:cubicBezTo>
                  <a:cubicBezTo>
                    <a:pt x="14" y="27"/>
                    <a:pt x="5" y="29"/>
                    <a:pt x="0" y="27"/>
                  </a:cubicBezTo>
                  <a:cubicBezTo>
                    <a:pt x="0" y="25"/>
                    <a:pt x="3" y="25"/>
                    <a:pt x="4" y="24"/>
                  </a:cubicBezTo>
                  <a:cubicBezTo>
                    <a:pt x="4" y="24"/>
                    <a:pt x="1" y="20"/>
                    <a:pt x="5" y="21"/>
                  </a:cubicBezTo>
                  <a:cubicBezTo>
                    <a:pt x="5" y="19"/>
                    <a:pt x="3" y="18"/>
                    <a:pt x="4" y="15"/>
                  </a:cubicBezTo>
                  <a:cubicBezTo>
                    <a:pt x="6" y="17"/>
                    <a:pt x="6" y="16"/>
                    <a:pt x="7" y="14"/>
                  </a:cubicBezTo>
                  <a:cubicBezTo>
                    <a:pt x="7" y="12"/>
                    <a:pt x="9" y="12"/>
                    <a:pt x="9" y="8"/>
                  </a:cubicBezTo>
                  <a:cubicBezTo>
                    <a:pt x="10" y="4"/>
                    <a:pt x="5" y="7"/>
                    <a:pt x="7" y="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8" name="Freeform 110"/>
            <p:cNvSpPr>
              <a:spLocks noChangeArrowheads="1"/>
            </p:cNvSpPr>
            <p:nvPr/>
          </p:nvSpPr>
          <p:spPr bwMode="auto">
            <a:xfrm>
              <a:off x="3198955" y="1185078"/>
              <a:ext cx="41062" cy="34131"/>
            </a:xfrm>
            <a:custGeom>
              <a:gdLst>
                <a:gd fmla="*/ 2147483646 w 12" name="T0"/>
                <a:gd fmla="*/ 0 h 9" name="T1"/>
                <a:gd fmla="*/ 2147483646 w 12" name="T2"/>
                <a:gd fmla="*/ 0 h 9" name="T3"/>
                <a:gd fmla="*/ 2147483646 w 12" name="T4"/>
                <a:gd fmla="*/ 2147483646 h 9" name="T5"/>
                <a:gd fmla="*/ 2147483646 w 12" name="T6"/>
                <a:gd fmla="*/ 2147483646 h 9" name="T7"/>
                <a:gd fmla="*/ 0 w 12" name="T8"/>
                <a:gd fmla="*/ 2147483646 h 9" name="T9"/>
                <a:gd fmla="*/ 2147483646 w 12" name="T10"/>
                <a:gd fmla="*/ 0 h 9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  <a:gd fmla="*/ 0 w 12" name="T18"/>
                <a:gd fmla="*/ 0 h 9" name="T19"/>
                <a:gd fmla="*/ 12 w 12" name="T20"/>
                <a:gd fmla="*/ 9 h 9" name="T21"/>
              </a:gdLst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T21" l="T18" r="T20" t="T19"/>
              <a:pathLst>
                <a:path h="9" w="12">
                  <a:moveTo>
                    <a:pt x="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3"/>
                    <a:pt x="12" y="3"/>
                    <a:pt x="12" y="6"/>
                  </a:cubicBezTo>
                  <a:cubicBezTo>
                    <a:pt x="9" y="5"/>
                    <a:pt x="9" y="7"/>
                    <a:pt x="9" y="9"/>
                  </a:cubicBezTo>
                  <a:cubicBezTo>
                    <a:pt x="7" y="7"/>
                    <a:pt x="5" y="4"/>
                    <a:pt x="0" y="5"/>
                  </a:cubicBezTo>
                  <a:cubicBezTo>
                    <a:pt x="1" y="3"/>
                    <a:pt x="2" y="2"/>
                    <a:pt x="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19" name="Freeform 111"/>
            <p:cNvSpPr>
              <a:spLocks noChangeArrowheads="1"/>
            </p:cNvSpPr>
            <p:nvPr/>
          </p:nvSpPr>
          <p:spPr bwMode="auto">
            <a:xfrm>
              <a:off x="3404264" y="1170857"/>
              <a:ext cx="94955" cy="75372"/>
            </a:xfrm>
            <a:custGeom>
              <a:gdLst>
                <a:gd fmla="*/ 2147483646 w 28" name="T0"/>
                <a:gd fmla="*/ 2147483646 h 20" name="T1"/>
                <a:gd fmla="*/ 2147483646 w 28" name="T2"/>
                <a:gd fmla="*/ 2147483646 h 20" name="T3"/>
                <a:gd fmla="*/ 2147483646 w 28" name="T4"/>
                <a:gd fmla="*/ 2147483646 h 20" name="T5"/>
                <a:gd fmla="*/ 2147483646 w 28" name="T6"/>
                <a:gd fmla="*/ 2147483646 h 20" name="T7"/>
                <a:gd fmla="*/ 2147483646 w 28" name="T8"/>
                <a:gd fmla="*/ 2147483646 h 20" name="T9"/>
                <a:gd fmla="*/ 2147483646 w 28" name="T10"/>
                <a:gd fmla="*/ 2147483646 h 20" name="T11"/>
                <a:gd fmla="*/ 2147483646 w 28" name="T12"/>
                <a:gd fmla="*/ 2147483646 h 20" name="T13"/>
                <a:gd fmla="*/ 2147483646 w 28" name="T14"/>
                <a:gd fmla="*/ 2147483646 h 20" name="T15"/>
                <a:gd fmla="*/ 2147483646 w 28" name="T16"/>
                <a:gd fmla="*/ 2147483646 h 20" name="T17"/>
                <a:gd fmla="*/ 2147483646 w 28" name="T18"/>
                <a:gd fmla="*/ 0 h 20" name="T19"/>
                <a:gd fmla="*/ 2147483646 w 28" name="T20"/>
                <a:gd fmla="*/ 2147483646 h 20" name="T21"/>
                <a:gd fmla="*/ 2147483646 w 28" name="T22"/>
                <a:gd fmla="*/ 2147483646 h 20" name="T23"/>
                <a:gd fmla="*/ 0 60000 65536" name="T24"/>
                <a:gd fmla="*/ 0 60000 6553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w 28" name="T36"/>
                <a:gd fmla="*/ 0 h 20" name="T37"/>
                <a:gd fmla="*/ 28 w 28" name="T38"/>
                <a:gd fmla="*/ 20 h 20" name="T39"/>
              </a:gdLst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b="T39" l="T36" r="T38" t="T37"/>
              <a:pathLst>
                <a:path h="20" w="28">
                  <a:moveTo>
                    <a:pt x="25" y="2"/>
                  </a:moveTo>
                  <a:cubicBezTo>
                    <a:pt x="28" y="1"/>
                    <a:pt x="26" y="7"/>
                    <a:pt x="26" y="9"/>
                  </a:cubicBezTo>
                  <a:cubicBezTo>
                    <a:pt x="24" y="8"/>
                    <a:pt x="24" y="10"/>
                    <a:pt x="24" y="11"/>
                  </a:cubicBezTo>
                  <a:cubicBezTo>
                    <a:pt x="19" y="9"/>
                    <a:pt x="18" y="17"/>
                    <a:pt x="17" y="13"/>
                  </a:cubicBezTo>
                  <a:cubicBezTo>
                    <a:pt x="13" y="16"/>
                    <a:pt x="11" y="19"/>
                    <a:pt x="5" y="20"/>
                  </a:cubicBezTo>
                  <a:cubicBezTo>
                    <a:pt x="4" y="19"/>
                    <a:pt x="4" y="17"/>
                    <a:pt x="4" y="14"/>
                  </a:cubicBezTo>
                  <a:cubicBezTo>
                    <a:pt x="3" y="13"/>
                    <a:pt x="2" y="13"/>
                    <a:pt x="1" y="11"/>
                  </a:cubicBezTo>
                  <a:cubicBezTo>
                    <a:pt x="0" y="9"/>
                    <a:pt x="2" y="7"/>
                    <a:pt x="1" y="4"/>
                  </a:cubicBezTo>
                  <a:cubicBezTo>
                    <a:pt x="4" y="5"/>
                    <a:pt x="4" y="3"/>
                    <a:pt x="4" y="2"/>
                  </a:cubicBezTo>
                  <a:cubicBezTo>
                    <a:pt x="6" y="2"/>
                    <a:pt x="8" y="2"/>
                    <a:pt x="8" y="0"/>
                  </a:cubicBezTo>
                  <a:cubicBezTo>
                    <a:pt x="10" y="3"/>
                    <a:pt x="17" y="0"/>
                    <a:pt x="19" y="3"/>
                  </a:cubicBezTo>
                  <a:cubicBezTo>
                    <a:pt x="22" y="3"/>
                    <a:pt x="25" y="4"/>
                    <a:pt x="25" y="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20" name="Freeform 112"/>
            <p:cNvSpPr>
              <a:spLocks noChangeArrowheads="1"/>
            </p:cNvSpPr>
            <p:nvPr/>
          </p:nvSpPr>
          <p:spPr bwMode="auto">
            <a:xfrm>
              <a:off x="4783681" y="1460966"/>
              <a:ext cx="201459" cy="109502"/>
            </a:xfrm>
            <a:custGeom>
              <a:gdLst>
                <a:gd fmla="*/ 2147483646 w 60" name="T0"/>
                <a:gd fmla="*/ 0 h 29" name="T1"/>
                <a:gd fmla="*/ 2147483646 w 60" name="T2"/>
                <a:gd fmla="*/ 2147483646 h 29" name="T3"/>
                <a:gd fmla="*/ 2147483646 w 60" name="T4"/>
                <a:gd fmla="*/ 2147483646 h 29" name="T5"/>
                <a:gd fmla="*/ 2147483646 w 60" name="T6"/>
                <a:gd fmla="*/ 2147483646 h 29" name="T7"/>
                <a:gd fmla="*/ 2147483646 w 60" name="T8"/>
                <a:gd fmla="*/ 2147483646 h 29" name="T9"/>
                <a:gd fmla="*/ 2147483646 w 60" name="T10"/>
                <a:gd fmla="*/ 2147483646 h 29" name="T11"/>
                <a:gd fmla="*/ 2147483646 w 60" name="T12"/>
                <a:gd fmla="*/ 2147483646 h 29" name="T13"/>
                <a:gd fmla="*/ 2147483646 w 60" name="T14"/>
                <a:gd fmla="*/ 2147483646 h 29" name="T15"/>
                <a:gd fmla="*/ 2147483646 w 60" name="T16"/>
                <a:gd fmla="*/ 2147483646 h 29" name="T17"/>
                <a:gd fmla="*/ 2147483646 w 60" name="T18"/>
                <a:gd fmla="*/ 2147483646 h 29" name="T19"/>
                <a:gd fmla="*/ 2147483646 w 60" name="T20"/>
                <a:gd fmla="*/ 2147483646 h 29" name="T21"/>
                <a:gd fmla="*/ 2147483646 w 60" name="T22"/>
                <a:gd fmla="*/ 2147483646 h 29" name="T23"/>
                <a:gd fmla="*/ 2147483646 w 60" name="T24"/>
                <a:gd fmla="*/ 2147483646 h 29" name="T25"/>
                <a:gd fmla="*/ 2147483646 w 60" name="T26"/>
                <a:gd fmla="*/ 2147483646 h 29" name="T27"/>
                <a:gd fmla="*/ 2147483646 w 60" name="T28"/>
                <a:gd fmla="*/ 2147483646 h 29" name="T29"/>
                <a:gd fmla="*/ 2147483646 w 60" name="T30"/>
                <a:gd fmla="*/ 2147483646 h 29" name="T31"/>
                <a:gd fmla="*/ 2147483646 w 60" name="T32"/>
                <a:gd fmla="*/ 2147483646 h 29" name="T33"/>
                <a:gd fmla="*/ 2147483646 w 60" name="T34"/>
                <a:gd fmla="*/ 2147483646 h 29" name="T35"/>
                <a:gd fmla="*/ 2147483646 w 60" name="T36"/>
                <a:gd fmla="*/ 2147483646 h 29" name="T37"/>
                <a:gd fmla="*/ 2147483646 w 60" name="T38"/>
                <a:gd fmla="*/ 2147483646 h 29" name="T39"/>
                <a:gd fmla="*/ 2147483646 w 60" name="T40"/>
                <a:gd fmla="*/ 2147483646 h 29" name="T41"/>
                <a:gd fmla="*/ 2147483646 w 60" name="T42"/>
                <a:gd fmla="*/ 2147483646 h 29" name="T43"/>
                <a:gd fmla="*/ 2147483646 w 60" name="T44"/>
                <a:gd fmla="*/ 2147483646 h 29" name="T45"/>
                <a:gd fmla="*/ 2147483646 w 60" name="T46"/>
                <a:gd fmla="*/ 2147483646 h 29" name="T47"/>
                <a:gd fmla="*/ 2147483646 w 60" name="T48"/>
                <a:gd fmla="*/ 2147483646 h 29" name="T49"/>
                <a:gd fmla="*/ 2147483646 w 60" name="T50"/>
                <a:gd fmla="*/ 0 h 29" name="T51"/>
                <a:gd fmla="*/ 0 60000 65536" name="T52"/>
                <a:gd fmla="*/ 0 60000 65536" name="T53"/>
                <a:gd fmla="*/ 0 60000 65536" name="T54"/>
                <a:gd fmla="*/ 0 60000 65536" name="T55"/>
                <a:gd fmla="*/ 0 60000 65536" name="T56"/>
                <a:gd fmla="*/ 0 60000 65536" name="T57"/>
                <a:gd fmla="*/ 0 60000 65536" name="T58"/>
                <a:gd fmla="*/ 0 60000 65536" name="T59"/>
                <a:gd fmla="*/ 0 60000 65536" name="T60"/>
                <a:gd fmla="*/ 0 60000 65536" name="T61"/>
                <a:gd fmla="*/ 0 60000 65536" name="T62"/>
                <a:gd fmla="*/ 0 60000 65536" name="T63"/>
                <a:gd fmla="*/ 0 60000 65536" name="T64"/>
                <a:gd fmla="*/ 0 60000 65536" name="T65"/>
                <a:gd fmla="*/ 0 60000 65536" name="T66"/>
                <a:gd fmla="*/ 0 60000 65536" name="T67"/>
                <a:gd fmla="*/ 0 60000 65536" name="T68"/>
                <a:gd fmla="*/ 0 60000 65536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w 60" name="T78"/>
                <a:gd fmla="*/ 0 h 29" name="T79"/>
                <a:gd fmla="*/ 60 w 60" name="T80"/>
                <a:gd fmla="*/ 29 h 29" name="T81"/>
              </a:gdLst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b="T81" l="T78" r="T80" t="T79"/>
              <a:pathLst>
                <a:path h="28" w="60">
                  <a:moveTo>
                    <a:pt x="44" y="0"/>
                  </a:moveTo>
                  <a:cubicBezTo>
                    <a:pt x="45" y="1"/>
                    <a:pt x="47" y="2"/>
                    <a:pt x="49" y="3"/>
                  </a:cubicBezTo>
                  <a:cubicBezTo>
                    <a:pt x="50" y="3"/>
                    <a:pt x="53" y="4"/>
                    <a:pt x="54" y="5"/>
                  </a:cubicBezTo>
                  <a:cubicBezTo>
                    <a:pt x="54" y="5"/>
                    <a:pt x="52" y="7"/>
                    <a:pt x="52" y="7"/>
                  </a:cubicBezTo>
                  <a:cubicBezTo>
                    <a:pt x="52" y="10"/>
                    <a:pt x="56" y="13"/>
                    <a:pt x="59" y="12"/>
                  </a:cubicBezTo>
                  <a:cubicBezTo>
                    <a:pt x="60" y="15"/>
                    <a:pt x="59" y="17"/>
                    <a:pt x="55" y="20"/>
                  </a:cubicBezTo>
                  <a:cubicBezTo>
                    <a:pt x="54" y="21"/>
                    <a:pt x="52" y="21"/>
                    <a:pt x="51" y="21"/>
                  </a:cubicBezTo>
                  <a:cubicBezTo>
                    <a:pt x="48" y="23"/>
                    <a:pt x="49" y="23"/>
                    <a:pt x="45" y="24"/>
                  </a:cubicBezTo>
                  <a:cubicBezTo>
                    <a:pt x="45" y="24"/>
                    <a:pt x="41" y="25"/>
                    <a:pt x="41" y="26"/>
                  </a:cubicBezTo>
                  <a:cubicBezTo>
                    <a:pt x="40" y="27"/>
                    <a:pt x="40" y="27"/>
                    <a:pt x="38" y="27"/>
                  </a:cubicBezTo>
                  <a:cubicBezTo>
                    <a:pt x="37" y="27"/>
                    <a:pt x="26" y="29"/>
                    <a:pt x="21" y="28"/>
                  </a:cubicBezTo>
                  <a:cubicBezTo>
                    <a:pt x="21" y="28"/>
                    <a:pt x="21" y="27"/>
                    <a:pt x="20" y="27"/>
                  </a:cubicBezTo>
                  <a:cubicBezTo>
                    <a:pt x="18" y="27"/>
                    <a:pt x="17" y="24"/>
                    <a:pt x="14" y="24"/>
                  </a:cubicBezTo>
                  <a:cubicBezTo>
                    <a:pt x="13" y="24"/>
                    <a:pt x="13" y="23"/>
                    <a:pt x="12" y="23"/>
                  </a:cubicBezTo>
                  <a:cubicBezTo>
                    <a:pt x="12" y="21"/>
                    <a:pt x="13" y="22"/>
                    <a:pt x="14" y="21"/>
                  </a:cubicBezTo>
                  <a:cubicBezTo>
                    <a:pt x="14" y="20"/>
                    <a:pt x="11" y="20"/>
                    <a:pt x="10" y="19"/>
                  </a:cubicBezTo>
                  <a:cubicBezTo>
                    <a:pt x="9" y="16"/>
                    <a:pt x="11" y="14"/>
                    <a:pt x="10" y="10"/>
                  </a:cubicBezTo>
                  <a:cubicBezTo>
                    <a:pt x="5" y="9"/>
                    <a:pt x="5" y="15"/>
                    <a:pt x="2" y="12"/>
                  </a:cubicBezTo>
                  <a:cubicBezTo>
                    <a:pt x="0" y="7"/>
                    <a:pt x="6" y="10"/>
                    <a:pt x="5" y="6"/>
                  </a:cubicBezTo>
                  <a:cubicBezTo>
                    <a:pt x="10" y="7"/>
                    <a:pt x="9" y="6"/>
                    <a:pt x="16" y="6"/>
                  </a:cubicBezTo>
                  <a:cubicBezTo>
                    <a:pt x="17" y="9"/>
                    <a:pt x="20" y="9"/>
                    <a:pt x="17" y="12"/>
                  </a:cubicBezTo>
                  <a:cubicBezTo>
                    <a:pt x="21" y="12"/>
                    <a:pt x="22" y="10"/>
                    <a:pt x="21" y="6"/>
                  </a:cubicBezTo>
                  <a:cubicBezTo>
                    <a:pt x="22" y="9"/>
                    <a:pt x="34" y="3"/>
                    <a:pt x="30" y="9"/>
                  </a:cubicBezTo>
                  <a:cubicBezTo>
                    <a:pt x="33" y="10"/>
                    <a:pt x="32" y="6"/>
                    <a:pt x="33" y="6"/>
                  </a:cubicBezTo>
                  <a:cubicBezTo>
                    <a:pt x="35" y="5"/>
                    <a:pt x="38" y="5"/>
                    <a:pt x="41" y="5"/>
                  </a:cubicBezTo>
                  <a:cubicBezTo>
                    <a:pt x="43" y="4"/>
                    <a:pt x="44" y="3"/>
                    <a:pt x="4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21" name="Freeform 113"/>
            <p:cNvSpPr>
              <a:spLocks noChangeArrowheads="1"/>
            </p:cNvSpPr>
            <p:nvPr/>
          </p:nvSpPr>
          <p:spPr bwMode="auto">
            <a:xfrm>
              <a:off x="3569794" y="1486564"/>
              <a:ext cx="120619" cy="99547"/>
            </a:xfrm>
            <a:custGeom>
              <a:gdLst>
                <a:gd fmla="*/ 2147483646 w 36" name="T0"/>
                <a:gd fmla="*/ 0 h 26" name="T1"/>
                <a:gd fmla="*/ 2147483646 w 36" name="T2"/>
                <a:gd fmla="*/ 2147483646 h 26" name="T3"/>
                <a:gd fmla="*/ 2147483646 w 36" name="T4"/>
                <a:gd fmla="*/ 2147483646 h 26" name="T5"/>
                <a:gd fmla="*/ 2147483646 w 36" name="T6"/>
                <a:gd fmla="*/ 2147483646 h 26" name="T7"/>
                <a:gd fmla="*/ 2147483646 w 36" name="T8"/>
                <a:gd fmla="*/ 2147483646 h 26" name="T9"/>
                <a:gd fmla="*/ 2147483646 w 36" name="T10"/>
                <a:gd fmla="*/ 2147483646 h 26" name="T11"/>
                <a:gd fmla="*/ 2147483646 w 36" name="T12"/>
                <a:gd fmla="*/ 2147483646 h 26" name="T13"/>
                <a:gd fmla="*/ 2147483646 w 36" name="T14"/>
                <a:gd fmla="*/ 2147483646 h 26" name="T15"/>
                <a:gd fmla="*/ 0 w 36" name="T16"/>
                <a:gd fmla="*/ 2147483646 h 26" name="T17"/>
                <a:gd fmla="*/ 2147483646 w 36" name="T18"/>
                <a:gd fmla="*/ 2147483646 h 26" name="T19"/>
                <a:gd fmla="*/ 2147483646 w 36" name="T20"/>
                <a:gd fmla="*/ 2147483646 h 26" name="T21"/>
                <a:gd fmla="*/ 2147483646 w 36" name="T22"/>
                <a:gd fmla="*/ 2147483646 h 26" name="T23"/>
                <a:gd fmla="*/ 2147483646 w 36" name="T24"/>
                <a:gd fmla="*/ 0 h 2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  <a:gd fmla="*/ 0 w 36" name="T39"/>
                <a:gd fmla="*/ 0 h 26" name="T40"/>
                <a:gd fmla="*/ 36 w 36" name="T41"/>
                <a:gd fmla="*/ 26 h 26" name="T42"/>
              </a:gdLst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T42" l="T39" r="T41" t="T40"/>
              <a:pathLst>
                <a:path h="26" w="36">
                  <a:moveTo>
                    <a:pt x="10" y="0"/>
                  </a:moveTo>
                  <a:cubicBezTo>
                    <a:pt x="12" y="4"/>
                    <a:pt x="19" y="2"/>
                    <a:pt x="18" y="9"/>
                  </a:cubicBezTo>
                  <a:cubicBezTo>
                    <a:pt x="19" y="10"/>
                    <a:pt x="21" y="7"/>
                    <a:pt x="21" y="7"/>
                  </a:cubicBezTo>
                  <a:cubicBezTo>
                    <a:pt x="23" y="8"/>
                    <a:pt x="22" y="11"/>
                    <a:pt x="25" y="12"/>
                  </a:cubicBezTo>
                  <a:cubicBezTo>
                    <a:pt x="27" y="12"/>
                    <a:pt x="29" y="17"/>
                    <a:pt x="31" y="19"/>
                  </a:cubicBezTo>
                  <a:cubicBezTo>
                    <a:pt x="35" y="17"/>
                    <a:pt x="34" y="17"/>
                    <a:pt x="36" y="20"/>
                  </a:cubicBezTo>
                  <a:cubicBezTo>
                    <a:pt x="33" y="23"/>
                    <a:pt x="24" y="21"/>
                    <a:pt x="18" y="21"/>
                  </a:cubicBezTo>
                  <a:cubicBezTo>
                    <a:pt x="16" y="23"/>
                    <a:pt x="12" y="23"/>
                    <a:pt x="11" y="26"/>
                  </a:cubicBezTo>
                  <a:cubicBezTo>
                    <a:pt x="8" y="24"/>
                    <a:pt x="6" y="20"/>
                    <a:pt x="0" y="21"/>
                  </a:cubicBezTo>
                  <a:cubicBezTo>
                    <a:pt x="0" y="20"/>
                    <a:pt x="2" y="20"/>
                    <a:pt x="3" y="20"/>
                  </a:cubicBezTo>
                  <a:cubicBezTo>
                    <a:pt x="1" y="18"/>
                    <a:pt x="1" y="17"/>
                    <a:pt x="4" y="17"/>
                  </a:cubicBezTo>
                  <a:cubicBezTo>
                    <a:pt x="1" y="12"/>
                    <a:pt x="4" y="10"/>
                    <a:pt x="4" y="5"/>
                  </a:cubicBezTo>
                  <a:cubicBezTo>
                    <a:pt x="7" y="4"/>
                    <a:pt x="10" y="4"/>
                    <a:pt x="10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22" name="Freeform 114"/>
            <p:cNvSpPr>
              <a:spLocks noChangeArrowheads="1"/>
            </p:cNvSpPr>
            <p:nvPr/>
          </p:nvSpPr>
          <p:spPr bwMode="auto">
            <a:xfrm>
              <a:off x="7088270" y="3048035"/>
              <a:ext cx="202742" cy="241758"/>
            </a:xfrm>
            <a:custGeom>
              <a:gdLst>
                <a:gd fmla="*/ 2147483646 w 60" name="T0"/>
                <a:gd fmla="*/ 2147483646 h 64" name="T1"/>
                <a:gd fmla="*/ 2147483646 w 60" name="T2"/>
                <a:gd fmla="*/ 2147483646 h 64" name="T3"/>
                <a:gd fmla="*/ 0 w 60" name="T4"/>
                <a:gd fmla="*/ 2147483646 h 64" name="T5"/>
                <a:gd fmla="*/ 2147483646 w 60" name="T6"/>
                <a:gd fmla="*/ 2147483646 h 64" name="T7"/>
                <a:gd fmla="*/ 2147483646 w 60" name="T8"/>
                <a:gd fmla="*/ 2147483646 h 64" name="T9"/>
                <a:gd fmla="*/ 2147483646 w 60" name="T10"/>
                <a:gd fmla="*/ 2147483646 h 64" name="T11"/>
                <a:gd fmla="*/ 2147483646 w 60" name="T12"/>
                <a:gd fmla="*/ 2147483646 h 64" name="T13"/>
                <a:gd fmla="*/ 2147483646 w 60" name="T14"/>
                <a:gd fmla="*/ 2147483646 h 64" name="T15"/>
                <a:gd fmla="*/ 2147483646 w 60" name="T16"/>
                <a:gd fmla="*/ 2147483646 h 64" name="T17"/>
                <a:gd fmla="*/ 2147483646 w 60" name="T18"/>
                <a:gd fmla="*/ 2147483646 h 64" name="T19"/>
                <a:gd fmla="*/ 2147483646 w 60" name="T20"/>
                <a:gd fmla="*/ 2147483646 h 64" name="T21"/>
                <a:gd fmla="*/ 2147483646 w 60" name="T22"/>
                <a:gd fmla="*/ 2147483646 h 64" name="T23"/>
                <a:gd fmla="*/ 2147483646 w 60" name="T24"/>
                <a:gd fmla="*/ 2147483646 h 64" name="T25"/>
                <a:gd fmla="*/ 2147483646 w 60" name="T26"/>
                <a:gd fmla="*/ 2147483646 h 64" name="T27"/>
                <a:gd fmla="*/ 2147483646 w 60" name="T28"/>
                <a:gd fmla="*/ 2147483646 h 64" name="T29"/>
                <a:gd fmla="*/ 2147483646 w 60" name="T30"/>
                <a:gd fmla="*/ 2147483646 h 64" name="T31"/>
                <a:gd fmla="*/ 2147483646 w 60" name="T32"/>
                <a:gd fmla="*/ 2147483646 h 64" name="T33"/>
                <a:gd fmla="*/ 2147483646 w 60" name="T34"/>
                <a:gd fmla="*/ 2147483646 h 64" name="T35"/>
                <a:gd fmla="*/ 2147483646 w 60" name="T36"/>
                <a:gd fmla="*/ 2147483646 h 64" name="T37"/>
                <a:gd fmla="*/ 2147483646 w 60" name="T38"/>
                <a:gd fmla="*/ 2147483646 h 64" name="T39"/>
                <a:gd fmla="*/ 2147483646 w 60" name="T40"/>
                <a:gd fmla="*/ 2147483646 h 64" name="T41"/>
                <a:gd fmla="*/ 2147483646 w 60" name="T42"/>
                <a:gd fmla="*/ 2147483646 h 64" name="T43"/>
                <a:gd fmla="*/ 2147483646 w 60" name="T44"/>
                <a:gd fmla="*/ 2147483646 h 64" name="T45"/>
                <a:gd fmla="*/ 2147483646 w 60" name="T46"/>
                <a:gd fmla="*/ 2147483646 h 64" name="T47"/>
                <a:gd fmla="*/ 2147483646 w 60" name="T48"/>
                <a:gd fmla="*/ 2147483646 h 64" name="T49"/>
                <a:gd fmla="*/ 2147483646 w 60" name="T50"/>
                <a:gd fmla="*/ 2147483646 h 64" name="T51"/>
                <a:gd fmla="*/ 2147483646 w 60" name="T52"/>
                <a:gd fmla="*/ 2147483646 h 64" name="T53"/>
                <a:gd fmla="*/ 2147483646 w 60" name="T54"/>
                <a:gd fmla="*/ 2147483646 h 64" name="T55"/>
                <a:gd fmla="*/ 2147483646 w 60" name="T56"/>
                <a:gd fmla="*/ 2147483646 h 64" name="T57"/>
                <a:gd fmla="*/ 2147483646 w 60" name="T58"/>
                <a:gd fmla="*/ 2147483646 h 64" name="T59"/>
                <a:gd fmla="*/ 2147483646 w 60" name="T60"/>
                <a:gd fmla="*/ 2147483646 h 64" name="T61"/>
                <a:gd fmla="*/ 2147483646 w 60" name="T62"/>
                <a:gd fmla="*/ 2147483646 h 64" name="T63"/>
                <a:gd fmla="*/ 2147483646 w 60" name="T64"/>
                <a:gd fmla="*/ 2147483646 h 64" name="T65"/>
                <a:gd fmla="*/ 2147483646 w 60" name="T66"/>
                <a:gd fmla="*/ 2147483646 h 64" name="T67"/>
                <a:gd fmla="*/ 2147483646 w 60" name="T68"/>
                <a:gd fmla="*/ 2147483646 h 64" name="T69"/>
                <a:gd fmla="*/ 2147483646 w 60" name="T70"/>
                <a:gd fmla="*/ 2147483646 h 64" name="T71"/>
                <a:gd fmla="*/ 2147483646 w 60" name="T72"/>
                <a:gd fmla="*/ 2147483646 h 64" name="T73"/>
                <a:gd fmla="*/ 2147483646 w 60" name="T74"/>
                <a:gd fmla="*/ 2147483646 h 64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60000 65536" name="T93"/>
                <a:gd fmla="*/ 0 60000 65536" name="T94"/>
                <a:gd fmla="*/ 0 60000 65536" name="T95"/>
                <a:gd fmla="*/ 0 60000 65536" name="T96"/>
                <a:gd fmla="*/ 0 60000 65536" name="T97"/>
                <a:gd fmla="*/ 0 60000 65536" name="T98"/>
                <a:gd fmla="*/ 0 60000 65536" name="T99"/>
                <a:gd fmla="*/ 0 60000 65536" name="T100"/>
                <a:gd fmla="*/ 0 60000 65536" name="T101"/>
                <a:gd fmla="*/ 0 60000 65536" name="T102"/>
                <a:gd fmla="*/ 0 60000 65536" name="T103"/>
                <a:gd fmla="*/ 0 60000 65536" name="T104"/>
                <a:gd fmla="*/ 0 60000 65536" name="T105"/>
                <a:gd fmla="*/ 0 60000 65536" name="T106"/>
                <a:gd fmla="*/ 0 60000 65536" name="T107"/>
                <a:gd fmla="*/ 0 60000 65536" name="T108"/>
                <a:gd fmla="*/ 0 60000 65536" name="T109"/>
                <a:gd fmla="*/ 0 60000 65536" name="T110"/>
                <a:gd fmla="*/ 0 60000 65536" name="T111"/>
                <a:gd fmla="*/ 0 60000 65536" name="T112"/>
                <a:gd fmla="*/ 0 60000 65536" name="T113"/>
                <a:gd fmla="*/ 0 w 60" name="T114"/>
                <a:gd fmla="*/ 0 h 64" name="T115"/>
                <a:gd fmla="*/ 60 w 60" name="T116"/>
                <a:gd fmla="*/ 64 h 64" name="T117"/>
              </a:gdLst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b="T117" l="T114" r="T116" t="T115"/>
              <a:pathLst>
                <a:path h="64" w="60">
                  <a:moveTo>
                    <a:pt x="5" y="9"/>
                  </a:moveTo>
                  <a:cubicBezTo>
                    <a:pt x="5" y="7"/>
                    <a:pt x="3" y="8"/>
                    <a:pt x="2" y="7"/>
                  </a:cubicBezTo>
                  <a:cubicBezTo>
                    <a:pt x="1" y="6"/>
                    <a:pt x="2" y="3"/>
                    <a:pt x="0" y="3"/>
                  </a:cubicBezTo>
                  <a:cubicBezTo>
                    <a:pt x="3" y="0"/>
                    <a:pt x="6" y="4"/>
                    <a:pt x="11" y="2"/>
                  </a:cubicBezTo>
                  <a:cubicBezTo>
                    <a:pt x="10" y="5"/>
                    <a:pt x="15" y="3"/>
                    <a:pt x="16" y="4"/>
                  </a:cubicBezTo>
                  <a:cubicBezTo>
                    <a:pt x="17" y="5"/>
                    <a:pt x="16" y="7"/>
                    <a:pt x="16" y="7"/>
                  </a:cubicBezTo>
                  <a:cubicBezTo>
                    <a:pt x="18" y="8"/>
                    <a:pt x="20" y="7"/>
                    <a:pt x="19" y="10"/>
                  </a:cubicBezTo>
                  <a:cubicBezTo>
                    <a:pt x="23" y="9"/>
                    <a:pt x="22" y="13"/>
                    <a:pt x="25" y="13"/>
                  </a:cubicBezTo>
                  <a:cubicBezTo>
                    <a:pt x="27" y="13"/>
                    <a:pt x="31" y="21"/>
                    <a:pt x="35" y="21"/>
                  </a:cubicBezTo>
                  <a:cubicBezTo>
                    <a:pt x="38" y="21"/>
                    <a:pt x="36" y="24"/>
                    <a:pt x="37" y="25"/>
                  </a:cubicBezTo>
                  <a:cubicBezTo>
                    <a:pt x="38" y="26"/>
                    <a:pt x="41" y="26"/>
                    <a:pt x="42" y="27"/>
                  </a:cubicBezTo>
                  <a:cubicBezTo>
                    <a:pt x="42" y="27"/>
                    <a:pt x="44" y="29"/>
                    <a:pt x="44" y="30"/>
                  </a:cubicBezTo>
                  <a:cubicBezTo>
                    <a:pt x="45" y="30"/>
                    <a:pt x="44" y="32"/>
                    <a:pt x="44" y="32"/>
                  </a:cubicBezTo>
                  <a:cubicBezTo>
                    <a:pt x="45" y="33"/>
                    <a:pt x="46" y="34"/>
                    <a:pt x="47" y="35"/>
                  </a:cubicBezTo>
                  <a:cubicBezTo>
                    <a:pt x="48" y="36"/>
                    <a:pt x="49" y="39"/>
                    <a:pt x="51" y="39"/>
                  </a:cubicBezTo>
                  <a:cubicBezTo>
                    <a:pt x="52" y="40"/>
                    <a:pt x="54" y="42"/>
                    <a:pt x="54" y="42"/>
                  </a:cubicBezTo>
                  <a:cubicBezTo>
                    <a:pt x="56" y="44"/>
                    <a:pt x="55" y="49"/>
                    <a:pt x="57" y="49"/>
                  </a:cubicBezTo>
                  <a:cubicBezTo>
                    <a:pt x="59" y="49"/>
                    <a:pt x="59" y="53"/>
                    <a:pt x="58" y="55"/>
                  </a:cubicBezTo>
                  <a:cubicBezTo>
                    <a:pt x="58" y="57"/>
                    <a:pt x="55" y="59"/>
                    <a:pt x="60" y="59"/>
                  </a:cubicBezTo>
                  <a:cubicBezTo>
                    <a:pt x="59" y="64"/>
                    <a:pt x="55" y="61"/>
                    <a:pt x="53" y="61"/>
                  </a:cubicBezTo>
                  <a:cubicBezTo>
                    <a:pt x="51" y="60"/>
                    <a:pt x="49" y="61"/>
                    <a:pt x="47" y="61"/>
                  </a:cubicBezTo>
                  <a:cubicBezTo>
                    <a:pt x="47" y="60"/>
                    <a:pt x="48" y="58"/>
                    <a:pt x="47" y="58"/>
                  </a:cubicBezTo>
                  <a:cubicBezTo>
                    <a:pt x="47" y="57"/>
                    <a:pt x="45" y="58"/>
                    <a:pt x="44" y="58"/>
                  </a:cubicBezTo>
                  <a:cubicBezTo>
                    <a:pt x="43" y="57"/>
                    <a:pt x="41" y="52"/>
                    <a:pt x="37" y="52"/>
                  </a:cubicBezTo>
                  <a:cubicBezTo>
                    <a:pt x="38" y="51"/>
                    <a:pt x="39" y="51"/>
                    <a:pt x="39" y="49"/>
                  </a:cubicBezTo>
                  <a:cubicBezTo>
                    <a:pt x="39" y="48"/>
                    <a:pt x="37" y="49"/>
                    <a:pt x="37" y="49"/>
                  </a:cubicBezTo>
                  <a:cubicBezTo>
                    <a:pt x="36" y="50"/>
                    <a:pt x="37" y="47"/>
                    <a:pt x="36" y="46"/>
                  </a:cubicBezTo>
                  <a:cubicBezTo>
                    <a:pt x="35" y="46"/>
                    <a:pt x="34" y="47"/>
                    <a:pt x="33" y="46"/>
                  </a:cubicBezTo>
                  <a:cubicBezTo>
                    <a:pt x="31" y="45"/>
                    <a:pt x="31" y="41"/>
                    <a:pt x="28" y="41"/>
                  </a:cubicBezTo>
                  <a:cubicBezTo>
                    <a:pt x="29" y="35"/>
                    <a:pt x="25" y="35"/>
                    <a:pt x="25" y="31"/>
                  </a:cubicBezTo>
                  <a:cubicBezTo>
                    <a:pt x="23" y="31"/>
                    <a:pt x="24" y="33"/>
                    <a:pt x="23" y="34"/>
                  </a:cubicBezTo>
                  <a:cubicBezTo>
                    <a:pt x="21" y="32"/>
                    <a:pt x="22" y="29"/>
                    <a:pt x="21" y="27"/>
                  </a:cubicBezTo>
                  <a:cubicBezTo>
                    <a:pt x="20" y="26"/>
                    <a:pt x="18" y="25"/>
                    <a:pt x="18" y="24"/>
                  </a:cubicBezTo>
                  <a:cubicBezTo>
                    <a:pt x="17" y="24"/>
                    <a:pt x="17" y="22"/>
                    <a:pt x="15" y="23"/>
                  </a:cubicBezTo>
                  <a:cubicBezTo>
                    <a:pt x="16" y="20"/>
                    <a:pt x="14" y="19"/>
                    <a:pt x="14" y="17"/>
                  </a:cubicBezTo>
                  <a:cubicBezTo>
                    <a:pt x="13" y="15"/>
                    <a:pt x="11" y="15"/>
                    <a:pt x="9" y="14"/>
                  </a:cubicBezTo>
                  <a:cubicBezTo>
                    <a:pt x="9" y="14"/>
                    <a:pt x="6" y="11"/>
                    <a:pt x="7" y="11"/>
                  </a:cubicBezTo>
                  <a:cubicBezTo>
                    <a:pt x="6" y="9"/>
                    <a:pt x="10" y="6"/>
                    <a:pt x="5" y="9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23" name="Freeform 115"/>
            <p:cNvSpPr>
              <a:spLocks noChangeArrowheads="1"/>
            </p:cNvSpPr>
            <p:nvPr/>
          </p:nvSpPr>
          <p:spPr bwMode="auto">
            <a:xfrm>
              <a:off x="6084824" y="3426315"/>
              <a:ext cx="144999" cy="297220"/>
            </a:xfrm>
            <a:custGeom>
              <a:gdLst>
                <a:gd fmla="*/ 2147483646 w 43" name="T0"/>
                <a:gd fmla="*/ 0 h 79" name="T1"/>
                <a:gd fmla="*/ 2147483646 w 43" name="T2"/>
                <a:gd fmla="*/ 2147483646 h 79" name="T3"/>
                <a:gd fmla="*/ 2147483646 w 43" name="T4"/>
                <a:gd fmla="*/ 2147483646 h 79" name="T5"/>
                <a:gd fmla="*/ 2147483646 w 43" name="T6"/>
                <a:gd fmla="*/ 2147483646 h 79" name="T7"/>
                <a:gd fmla="*/ 2147483646 w 43" name="T8"/>
                <a:gd fmla="*/ 2147483646 h 79" name="T9"/>
                <a:gd fmla="*/ 2147483646 w 43" name="T10"/>
                <a:gd fmla="*/ 2147483646 h 79" name="T11"/>
                <a:gd fmla="*/ 2147483646 w 43" name="T12"/>
                <a:gd fmla="*/ 2147483646 h 79" name="T13"/>
                <a:gd fmla="*/ 2147483646 w 43" name="T14"/>
                <a:gd fmla="*/ 2147483646 h 79" name="T15"/>
                <a:gd fmla="*/ 2147483646 w 43" name="T16"/>
                <a:gd fmla="*/ 2147483646 h 79" name="T17"/>
                <a:gd fmla="*/ 2147483646 w 43" name="T18"/>
                <a:gd fmla="*/ 2147483646 h 79" name="T19"/>
                <a:gd fmla="*/ 2147483646 w 43" name="T20"/>
                <a:gd fmla="*/ 2147483646 h 79" name="T21"/>
                <a:gd fmla="*/ 2147483646 w 43" name="T22"/>
                <a:gd fmla="*/ 2147483646 h 79" name="T23"/>
                <a:gd fmla="*/ 2147483646 w 43" name="T24"/>
                <a:gd fmla="*/ 2147483646 h 79" name="T25"/>
                <a:gd fmla="*/ 2147483646 w 43" name="T26"/>
                <a:gd fmla="*/ 2147483646 h 79" name="T27"/>
                <a:gd fmla="*/ 0 w 43" name="T28"/>
                <a:gd fmla="*/ 2147483646 h 79" name="T29"/>
                <a:gd fmla="*/ 0 w 43" name="T30"/>
                <a:gd fmla="*/ 2147483646 h 79" name="T31"/>
                <a:gd fmla="*/ 2147483646 w 43" name="T32"/>
                <a:gd fmla="*/ 2147483646 h 79" name="T33"/>
                <a:gd fmla="*/ 0 w 43" name="T34"/>
                <a:gd fmla="*/ 2147483646 h 79" name="T35"/>
                <a:gd fmla="*/ 2147483646 w 43" name="T36"/>
                <a:gd fmla="*/ 2147483646 h 79" name="T37"/>
                <a:gd fmla="*/ 2147483646 w 43" name="T38"/>
                <a:gd fmla="*/ 2147483646 h 79" name="T39"/>
                <a:gd fmla="*/ 2147483646 w 43" name="T40"/>
                <a:gd fmla="*/ 2147483646 h 79" name="T41"/>
                <a:gd fmla="*/ 2147483646 w 43" name="T42"/>
                <a:gd fmla="*/ 2147483646 h 79" name="T43"/>
                <a:gd fmla="*/ 2147483646 w 43" name="T44"/>
                <a:gd fmla="*/ 2147483646 h 79" name="T45"/>
                <a:gd fmla="*/ 2147483646 w 43" name="T46"/>
                <a:gd fmla="*/ 2147483646 h 79" name="T47"/>
                <a:gd fmla="*/ 2147483646 w 43" name="T48"/>
                <a:gd fmla="*/ 2147483646 h 79" name="T49"/>
                <a:gd fmla="*/ 2147483646 w 43" name="T50"/>
                <a:gd fmla="*/ 2147483646 h 79" name="T51"/>
                <a:gd fmla="*/ 2147483646 w 43" name="T52"/>
                <a:gd fmla="*/ 2147483646 h 79" name="T53"/>
                <a:gd fmla="*/ 2147483646 w 43" name="T54"/>
                <a:gd fmla="*/ 2147483646 h 79" name="T55"/>
                <a:gd fmla="*/ 2147483646 w 43" name="T56"/>
                <a:gd fmla="*/ 2147483646 h 79" name="T57"/>
                <a:gd fmla="*/ 2147483646 w 43" name="T58"/>
                <a:gd fmla="*/ 2147483646 h 79" name="T59"/>
                <a:gd fmla="*/ 2147483646 w 43" name="T60"/>
                <a:gd fmla="*/ 0 h 79" name="T61"/>
                <a:gd fmla="*/ 0 60000 65536" name="T62"/>
                <a:gd fmla="*/ 0 60000 65536" name="T63"/>
                <a:gd fmla="*/ 0 60000 65536" name="T64"/>
                <a:gd fmla="*/ 0 60000 65536" name="T65"/>
                <a:gd fmla="*/ 0 60000 65536" name="T66"/>
                <a:gd fmla="*/ 0 60000 65536" name="T67"/>
                <a:gd fmla="*/ 0 60000 65536" name="T68"/>
                <a:gd fmla="*/ 0 60000 65536" name="T69"/>
                <a:gd fmla="*/ 0 60000 65536" name="T70"/>
                <a:gd fmla="*/ 0 60000 65536" name="T71"/>
                <a:gd fmla="*/ 0 60000 65536" name="T72"/>
                <a:gd fmla="*/ 0 60000 65536" name="T73"/>
                <a:gd fmla="*/ 0 60000 65536" name="T74"/>
                <a:gd fmla="*/ 0 60000 65536" name="T75"/>
                <a:gd fmla="*/ 0 60000 65536" name="T76"/>
                <a:gd fmla="*/ 0 60000 65536" name="T77"/>
                <a:gd fmla="*/ 0 60000 65536" name="T78"/>
                <a:gd fmla="*/ 0 60000 65536" name="T79"/>
                <a:gd fmla="*/ 0 60000 65536" name="T80"/>
                <a:gd fmla="*/ 0 60000 65536" name="T81"/>
                <a:gd fmla="*/ 0 60000 65536" name="T82"/>
                <a:gd fmla="*/ 0 60000 65536" name="T83"/>
                <a:gd fmla="*/ 0 60000 65536" name="T84"/>
                <a:gd fmla="*/ 0 60000 65536" name="T85"/>
                <a:gd fmla="*/ 0 60000 65536" name="T86"/>
                <a:gd fmla="*/ 0 60000 65536" name="T87"/>
                <a:gd fmla="*/ 0 60000 65536" name="T88"/>
                <a:gd fmla="*/ 0 60000 65536" name="T89"/>
                <a:gd fmla="*/ 0 60000 65536" name="T90"/>
                <a:gd fmla="*/ 0 60000 65536" name="T91"/>
                <a:gd fmla="*/ 0 60000 65536" name="T92"/>
                <a:gd fmla="*/ 0 w 43" name="T93"/>
                <a:gd fmla="*/ 0 h 79" name="T94"/>
                <a:gd fmla="*/ 43 w 43" name="T95"/>
                <a:gd fmla="*/ 79 h 79" name="T96"/>
              </a:gdLst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b="T96" l="T93" r="T95" t="T94"/>
              <a:pathLst>
                <a:path h="79" w="43">
                  <a:moveTo>
                    <a:pt x="32" y="0"/>
                  </a:moveTo>
                  <a:cubicBezTo>
                    <a:pt x="34" y="1"/>
                    <a:pt x="36" y="1"/>
                    <a:pt x="38" y="1"/>
                  </a:cubicBezTo>
                  <a:cubicBezTo>
                    <a:pt x="36" y="8"/>
                    <a:pt x="43" y="21"/>
                    <a:pt x="35" y="26"/>
                  </a:cubicBezTo>
                  <a:cubicBezTo>
                    <a:pt x="35" y="33"/>
                    <a:pt x="34" y="38"/>
                    <a:pt x="32" y="43"/>
                  </a:cubicBezTo>
                  <a:cubicBezTo>
                    <a:pt x="32" y="46"/>
                    <a:pt x="31" y="50"/>
                    <a:pt x="28" y="50"/>
                  </a:cubicBezTo>
                  <a:cubicBezTo>
                    <a:pt x="29" y="54"/>
                    <a:pt x="27" y="56"/>
                    <a:pt x="27" y="59"/>
                  </a:cubicBezTo>
                  <a:cubicBezTo>
                    <a:pt x="27" y="59"/>
                    <a:pt x="27" y="61"/>
                    <a:pt x="27" y="62"/>
                  </a:cubicBezTo>
                  <a:cubicBezTo>
                    <a:pt x="27" y="62"/>
                    <a:pt x="24" y="63"/>
                    <a:pt x="24" y="63"/>
                  </a:cubicBezTo>
                  <a:cubicBezTo>
                    <a:pt x="23" y="65"/>
                    <a:pt x="24" y="68"/>
                    <a:pt x="23" y="71"/>
                  </a:cubicBezTo>
                  <a:cubicBezTo>
                    <a:pt x="22" y="72"/>
                    <a:pt x="21" y="71"/>
                    <a:pt x="21" y="73"/>
                  </a:cubicBezTo>
                  <a:cubicBezTo>
                    <a:pt x="21" y="74"/>
                    <a:pt x="19" y="75"/>
                    <a:pt x="20" y="77"/>
                  </a:cubicBezTo>
                  <a:cubicBezTo>
                    <a:pt x="16" y="78"/>
                    <a:pt x="11" y="79"/>
                    <a:pt x="6" y="78"/>
                  </a:cubicBezTo>
                  <a:cubicBezTo>
                    <a:pt x="6" y="75"/>
                    <a:pt x="3" y="75"/>
                    <a:pt x="4" y="71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5"/>
                    <a:pt x="0" y="63"/>
                    <a:pt x="0" y="62"/>
                  </a:cubicBezTo>
                  <a:cubicBezTo>
                    <a:pt x="0" y="60"/>
                    <a:pt x="1" y="61"/>
                    <a:pt x="2" y="60"/>
                  </a:cubicBezTo>
                  <a:cubicBezTo>
                    <a:pt x="2" y="59"/>
                    <a:pt x="0" y="59"/>
                    <a:pt x="0" y="59"/>
                  </a:cubicBezTo>
                  <a:cubicBezTo>
                    <a:pt x="1" y="56"/>
                    <a:pt x="2" y="55"/>
                    <a:pt x="3" y="53"/>
                  </a:cubicBezTo>
                  <a:cubicBezTo>
                    <a:pt x="3" y="53"/>
                    <a:pt x="3" y="51"/>
                    <a:pt x="3" y="50"/>
                  </a:cubicBezTo>
                  <a:cubicBezTo>
                    <a:pt x="3" y="50"/>
                    <a:pt x="6" y="49"/>
                    <a:pt x="6" y="49"/>
                  </a:cubicBezTo>
                  <a:cubicBezTo>
                    <a:pt x="6" y="47"/>
                    <a:pt x="4" y="37"/>
                    <a:pt x="9" y="42"/>
                  </a:cubicBezTo>
                  <a:cubicBezTo>
                    <a:pt x="9" y="39"/>
                    <a:pt x="6" y="40"/>
                    <a:pt x="6" y="3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30"/>
                    <a:pt x="8" y="28"/>
                    <a:pt x="9" y="26"/>
                  </a:cubicBezTo>
                  <a:cubicBezTo>
                    <a:pt x="11" y="27"/>
                    <a:pt x="12" y="24"/>
                    <a:pt x="13" y="24"/>
                  </a:cubicBezTo>
                  <a:cubicBezTo>
                    <a:pt x="15" y="23"/>
                    <a:pt x="21" y="24"/>
                    <a:pt x="20" y="18"/>
                  </a:cubicBezTo>
                  <a:cubicBezTo>
                    <a:pt x="22" y="18"/>
                    <a:pt x="22" y="19"/>
                    <a:pt x="24" y="19"/>
                  </a:cubicBezTo>
                  <a:cubicBezTo>
                    <a:pt x="23" y="15"/>
                    <a:pt x="25" y="14"/>
                    <a:pt x="25" y="11"/>
                  </a:cubicBezTo>
                  <a:cubicBezTo>
                    <a:pt x="30" y="13"/>
                    <a:pt x="28" y="2"/>
                    <a:pt x="30" y="10"/>
                  </a:cubicBezTo>
                  <a:cubicBezTo>
                    <a:pt x="34" y="8"/>
                    <a:pt x="30" y="2"/>
                    <a:pt x="3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  <p:sp>
          <p:nvSpPr>
            <p:cNvPr id="224" name="Freeform 116"/>
            <p:cNvSpPr>
              <a:spLocks noChangeArrowheads="1"/>
            </p:cNvSpPr>
            <p:nvPr/>
          </p:nvSpPr>
          <p:spPr bwMode="auto">
            <a:xfrm>
              <a:off x="7429595" y="3410672"/>
              <a:ext cx="778889" cy="637103"/>
            </a:xfrm>
            <a:custGeom>
              <a:gdLst>
                <a:gd fmla="*/ 2147483646 w 231" name="T0"/>
                <a:gd fmla="*/ 2147483646 h 169" name="T1"/>
                <a:gd fmla="*/ 2147483646 w 231" name="T2"/>
                <a:gd fmla="*/ 2147483646 h 169" name="T3"/>
                <a:gd fmla="*/ 2147483646 w 231" name="T4"/>
                <a:gd fmla="*/ 2147483646 h 169" name="T5"/>
                <a:gd fmla="*/ 2147483646 w 231" name="T6"/>
                <a:gd fmla="*/ 2147483646 h 169" name="T7"/>
                <a:gd fmla="*/ 2147483646 w 231" name="T8"/>
                <a:gd fmla="*/ 2147483646 h 169" name="T9"/>
                <a:gd fmla="*/ 2147483646 w 231" name="T10"/>
                <a:gd fmla="*/ 2147483646 h 169" name="T11"/>
                <a:gd fmla="*/ 2147483646 w 231" name="T12"/>
                <a:gd fmla="*/ 2147483646 h 169" name="T13"/>
                <a:gd fmla="*/ 2147483646 w 231" name="T14"/>
                <a:gd fmla="*/ 2147483646 h 169" name="T15"/>
                <a:gd fmla="*/ 2147483646 w 231" name="T16"/>
                <a:gd fmla="*/ 2147483646 h 169" name="T17"/>
                <a:gd fmla="*/ 2147483646 w 231" name="T18"/>
                <a:gd fmla="*/ 2147483646 h 169" name="T19"/>
                <a:gd fmla="*/ 2147483646 w 231" name="T20"/>
                <a:gd fmla="*/ 2147483646 h 169" name="T21"/>
                <a:gd fmla="*/ 2147483646 w 231" name="T22"/>
                <a:gd fmla="*/ 2147483646 h 169" name="T23"/>
                <a:gd fmla="*/ 2147483646 w 231" name="T24"/>
                <a:gd fmla="*/ 2147483646 h 169" name="T25"/>
                <a:gd fmla="*/ 2147483646 w 231" name="T26"/>
                <a:gd fmla="*/ 2147483646 h 169" name="T27"/>
                <a:gd fmla="*/ 2147483646 w 231" name="T28"/>
                <a:gd fmla="*/ 2147483646 h 169" name="T29"/>
                <a:gd fmla="*/ 2147483646 w 231" name="T30"/>
                <a:gd fmla="*/ 2147483646 h 169" name="T31"/>
                <a:gd fmla="*/ 2147483646 w 231" name="T32"/>
                <a:gd fmla="*/ 2147483646 h 169" name="T33"/>
                <a:gd fmla="*/ 2147483646 w 231" name="T34"/>
                <a:gd fmla="*/ 2147483646 h 169" name="T35"/>
                <a:gd fmla="*/ 2147483646 w 231" name="T36"/>
                <a:gd fmla="*/ 2147483646 h 169" name="T37"/>
                <a:gd fmla="*/ 2147483646 w 231" name="T38"/>
                <a:gd fmla="*/ 2147483646 h 169" name="T39"/>
                <a:gd fmla="*/ 2147483646 w 231" name="T40"/>
                <a:gd fmla="*/ 2147483646 h 169" name="T41"/>
                <a:gd fmla="*/ 2147483646 w 231" name="T42"/>
                <a:gd fmla="*/ 2147483646 h 169" name="T43"/>
                <a:gd fmla="*/ 2147483646 w 231" name="T44"/>
                <a:gd fmla="*/ 2147483646 h 169" name="T45"/>
                <a:gd fmla="*/ 2147483646 w 231" name="T46"/>
                <a:gd fmla="*/ 2147483646 h 169" name="T47"/>
                <a:gd fmla="*/ 2147483646 w 231" name="T48"/>
                <a:gd fmla="*/ 2147483646 h 169" name="T49"/>
                <a:gd fmla="*/ 2147483646 w 231" name="T50"/>
                <a:gd fmla="*/ 2147483646 h 169" name="T51"/>
                <a:gd fmla="*/ 2147483646 w 231" name="T52"/>
                <a:gd fmla="*/ 2147483646 h 169" name="T53"/>
                <a:gd fmla="*/ 2147483646 w 231" name="T54"/>
                <a:gd fmla="*/ 2147483646 h 169" name="T55"/>
                <a:gd fmla="*/ 2147483646 w 231" name="T56"/>
                <a:gd fmla="*/ 2147483646 h 169" name="T57"/>
                <a:gd fmla="*/ 2147483646 w 231" name="T58"/>
                <a:gd fmla="*/ 2147483646 h 169" name="T59"/>
                <a:gd fmla="*/ 2147483646 w 231" name="T60"/>
                <a:gd fmla="*/ 2147483646 h 169" name="T61"/>
                <a:gd fmla="*/ 2147483646 w 231" name="T62"/>
                <a:gd fmla="*/ 2147483646 h 169" name="T63"/>
                <a:gd fmla="*/ 2147483646 w 231" name="T64"/>
                <a:gd fmla="*/ 2147483646 h 169" name="T65"/>
                <a:gd fmla="*/ 2147483646 w 231" name="T66"/>
                <a:gd fmla="*/ 2147483646 h 169" name="T67"/>
                <a:gd fmla="*/ 2147483646 w 231" name="T68"/>
                <a:gd fmla="*/ 2147483646 h 169" name="T69"/>
                <a:gd fmla="*/ 2147483646 w 231" name="T70"/>
                <a:gd fmla="*/ 2147483646 h 169" name="T71"/>
                <a:gd fmla="*/ 2147483646 w 231" name="T72"/>
                <a:gd fmla="*/ 2147483646 h 169" name="T73"/>
                <a:gd fmla="*/ 2147483646 w 231" name="T74"/>
                <a:gd fmla="*/ 2147483646 h 169" name="T75"/>
                <a:gd fmla="*/ 2147483646 w 231" name="T76"/>
                <a:gd fmla="*/ 2147483646 h 169" name="T77"/>
                <a:gd fmla="*/ 2147483646 w 231" name="T78"/>
                <a:gd fmla="*/ 2147483646 h 169" name="T79"/>
                <a:gd fmla="*/ 2147483646 w 231" name="T80"/>
                <a:gd fmla="*/ 2147483646 h 169" name="T81"/>
                <a:gd fmla="*/ 2147483646 w 231" name="T82"/>
                <a:gd fmla="*/ 2147483646 h 169" name="T83"/>
                <a:gd fmla="*/ 2147483646 w 231" name="T84"/>
                <a:gd fmla="*/ 2147483646 h 169" name="T85"/>
                <a:gd fmla="*/ 2147483646 w 231" name="T86"/>
                <a:gd fmla="*/ 2147483646 h 169" name="T87"/>
                <a:gd fmla="*/ 2147483646 w 231" name="T88"/>
                <a:gd fmla="*/ 2147483646 h 169" name="T89"/>
                <a:gd fmla="*/ 2147483646 w 231" name="T90"/>
                <a:gd fmla="*/ 2147483646 h 169" name="T91"/>
                <a:gd fmla="*/ 2147483646 w 231" name="T92"/>
                <a:gd fmla="*/ 2147483646 h 169" name="T93"/>
                <a:gd fmla="*/ 2147483646 w 231" name="T94"/>
                <a:gd fmla="*/ 2147483646 h 169" name="T95"/>
                <a:gd fmla="*/ 2147483646 w 231" name="T96"/>
                <a:gd fmla="*/ 2147483646 h 169" name="T97"/>
                <a:gd fmla="*/ 2147483646 w 231" name="T98"/>
                <a:gd fmla="*/ 2147483646 h 169" name="T99"/>
                <a:gd fmla="*/ 2147483646 w 231" name="T100"/>
                <a:gd fmla="*/ 2147483646 h 169" name="T101"/>
                <a:gd fmla="*/ 2147483646 w 231" name="T102"/>
                <a:gd fmla="*/ 2147483646 h 169" name="T103"/>
                <a:gd fmla="*/ 2147483646 w 231" name="T104"/>
                <a:gd fmla="*/ 2147483646 h 169" name="T105"/>
                <a:gd fmla="*/ 2147483646 w 231" name="T106"/>
                <a:gd fmla="*/ 2147483646 h 169" name="T107"/>
                <a:gd fmla="*/ 2147483646 w 231" name="T108"/>
                <a:gd fmla="*/ 2147483646 h 169" name="T109"/>
                <a:gd fmla="*/ 2147483646 w 231" name="T110"/>
                <a:gd fmla="*/ 2147483646 h 169" name="T111"/>
                <a:gd fmla="*/ 2147483646 w 231" name="T112"/>
                <a:gd fmla="*/ 2147483646 h 169" name="T113"/>
                <a:gd fmla="*/ 2147483646 w 231" name="T114"/>
                <a:gd fmla="*/ 2147483646 h 169" name="T115"/>
                <a:gd fmla="*/ 2147483646 w 231" name="T116"/>
                <a:gd fmla="*/ 2147483646 h 169" name="T117"/>
                <a:gd fmla="*/ 2147483646 w 231" name="T118"/>
                <a:gd fmla="*/ 2147483646 h 169" name="T119"/>
                <a:gd fmla="*/ 2147483646 w 231" name="T120"/>
                <a:gd fmla="*/ 2147483646 h 169" name="T121"/>
                <a:gd fmla="*/ 2147483646 w 231" name="T122"/>
                <a:gd fmla="*/ 2147483646 h 169" name="T123"/>
                <a:gd fmla="*/ 0 60000 65536" name="T124"/>
                <a:gd fmla="*/ 0 60000 65536" name="T125"/>
                <a:gd fmla="*/ 0 60000 65536" name="T126"/>
                <a:gd fmla="*/ 0 60000 65536" name="T127"/>
                <a:gd fmla="*/ 0 60000 65536" name="T128"/>
                <a:gd fmla="*/ 0 60000 65536" name="T129"/>
                <a:gd fmla="*/ 0 60000 65536" name="T130"/>
                <a:gd fmla="*/ 0 60000 65536" name="T131"/>
                <a:gd fmla="*/ 0 60000 65536" name="T132"/>
                <a:gd fmla="*/ 0 60000 65536" name="T133"/>
                <a:gd fmla="*/ 0 60000 65536" name="T134"/>
                <a:gd fmla="*/ 0 60000 65536" name="T135"/>
                <a:gd fmla="*/ 0 60000 65536" name="T136"/>
                <a:gd fmla="*/ 0 60000 65536" name="T137"/>
                <a:gd fmla="*/ 0 60000 65536" name="T138"/>
                <a:gd fmla="*/ 0 60000 65536" name="T139"/>
                <a:gd fmla="*/ 0 60000 65536" name="T140"/>
                <a:gd fmla="*/ 0 60000 65536" name="T141"/>
                <a:gd fmla="*/ 0 60000 65536" name="T142"/>
                <a:gd fmla="*/ 0 60000 65536" name="T143"/>
                <a:gd fmla="*/ 0 60000 65536" name="T144"/>
                <a:gd fmla="*/ 0 60000 65536" name="T145"/>
                <a:gd fmla="*/ 0 60000 65536" name="T146"/>
                <a:gd fmla="*/ 0 60000 65536" name="T147"/>
                <a:gd fmla="*/ 0 60000 65536" name="T148"/>
                <a:gd fmla="*/ 0 60000 65536" name="T149"/>
                <a:gd fmla="*/ 0 60000 65536" name="T150"/>
                <a:gd fmla="*/ 0 60000 65536" name="T151"/>
                <a:gd fmla="*/ 0 60000 65536" name="T152"/>
                <a:gd fmla="*/ 0 60000 65536" name="T153"/>
                <a:gd fmla="*/ 0 60000 65536" name="T154"/>
                <a:gd fmla="*/ 0 60000 65536" name="T155"/>
                <a:gd fmla="*/ 0 60000 65536" name="T156"/>
                <a:gd fmla="*/ 0 60000 65536" name="T157"/>
                <a:gd fmla="*/ 0 60000 65536" name="T158"/>
                <a:gd fmla="*/ 0 60000 65536" name="T159"/>
                <a:gd fmla="*/ 0 60000 65536" name="T160"/>
                <a:gd fmla="*/ 0 60000 65536" name="T161"/>
                <a:gd fmla="*/ 0 60000 65536" name="T162"/>
                <a:gd fmla="*/ 0 60000 65536" name="T163"/>
                <a:gd fmla="*/ 0 60000 65536" name="T164"/>
                <a:gd fmla="*/ 0 60000 65536" name="T165"/>
                <a:gd fmla="*/ 0 60000 65536" name="T166"/>
                <a:gd fmla="*/ 0 60000 65536" name="T167"/>
                <a:gd fmla="*/ 0 60000 65536" name="T168"/>
                <a:gd fmla="*/ 0 60000 65536" name="T169"/>
                <a:gd fmla="*/ 0 60000 65536" name="T170"/>
                <a:gd fmla="*/ 0 60000 65536" name="T171"/>
                <a:gd fmla="*/ 0 60000 65536" name="T172"/>
                <a:gd fmla="*/ 0 60000 65536" name="T173"/>
                <a:gd fmla="*/ 0 60000 65536" name="T174"/>
                <a:gd fmla="*/ 0 60000 65536" name="T175"/>
                <a:gd fmla="*/ 0 60000 65536" name="T176"/>
                <a:gd fmla="*/ 0 60000 65536" name="T177"/>
                <a:gd fmla="*/ 0 60000 65536" name="T178"/>
                <a:gd fmla="*/ 0 60000 65536" name="T179"/>
                <a:gd fmla="*/ 0 60000 65536" name="T180"/>
                <a:gd fmla="*/ 0 60000 65536" name="T181"/>
                <a:gd fmla="*/ 0 60000 65536" name="T182"/>
                <a:gd fmla="*/ 0 60000 65536" name="T183"/>
                <a:gd fmla="*/ 0 60000 65536" name="T184"/>
                <a:gd fmla="*/ 0 60000 65536" name="T185"/>
                <a:gd fmla="*/ 0 w 231" name="T186"/>
                <a:gd fmla="*/ 0 h 169" name="T187"/>
                <a:gd fmla="*/ 231 w 231" name="T188"/>
                <a:gd fmla="*/ 169 h 169" name="T189"/>
              </a:gdLst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b="T189" l="T186" r="T188" t="T187"/>
              <a:pathLst>
                <a:path h="169" w="231">
                  <a:moveTo>
                    <a:pt x="134" y="7"/>
                  </a:moveTo>
                  <a:cubicBezTo>
                    <a:pt x="134" y="14"/>
                    <a:pt x="134" y="14"/>
                    <a:pt x="134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2" y="15"/>
                    <a:pt x="131" y="16"/>
                    <a:pt x="129" y="16"/>
                  </a:cubicBezTo>
                  <a:cubicBezTo>
                    <a:pt x="131" y="19"/>
                    <a:pt x="128" y="18"/>
                    <a:pt x="129" y="22"/>
                  </a:cubicBezTo>
                  <a:cubicBezTo>
                    <a:pt x="130" y="24"/>
                    <a:pt x="132" y="25"/>
                    <a:pt x="136" y="25"/>
                  </a:cubicBezTo>
                  <a:cubicBezTo>
                    <a:pt x="136" y="31"/>
                    <a:pt x="145" y="29"/>
                    <a:pt x="145" y="35"/>
                  </a:cubicBezTo>
                  <a:cubicBezTo>
                    <a:pt x="149" y="35"/>
                    <a:pt x="153" y="34"/>
                    <a:pt x="155" y="36"/>
                  </a:cubicBezTo>
                  <a:cubicBezTo>
                    <a:pt x="158" y="35"/>
                    <a:pt x="155" y="30"/>
                    <a:pt x="161" y="32"/>
                  </a:cubicBezTo>
                  <a:cubicBezTo>
                    <a:pt x="160" y="31"/>
                    <a:pt x="159" y="28"/>
                    <a:pt x="161" y="28"/>
                  </a:cubicBezTo>
                  <a:cubicBezTo>
                    <a:pt x="163" y="28"/>
                    <a:pt x="161" y="25"/>
                    <a:pt x="161" y="23"/>
                  </a:cubicBezTo>
                  <a:cubicBezTo>
                    <a:pt x="161" y="23"/>
                    <a:pt x="162" y="23"/>
                    <a:pt x="162" y="22"/>
                  </a:cubicBezTo>
                  <a:cubicBezTo>
                    <a:pt x="162" y="21"/>
                    <a:pt x="164" y="19"/>
                    <a:pt x="164" y="16"/>
                  </a:cubicBezTo>
                  <a:cubicBezTo>
                    <a:pt x="163" y="15"/>
                    <a:pt x="162" y="14"/>
                    <a:pt x="164" y="9"/>
                  </a:cubicBezTo>
                  <a:cubicBezTo>
                    <a:pt x="164" y="9"/>
                    <a:pt x="166" y="10"/>
                    <a:pt x="167" y="9"/>
                  </a:cubicBezTo>
                  <a:cubicBezTo>
                    <a:pt x="168" y="8"/>
                    <a:pt x="167" y="4"/>
                    <a:pt x="168" y="2"/>
                  </a:cubicBezTo>
                  <a:cubicBezTo>
                    <a:pt x="171" y="2"/>
                    <a:pt x="169" y="7"/>
                    <a:pt x="171" y="8"/>
                  </a:cubicBezTo>
                  <a:cubicBezTo>
                    <a:pt x="171" y="8"/>
                    <a:pt x="172" y="8"/>
                    <a:pt x="172" y="8"/>
                  </a:cubicBezTo>
                  <a:cubicBezTo>
                    <a:pt x="173" y="10"/>
                    <a:pt x="174" y="13"/>
                    <a:pt x="175" y="15"/>
                  </a:cubicBezTo>
                  <a:cubicBezTo>
                    <a:pt x="176" y="17"/>
                    <a:pt x="179" y="19"/>
                    <a:pt x="179" y="22"/>
                  </a:cubicBezTo>
                  <a:cubicBezTo>
                    <a:pt x="183" y="18"/>
                    <a:pt x="180" y="24"/>
                    <a:pt x="185" y="23"/>
                  </a:cubicBezTo>
                  <a:cubicBezTo>
                    <a:pt x="185" y="26"/>
                    <a:pt x="184" y="30"/>
                    <a:pt x="186" y="32"/>
                  </a:cubicBezTo>
                  <a:cubicBezTo>
                    <a:pt x="188" y="34"/>
                    <a:pt x="186" y="37"/>
                    <a:pt x="188" y="42"/>
                  </a:cubicBezTo>
                  <a:cubicBezTo>
                    <a:pt x="191" y="37"/>
                    <a:pt x="188" y="41"/>
                    <a:pt x="193" y="42"/>
                  </a:cubicBezTo>
                  <a:cubicBezTo>
                    <a:pt x="194" y="44"/>
                    <a:pt x="192" y="44"/>
                    <a:pt x="192" y="46"/>
                  </a:cubicBezTo>
                  <a:cubicBezTo>
                    <a:pt x="194" y="48"/>
                    <a:pt x="198" y="48"/>
                    <a:pt x="197" y="53"/>
                  </a:cubicBezTo>
                  <a:cubicBezTo>
                    <a:pt x="198" y="53"/>
                    <a:pt x="201" y="52"/>
                    <a:pt x="202" y="53"/>
                  </a:cubicBezTo>
                  <a:cubicBezTo>
                    <a:pt x="202" y="53"/>
                    <a:pt x="201" y="55"/>
                    <a:pt x="202" y="56"/>
                  </a:cubicBezTo>
                  <a:cubicBezTo>
                    <a:pt x="202" y="56"/>
                    <a:pt x="204" y="55"/>
                    <a:pt x="204" y="56"/>
                  </a:cubicBezTo>
                  <a:cubicBezTo>
                    <a:pt x="206" y="58"/>
                    <a:pt x="206" y="62"/>
                    <a:pt x="210" y="61"/>
                  </a:cubicBezTo>
                  <a:cubicBezTo>
                    <a:pt x="210" y="65"/>
                    <a:pt x="213" y="69"/>
                    <a:pt x="214" y="71"/>
                  </a:cubicBezTo>
                  <a:cubicBezTo>
                    <a:pt x="215" y="72"/>
                    <a:pt x="216" y="74"/>
                    <a:pt x="217" y="75"/>
                  </a:cubicBezTo>
                  <a:cubicBezTo>
                    <a:pt x="217" y="76"/>
                    <a:pt x="219" y="75"/>
                    <a:pt x="220" y="75"/>
                  </a:cubicBezTo>
                  <a:cubicBezTo>
                    <a:pt x="220" y="76"/>
                    <a:pt x="219" y="78"/>
                    <a:pt x="220" y="78"/>
                  </a:cubicBezTo>
                  <a:cubicBezTo>
                    <a:pt x="221" y="79"/>
                    <a:pt x="223" y="79"/>
                    <a:pt x="223" y="78"/>
                  </a:cubicBezTo>
                  <a:cubicBezTo>
                    <a:pt x="226" y="81"/>
                    <a:pt x="223" y="85"/>
                    <a:pt x="228" y="84"/>
                  </a:cubicBezTo>
                  <a:cubicBezTo>
                    <a:pt x="225" y="88"/>
                    <a:pt x="229" y="93"/>
                    <a:pt x="230" y="99"/>
                  </a:cubicBezTo>
                  <a:cubicBezTo>
                    <a:pt x="230" y="102"/>
                    <a:pt x="228" y="106"/>
                    <a:pt x="231" y="108"/>
                  </a:cubicBezTo>
                  <a:cubicBezTo>
                    <a:pt x="228" y="110"/>
                    <a:pt x="229" y="112"/>
                    <a:pt x="228" y="117"/>
                  </a:cubicBezTo>
                  <a:cubicBezTo>
                    <a:pt x="228" y="117"/>
                    <a:pt x="226" y="118"/>
                    <a:pt x="227" y="119"/>
                  </a:cubicBezTo>
                  <a:cubicBezTo>
                    <a:pt x="227" y="119"/>
                    <a:pt x="228" y="119"/>
                    <a:pt x="228" y="119"/>
                  </a:cubicBezTo>
                  <a:cubicBezTo>
                    <a:pt x="228" y="119"/>
                    <a:pt x="227" y="122"/>
                    <a:pt x="227" y="123"/>
                  </a:cubicBezTo>
                  <a:cubicBezTo>
                    <a:pt x="227" y="123"/>
                    <a:pt x="224" y="124"/>
                    <a:pt x="224" y="124"/>
                  </a:cubicBezTo>
                  <a:cubicBezTo>
                    <a:pt x="224" y="126"/>
                    <a:pt x="227" y="128"/>
                    <a:pt x="224" y="131"/>
                  </a:cubicBezTo>
                  <a:cubicBezTo>
                    <a:pt x="221" y="131"/>
                    <a:pt x="222" y="135"/>
                    <a:pt x="218" y="134"/>
                  </a:cubicBezTo>
                  <a:cubicBezTo>
                    <a:pt x="219" y="137"/>
                    <a:pt x="218" y="139"/>
                    <a:pt x="216" y="138"/>
                  </a:cubicBezTo>
                  <a:cubicBezTo>
                    <a:pt x="217" y="144"/>
                    <a:pt x="213" y="146"/>
                    <a:pt x="214" y="151"/>
                  </a:cubicBezTo>
                  <a:cubicBezTo>
                    <a:pt x="208" y="150"/>
                    <a:pt x="209" y="156"/>
                    <a:pt x="209" y="159"/>
                  </a:cubicBezTo>
                  <a:cubicBezTo>
                    <a:pt x="207" y="159"/>
                    <a:pt x="204" y="159"/>
                    <a:pt x="204" y="161"/>
                  </a:cubicBezTo>
                  <a:cubicBezTo>
                    <a:pt x="204" y="163"/>
                    <a:pt x="199" y="164"/>
                    <a:pt x="196" y="165"/>
                  </a:cubicBezTo>
                  <a:cubicBezTo>
                    <a:pt x="195" y="166"/>
                    <a:pt x="194" y="167"/>
                    <a:pt x="193" y="168"/>
                  </a:cubicBezTo>
                  <a:cubicBezTo>
                    <a:pt x="192" y="169"/>
                    <a:pt x="190" y="168"/>
                    <a:pt x="190" y="169"/>
                  </a:cubicBezTo>
                  <a:cubicBezTo>
                    <a:pt x="187" y="168"/>
                    <a:pt x="186" y="165"/>
                    <a:pt x="182" y="164"/>
                  </a:cubicBezTo>
                  <a:cubicBezTo>
                    <a:pt x="179" y="162"/>
                    <a:pt x="180" y="166"/>
                    <a:pt x="179" y="167"/>
                  </a:cubicBezTo>
                  <a:cubicBezTo>
                    <a:pt x="176" y="168"/>
                    <a:pt x="171" y="166"/>
                    <a:pt x="169" y="169"/>
                  </a:cubicBezTo>
                  <a:cubicBezTo>
                    <a:pt x="164" y="167"/>
                    <a:pt x="161" y="163"/>
                    <a:pt x="154" y="162"/>
                  </a:cubicBezTo>
                  <a:cubicBezTo>
                    <a:pt x="155" y="160"/>
                    <a:pt x="155" y="159"/>
                    <a:pt x="154" y="155"/>
                  </a:cubicBezTo>
                  <a:cubicBezTo>
                    <a:pt x="154" y="155"/>
                    <a:pt x="153" y="155"/>
                    <a:pt x="152" y="154"/>
                  </a:cubicBezTo>
                  <a:cubicBezTo>
                    <a:pt x="152" y="154"/>
                    <a:pt x="153" y="153"/>
                    <a:pt x="152" y="153"/>
                  </a:cubicBezTo>
                  <a:cubicBezTo>
                    <a:pt x="152" y="151"/>
                    <a:pt x="149" y="150"/>
                    <a:pt x="151" y="150"/>
                  </a:cubicBezTo>
                  <a:cubicBezTo>
                    <a:pt x="150" y="149"/>
                    <a:pt x="145" y="145"/>
                    <a:pt x="144" y="148"/>
                  </a:cubicBezTo>
                  <a:cubicBezTo>
                    <a:pt x="142" y="147"/>
                    <a:pt x="142" y="143"/>
                    <a:pt x="140" y="141"/>
                  </a:cubicBezTo>
                  <a:cubicBezTo>
                    <a:pt x="139" y="138"/>
                    <a:pt x="141" y="138"/>
                    <a:pt x="141" y="136"/>
                  </a:cubicBezTo>
                  <a:cubicBezTo>
                    <a:pt x="140" y="134"/>
                    <a:pt x="139" y="135"/>
                    <a:pt x="134" y="134"/>
                  </a:cubicBezTo>
                  <a:cubicBezTo>
                    <a:pt x="131" y="136"/>
                    <a:pt x="132" y="141"/>
                    <a:pt x="126" y="140"/>
                  </a:cubicBezTo>
                  <a:cubicBezTo>
                    <a:pt x="127" y="134"/>
                    <a:pt x="122" y="136"/>
                    <a:pt x="123" y="130"/>
                  </a:cubicBezTo>
                  <a:cubicBezTo>
                    <a:pt x="120" y="130"/>
                    <a:pt x="119" y="128"/>
                    <a:pt x="115" y="129"/>
                  </a:cubicBezTo>
                  <a:cubicBezTo>
                    <a:pt x="115" y="127"/>
                    <a:pt x="116" y="128"/>
                    <a:pt x="117" y="127"/>
                  </a:cubicBezTo>
                  <a:cubicBezTo>
                    <a:pt x="114" y="123"/>
                    <a:pt x="110" y="127"/>
                    <a:pt x="103" y="126"/>
                  </a:cubicBezTo>
                  <a:cubicBezTo>
                    <a:pt x="99" y="125"/>
                    <a:pt x="95" y="123"/>
                    <a:pt x="91" y="122"/>
                  </a:cubicBezTo>
                  <a:cubicBezTo>
                    <a:pt x="88" y="123"/>
                    <a:pt x="83" y="122"/>
                    <a:pt x="82" y="126"/>
                  </a:cubicBezTo>
                  <a:cubicBezTo>
                    <a:pt x="80" y="126"/>
                    <a:pt x="79" y="126"/>
                    <a:pt x="77" y="126"/>
                  </a:cubicBezTo>
                  <a:cubicBezTo>
                    <a:pt x="75" y="126"/>
                    <a:pt x="76" y="127"/>
                    <a:pt x="75" y="127"/>
                  </a:cubicBezTo>
                  <a:cubicBezTo>
                    <a:pt x="73" y="128"/>
                    <a:pt x="74" y="125"/>
                    <a:pt x="71" y="129"/>
                  </a:cubicBezTo>
                  <a:cubicBezTo>
                    <a:pt x="71" y="129"/>
                    <a:pt x="69" y="130"/>
                    <a:pt x="70" y="131"/>
                  </a:cubicBezTo>
                  <a:cubicBezTo>
                    <a:pt x="68" y="129"/>
                    <a:pt x="67" y="127"/>
                    <a:pt x="67" y="133"/>
                  </a:cubicBezTo>
                  <a:cubicBezTo>
                    <a:pt x="66" y="133"/>
                    <a:pt x="66" y="131"/>
                    <a:pt x="64" y="131"/>
                  </a:cubicBezTo>
                  <a:cubicBezTo>
                    <a:pt x="62" y="131"/>
                    <a:pt x="64" y="133"/>
                    <a:pt x="64" y="133"/>
                  </a:cubicBezTo>
                  <a:cubicBezTo>
                    <a:pt x="62" y="136"/>
                    <a:pt x="58" y="134"/>
                    <a:pt x="57" y="138"/>
                  </a:cubicBezTo>
                  <a:cubicBezTo>
                    <a:pt x="53" y="136"/>
                    <a:pt x="45" y="138"/>
                    <a:pt x="39" y="137"/>
                  </a:cubicBezTo>
                  <a:cubicBezTo>
                    <a:pt x="37" y="137"/>
                    <a:pt x="38" y="139"/>
                    <a:pt x="37" y="140"/>
                  </a:cubicBezTo>
                  <a:cubicBezTo>
                    <a:pt x="37" y="140"/>
                    <a:pt x="35" y="140"/>
                    <a:pt x="35" y="140"/>
                  </a:cubicBezTo>
                  <a:cubicBezTo>
                    <a:pt x="33" y="140"/>
                    <a:pt x="32" y="141"/>
                    <a:pt x="30" y="141"/>
                  </a:cubicBezTo>
                  <a:cubicBezTo>
                    <a:pt x="26" y="142"/>
                    <a:pt x="19" y="145"/>
                    <a:pt x="11" y="144"/>
                  </a:cubicBezTo>
                  <a:cubicBezTo>
                    <a:pt x="12" y="141"/>
                    <a:pt x="11" y="136"/>
                    <a:pt x="15" y="136"/>
                  </a:cubicBezTo>
                  <a:cubicBezTo>
                    <a:pt x="14" y="134"/>
                    <a:pt x="17" y="129"/>
                    <a:pt x="14" y="129"/>
                  </a:cubicBezTo>
                  <a:cubicBezTo>
                    <a:pt x="10" y="128"/>
                    <a:pt x="15" y="127"/>
                    <a:pt x="14" y="123"/>
                  </a:cubicBezTo>
                  <a:cubicBezTo>
                    <a:pt x="12" y="120"/>
                    <a:pt x="12" y="126"/>
                    <a:pt x="11" y="120"/>
                  </a:cubicBezTo>
                  <a:cubicBezTo>
                    <a:pt x="11" y="120"/>
                    <a:pt x="11" y="118"/>
                    <a:pt x="11" y="117"/>
                  </a:cubicBezTo>
                  <a:cubicBezTo>
                    <a:pt x="9" y="116"/>
                    <a:pt x="11" y="117"/>
                    <a:pt x="11" y="115"/>
                  </a:cubicBezTo>
                  <a:cubicBezTo>
                    <a:pt x="10" y="112"/>
                    <a:pt x="7" y="109"/>
                    <a:pt x="9" y="108"/>
                  </a:cubicBezTo>
                  <a:cubicBezTo>
                    <a:pt x="10" y="106"/>
                    <a:pt x="7" y="107"/>
                    <a:pt x="7" y="106"/>
                  </a:cubicBezTo>
                  <a:cubicBezTo>
                    <a:pt x="6" y="106"/>
                    <a:pt x="7" y="104"/>
                    <a:pt x="7" y="103"/>
                  </a:cubicBezTo>
                  <a:cubicBezTo>
                    <a:pt x="7" y="103"/>
                    <a:pt x="5" y="99"/>
                    <a:pt x="5" y="99"/>
                  </a:cubicBezTo>
                  <a:cubicBezTo>
                    <a:pt x="3" y="98"/>
                    <a:pt x="6" y="99"/>
                    <a:pt x="5" y="96"/>
                  </a:cubicBezTo>
                  <a:cubicBezTo>
                    <a:pt x="5" y="94"/>
                    <a:pt x="2" y="94"/>
                    <a:pt x="2" y="91"/>
                  </a:cubicBezTo>
                  <a:cubicBezTo>
                    <a:pt x="6" y="91"/>
                    <a:pt x="4" y="86"/>
                    <a:pt x="7" y="85"/>
                  </a:cubicBezTo>
                  <a:cubicBezTo>
                    <a:pt x="7" y="83"/>
                    <a:pt x="4" y="84"/>
                    <a:pt x="4" y="84"/>
                  </a:cubicBezTo>
                  <a:cubicBezTo>
                    <a:pt x="3" y="82"/>
                    <a:pt x="5" y="79"/>
                    <a:pt x="1" y="80"/>
                  </a:cubicBezTo>
                  <a:cubicBezTo>
                    <a:pt x="0" y="73"/>
                    <a:pt x="3" y="71"/>
                    <a:pt x="4" y="66"/>
                  </a:cubicBezTo>
                  <a:cubicBezTo>
                    <a:pt x="5" y="68"/>
                    <a:pt x="11" y="66"/>
                    <a:pt x="11" y="63"/>
                  </a:cubicBezTo>
                  <a:cubicBezTo>
                    <a:pt x="11" y="60"/>
                    <a:pt x="20" y="62"/>
                    <a:pt x="19" y="56"/>
                  </a:cubicBezTo>
                  <a:cubicBezTo>
                    <a:pt x="27" y="57"/>
                    <a:pt x="31" y="53"/>
                    <a:pt x="37" y="53"/>
                  </a:cubicBezTo>
                  <a:cubicBezTo>
                    <a:pt x="39" y="53"/>
                    <a:pt x="38" y="51"/>
                    <a:pt x="37" y="52"/>
                  </a:cubicBezTo>
                  <a:cubicBezTo>
                    <a:pt x="40" y="49"/>
                    <a:pt x="44" y="51"/>
                    <a:pt x="44" y="46"/>
                  </a:cubicBezTo>
                  <a:cubicBezTo>
                    <a:pt x="46" y="46"/>
                    <a:pt x="46" y="47"/>
                    <a:pt x="47" y="47"/>
                  </a:cubicBezTo>
                  <a:cubicBezTo>
                    <a:pt x="51" y="48"/>
                    <a:pt x="46" y="41"/>
                    <a:pt x="51" y="43"/>
                  </a:cubicBezTo>
                  <a:cubicBezTo>
                    <a:pt x="50" y="37"/>
                    <a:pt x="51" y="38"/>
                    <a:pt x="51" y="32"/>
                  </a:cubicBezTo>
                  <a:cubicBezTo>
                    <a:pt x="55" y="32"/>
                    <a:pt x="57" y="34"/>
                    <a:pt x="60" y="35"/>
                  </a:cubicBezTo>
                  <a:cubicBezTo>
                    <a:pt x="61" y="34"/>
                    <a:pt x="61" y="31"/>
                    <a:pt x="64" y="32"/>
                  </a:cubicBezTo>
                  <a:cubicBezTo>
                    <a:pt x="62" y="29"/>
                    <a:pt x="68" y="27"/>
                    <a:pt x="64" y="26"/>
                  </a:cubicBezTo>
                  <a:cubicBezTo>
                    <a:pt x="65" y="25"/>
                    <a:pt x="67" y="25"/>
                    <a:pt x="67" y="22"/>
                  </a:cubicBezTo>
                  <a:cubicBezTo>
                    <a:pt x="71" y="23"/>
                    <a:pt x="69" y="17"/>
                    <a:pt x="74" y="19"/>
                  </a:cubicBezTo>
                  <a:cubicBezTo>
                    <a:pt x="75" y="18"/>
                    <a:pt x="77" y="16"/>
                    <a:pt x="78" y="15"/>
                  </a:cubicBezTo>
                  <a:cubicBezTo>
                    <a:pt x="80" y="16"/>
                    <a:pt x="82" y="17"/>
                    <a:pt x="85" y="16"/>
                  </a:cubicBezTo>
                  <a:cubicBezTo>
                    <a:pt x="82" y="19"/>
                    <a:pt x="86" y="18"/>
                    <a:pt x="87" y="19"/>
                  </a:cubicBezTo>
                  <a:cubicBezTo>
                    <a:pt x="87" y="19"/>
                    <a:pt x="86" y="21"/>
                    <a:pt x="87" y="21"/>
                  </a:cubicBezTo>
                  <a:cubicBezTo>
                    <a:pt x="87" y="21"/>
                    <a:pt x="89" y="20"/>
                    <a:pt x="89" y="21"/>
                  </a:cubicBezTo>
                  <a:cubicBezTo>
                    <a:pt x="90" y="21"/>
                    <a:pt x="91" y="25"/>
                    <a:pt x="95" y="23"/>
                  </a:cubicBezTo>
                  <a:cubicBezTo>
                    <a:pt x="97" y="24"/>
                    <a:pt x="96" y="16"/>
                    <a:pt x="92" y="18"/>
                  </a:cubicBezTo>
                  <a:cubicBezTo>
                    <a:pt x="93" y="16"/>
                    <a:pt x="95" y="16"/>
                    <a:pt x="96" y="15"/>
                  </a:cubicBezTo>
                  <a:cubicBezTo>
                    <a:pt x="97" y="11"/>
                    <a:pt x="98" y="10"/>
                    <a:pt x="102" y="9"/>
                  </a:cubicBezTo>
                  <a:cubicBezTo>
                    <a:pt x="102" y="6"/>
                    <a:pt x="103" y="5"/>
                    <a:pt x="106" y="5"/>
                  </a:cubicBezTo>
                  <a:cubicBezTo>
                    <a:pt x="104" y="9"/>
                    <a:pt x="105" y="7"/>
                    <a:pt x="109" y="7"/>
                  </a:cubicBezTo>
                  <a:cubicBezTo>
                    <a:pt x="115" y="0"/>
                    <a:pt x="126" y="7"/>
                    <a:pt x="134" y="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altLang="en-US" lang="zh-CN"/>
            </a:p>
          </p:txBody>
        </p:sp>
      </p:grpSp>
      <p:sp>
        <p:nvSpPr>
          <p:cNvPr id="225" name="Freeform 1808"/>
          <p:cNvSpPr>
            <a:spLocks noEditPoints="1"/>
          </p:cNvSpPr>
          <p:nvPr/>
        </p:nvSpPr>
        <p:spPr bwMode="auto">
          <a:xfrm>
            <a:off x="3508050" y="1769539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sp>
        <p:nvSpPr>
          <p:cNvPr id="226" name="Freeform 1808"/>
          <p:cNvSpPr>
            <a:spLocks noEditPoints="1"/>
          </p:cNvSpPr>
          <p:nvPr/>
        </p:nvSpPr>
        <p:spPr bwMode="auto">
          <a:xfrm>
            <a:off x="4556593" y="3274459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sp>
        <p:nvSpPr>
          <p:cNvPr id="227" name="Freeform 1808"/>
          <p:cNvSpPr>
            <a:spLocks noEditPoints="1"/>
          </p:cNvSpPr>
          <p:nvPr/>
        </p:nvSpPr>
        <p:spPr bwMode="auto">
          <a:xfrm>
            <a:off x="8357217" y="3409937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sp>
        <p:nvSpPr>
          <p:cNvPr id="228" name="Freeform 1808"/>
          <p:cNvSpPr>
            <a:spLocks noEditPoints="1"/>
          </p:cNvSpPr>
          <p:nvPr/>
        </p:nvSpPr>
        <p:spPr bwMode="auto">
          <a:xfrm>
            <a:off x="8025853" y="1881744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grpSp>
        <p:nvGrpSpPr>
          <p:cNvPr id="229" name="组合 228"/>
          <p:cNvGrpSpPr/>
          <p:nvPr/>
        </p:nvGrpSpPr>
        <p:grpSpPr>
          <a:xfrm>
            <a:off x="2066766" y="4597924"/>
            <a:ext cx="8189794" cy="2760227"/>
            <a:chOff x="6422125" y="2499936"/>
            <a:chExt cx="8189794" cy="2760227"/>
          </a:xfrm>
        </p:grpSpPr>
        <p:sp>
          <p:nvSpPr>
            <p:cNvPr id="230" name="文本框 229"/>
            <p:cNvSpPr txBox="1"/>
            <p:nvPr/>
          </p:nvSpPr>
          <p:spPr>
            <a:xfrm>
              <a:off x="8469147" y="2499936"/>
              <a:ext cx="4095750" cy="5791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altLang="en-US" lang="zh-CN" spc="600" sz="3200">
                  <a:solidFill>
                    <a:schemeClr val="bg1"/>
                  </a:solidFill>
                  <a:latin typeface="+mj-ea"/>
                  <a:ea typeface="+mj-ea"/>
                </a:rPr>
                <a:t>我们的分店</a:t>
              </a:r>
            </a:p>
          </p:txBody>
        </p:sp>
        <p:sp>
          <p:nvSpPr>
            <p:cNvPr id="231" name="文本框 230"/>
            <p:cNvSpPr txBox="1"/>
            <p:nvPr/>
          </p:nvSpPr>
          <p:spPr>
            <a:xfrm>
              <a:off x="6422125" y="3011214"/>
              <a:ext cx="8189794" cy="173736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altLang="zh-CN" lang="en-US" spc="600" sz="2400">
                  <a:solidFill>
                    <a:schemeClr val="bg1"/>
                  </a:solidFill>
                  <a:latin typeface="+mn-ea"/>
                </a:rPr>
                <a:t>Lorem ipsum dolor sit amet, consectetur adipisicing elit, sed do eiusmod tempor incididunt ut labore</a:t>
              </a:r>
            </a:p>
          </p:txBody>
        </p:sp>
      </p:grpSp>
    </p:spTree>
    <p:extLst>
      <p:ext uri="{BB962C8B-B14F-4D97-AF65-F5344CB8AC3E}">
        <p14:creationId val="3594652693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1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3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6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2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9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2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22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fill="hold" id="24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6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25"/>
      <p:bldP grpId="0" spid="226"/>
      <p:bldP grpId="0" spid="227"/>
      <p:bldP grpId="0" spid="228"/>
    </p:bldLst>
  </p:timing>
</p:sld>
</file>

<file path=ppt/slides/slide28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5" name="Freeform 1808"/>
          <p:cNvSpPr>
            <a:spLocks noEditPoints="1"/>
          </p:cNvSpPr>
          <p:nvPr/>
        </p:nvSpPr>
        <p:spPr bwMode="auto">
          <a:xfrm>
            <a:off x="5700497" y="2741587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sp>
        <p:nvSpPr>
          <p:cNvPr id="226" name="Freeform 1808"/>
          <p:cNvSpPr>
            <a:spLocks noEditPoints="1"/>
          </p:cNvSpPr>
          <p:nvPr/>
        </p:nvSpPr>
        <p:spPr bwMode="auto">
          <a:xfrm>
            <a:off x="6955676" y="1560127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sp>
        <p:nvSpPr>
          <p:cNvPr id="227" name="Freeform 1808"/>
          <p:cNvSpPr>
            <a:spLocks noEditPoints="1"/>
          </p:cNvSpPr>
          <p:nvPr/>
        </p:nvSpPr>
        <p:spPr bwMode="auto">
          <a:xfrm>
            <a:off x="6699243" y="3066708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sp>
        <p:nvSpPr>
          <p:cNvPr id="228" name="Freeform 1808"/>
          <p:cNvSpPr>
            <a:spLocks noEditPoints="1"/>
          </p:cNvSpPr>
          <p:nvPr/>
        </p:nvSpPr>
        <p:spPr bwMode="auto">
          <a:xfrm>
            <a:off x="7492818" y="2776929"/>
            <a:ext cx="500066" cy="433380"/>
          </a:xfrm>
          <a:custGeom>
            <a:cxnLst>
              <a:cxn ang="0">
                <a:pos x="393" y="12"/>
              </a:cxn>
              <a:cxn ang="0">
                <a:pos x="157" y="55"/>
              </a:cxn>
              <a:cxn ang="0">
                <a:pos x="524" y="61"/>
              </a:cxn>
              <a:cxn ang="0">
                <a:pos x="320" y="79"/>
              </a:cxn>
              <a:cxn ang="0">
                <a:pos x="733" y="109"/>
              </a:cxn>
              <a:cxn ang="0">
                <a:pos x="470" y="116"/>
              </a:cxn>
              <a:cxn ang="0">
                <a:pos x="194" y="119"/>
              </a:cxn>
              <a:cxn ang="0">
                <a:pos x="416" y="138"/>
              </a:cxn>
              <a:cxn ang="0">
                <a:pos x="535" y="137"/>
              </a:cxn>
              <a:cxn ang="0">
                <a:pos x="604" y="148"/>
              </a:cxn>
              <a:cxn ang="0">
                <a:pos x="79" y="158"/>
              </a:cxn>
              <a:cxn ang="0">
                <a:pos x="427" y="175"/>
              </a:cxn>
              <a:cxn ang="0">
                <a:pos x="413" y="181"/>
              </a:cxn>
              <a:cxn ang="0">
                <a:pos x="238" y="187"/>
              </a:cxn>
              <a:cxn ang="0">
                <a:pos x="255" y="193"/>
              </a:cxn>
              <a:cxn ang="0">
                <a:pos x="250" y="213"/>
              </a:cxn>
              <a:cxn ang="0">
                <a:pos x="569" y="213"/>
              </a:cxn>
              <a:cxn ang="0">
                <a:pos x="366" y="231"/>
              </a:cxn>
              <a:cxn ang="0">
                <a:pos x="139" y="227"/>
              </a:cxn>
              <a:cxn ang="0">
                <a:pos x="422" y="244"/>
              </a:cxn>
              <a:cxn ang="0">
                <a:pos x="181" y="256"/>
              </a:cxn>
              <a:cxn ang="0">
                <a:pos x="280" y="253"/>
              </a:cxn>
              <a:cxn ang="0">
                <a:pos x="145" y="273"/>
              </a:cxn>
              <a:cxn ang="0">
                <a:pos x="434" y="271"/>
              </a:cxn>
              <a:cxn ang="0">
                <a:pos x="204" y="283"/>
              </a:cxn>
              <a:cxn ang="0">
                <a:pos x="209" y="297"/>
              </a:cxn>
              <a:cxn ang="0">
                <a:pos x="453" y="306"/>
              </a:cxn>
              <a:cxn ang="0">
                <a:pos x="204" y="312"/>
              </a:cxn>
              <a:cxn ang="0">
                <a:pos x="685" y="321"/>
              </a:cxn>
              <a:cxn ang="0">
                <a:pos x="573" y="327"/>
              </a:cxn>
              <a:cxn ang="0">
                <a:pos x="236" y="335"/>
              </a:cxn>
              <a:cxn ang="0">
                <a:pos x="343" y="352"/>
              </a:cxn>
              <a:cxn ang="0">
                <a:pos x="348" y="356"/>
              </a:cxn>
              <a:cxn ang="0">
                <a:pos x="142" y="367"/>
              </a:cxn>
              <a:cxn ang="0">
                <a:pos x="390" y="372"/>
              </a:cxn>
              <a:cxn ang="0">
                <a:pos x="564" y="385"/>
              </a:cxn>
              <a:cxn ang="0">
                <a:pos x="305" y="396"/>
              </a:cxn>
              <a:cxn ang="0">
                <a:pos x="691" y="431"/>
              </a:cxn>
              <a:cxn ang="0">
                <a:pos x="378" y="425"/>
              </a:cxn>
              <a:cxn ang="0">
                <a:pos x="166" y="433"/>
              </a:cxn>
              <a:cxn ang="0">
                <a:pos x="611" y="439"/>
              </a:cxn>
              <a:cxn ang="0">
                <a:pos x="653" y="449"/>
              </a:cxn>
              <a:cxn ang="0">
                <a:pos x="497" y="463"/>
              </a:cxn>
              <a:cxn ang="0">
                <a:pos x="169" y="460"/>
              </a:cxn>
              <a:cxn ang="0">
                <a:pos x="252" y="484"/>
              </a:cxn>
              <a:cxn ang="0">
                <a:pos x="280" y="478"/>
              </a:cxn>
              <a:cxn ang="0">
                <a:pos x="704" y="492"/>
              </a:cxn>
              <a:cxn ang="0">
                <a:pos x="323" y="515"/>
              </a:cxn>
              <a:cxn ang="0">
                <a:pos x="590" y="513"/>
              </a:cxn>
              <a:cxn ang="0">
                <a:pos x="663" y="529"/>
              </a:cxn>
              <a:cxn ang="0">
                <a:pos x="710" y="526"/>
              </a:cxn>
              <a:cxn ang="0">
                <a:pos x="608" y="544"/>
              </a:cxn>
              <a:cxn ang="0">
                <a:pos x="316" y="544"/>
              </a:cxn>
              <a:cxn ang="0">
                <a:pos x="442" y="558"/>
              </a:cxn>
              <a:cxn ang="0">
                <a:pos x="549" y="576"/>
              </a:cxn>
              <a:cxn ang="0">
                <a:pos x="607" y="591"/>
              </a:cxn>
              <a:cxn ang="0">
                <a:pos x="479" y="594"/>
              </a:cxn>
              <a:cxn ang="0">
                <a:pos x="697" y="603"/>
              </a:cxn>
              <a:cxn ang="0">
                <a:pos x="523" y="617"/>
              </a:cxn>
              <a:cxn ang="0">
                <a:pos x="160" y="642"/>
              </a:cxn>
              <a:cxn ang="0">
                <a:pos x="226" y="655"/>
              </a:cxn>
              <a:cxn ang="0">
                <a:pos x="335" y="680"/>
              </a:cxn>
              <a:cxn ang="0">
                <a:pos x="570" y="782"/>
              </a:cxn>
            </a:cxnLst>
            <a:rect b="b" l="0" r="r" t="0"/>
            <a:pathLst>
              <a:path h="946" w="806">
                <a:moveTo>
                  <a:pt x="32" y="161"/>
                </a:moveTo>
                <a:lnTo>
                  <a:pt x="32" y="161"/>
                </a:lnTo>
                <a:lnTo>
                  <a:pt x="32" y="161"/>
                </a:lnTo>
                <a:lnTo>
                  <a:pt x="32" y="158"/>
                </a:lnTo>
                <a:lnTo>
                  <a:pt x="33" y="152"/>
                </a:lnTo>
                <a:lnTo>
                  <a:pt x="40" y="140"/>
                </a:lnTo>
                <a:lnTo>
                  <a:pt x="40" y="140"/>
                </a:lnTo>
                <a:lnTo>
                  <a:pt x="52" y="122"/>
                </a:lnTo>
                <a:lnTo>
                  <a:pt x="52" y="122"/>
                </a:lnTo>
                <a:lnTo>
                  <a:pt x="61" y="105"/>
                </a:lnTo>
                <a:lnTo>
                  <a:pt x="64" y="97"/>
                </a:lnTo>
                <a:lnTo>
                  <a:pt x="69" y="91"/>
                </a:lnTo>
                <a:lnTo>
                  <a:pt x="69" y="91"/>
                </a:lnTo>
                <a:lnTo>
                  <a:pt x="79" y="82"/>
                </a:lnTo>
                <a:lnTo>
                  <a:pt x="91" y="73"/>
                </a:lnTo>
                <a:lnTo>
                  <a:pt x="119" y="59"/>
                </a:lnTo>
                <a:lnTo>
                  <a:pt x="119" y="59"/>
                </a:lnTo>
                <a:lnTo>
                  <a:pt x="146" y="44"/>
                </a:lnTo>
                <a:lnTo>
                  <a:pt x="160" y="38"/>
                </a:lnTo>
                <a:lnTo>
                  <a:pt x="174" y="30"/>
                </a:lnTo>
                <a:lnTo>
                  <a:pt x="174" y="30"/>
                </a:lnTo>
                <a:lnTo>
                  <a:pt x="197" y="23"/>
                </a:lnTo>
                <a:lnTo>
                  <a:pt x="219" y="15"/>
                </a:lnTo>
                <a:lnTo>
                  <a:pt x="245" y="10"/>
                </a:lnTo>
                <a:lnTo>
                  <a:pt x="273" y="9"/>
                </a:lnTo>
                <a:lnTo>
                  <a:pt x="273" y="9"/>
                </a:lnTo>
                <a:lnTo>
                  <a:pt x="288" y="9"/>
                </a:lnTo>
                <a:lnTo>
                  <a:pt x="305" y="7"/>
                </a:lnTo>
                <a:lnTo>
                  <a:pt x="305" y="7"/>
                </a:lnTo>
                <a:lnTo>
                  <a:pt x="317" y="6"/>
                </a:lnTo>
                <a:lnTo>
                  <a:pt x="328" y="4"/>
                </a:lnTo>
                <a:lnTo>
                  <a:pt x="328" y="4"/>
                </a:lnTo>
                <a:lnTo>
                  <a:pt x="340" y="4"/>
                </a:lnTo>
                <a:lnTo>
                  <a:pt x="352" y="4"/>
                </a:lnTo>
                <a:lnTo>
                  <a:pt x="378" y="6"/>
                </a:lnTo>
                <a:lnTo>
                  <a:pt x="378" y="6"/>
                </a:lnTo>
                <a:lnTo>
                  <a:pt x="387" y="6"/>
                </a:lnTo>
                <a:lnTo>
                  <a:pt x="395" y="6"/>
                </a:lnTo>
                <a:lnTo>
                  <a:pt x="395" y="6"/>
                </a:lnTo>
                <a:lnTo>
                  <a:pt x="401" y="4"/>
                </a:lnTo>
                <a:lnTo>
                  <a:pt x="407" y="1"/>
                </a:lnTo>
                <a:lnTo>
                  <a:pt x="407" y="1"/>
                </a:lnTo>
                <a:lnTo>
                  <a:pt x="418" y="0"/>
                </a:lnTo>
                <a:lnTo>
                  <a:pt x="427" y="0"/>
                </a:lnTo>
                <a:lnTo>
                  <a:pt x="447" y="0"/>
                </a:lnTo>
                <a:lnTo>
                  <a:pt x="447" y="0"/>
                </a:lnTo>
                <a:lnTo>
                  <a:pt x="465" y="1"/>
                </a:lnTo>
                <a:lnTo>
                  <a:pt x="483" y="3"/>
                </a:lnTo>
                <a:lnTo>
                  <a:pt x="483" y="3"/>
                </a:lnTo>
                <a:lnTo>
                  <a:pt x="518" y="1"/>
                </a:lnTo>
                <a:lnTo>
                  <a:pt x="518" y="1"/>
                </a:lnTo>
                <a:lnTo>
                  <a:pt x="553" y="3"/>
                </a:lnTo>
                <a:lnTo>
                  <a:pt x="592" y="6"/>
                </a:lnTo>
                <a:lnTo>
                  <a:pt x="592" y="6"/>
                </a:lnTo>
                <a:lnTo>
                  <a:pt x="634" y="9"/>
                </a:lnTo>
                <a:lnTo>
                  <a:pt x="656" y="12"/>
                </a:lnTo>
                <a:lnTo>
                  <a:pt x="665" y="13"/>
                </a:lnTo>
                <a:lnTo>
                  <a:pt x="672" y="18"/>
                </a:lnTo>
                <a:lnTo>
                  <a:pt x="672" y="18"/>
                </a:lnTo>
                <a:lnTo>
                  <a:pt x="680" y="21"/>
                </a:lnTo>
                <a:lnTo>
                  <a:pt x="683" y="24"/>
                </a:lnTo>
                <a:lnTo>
                  <a:pt x="688" y="26"/>
                </a:lnTo>
                <a:lnTo>
                  <a:pt x="688" y="26"/>
                </a:lnTo>
                <a:lnTo>
                  <a:pt x="694" y="26"/>
                </a:lnTo>
                <a:lnTo>
                  <a:pt x="700" y="26"/>
                </a:lnTo>
                <a:lnTo>
                  <a:pt x="706" y="27"/>
                </a:lnTo>
                <a:lnTo>
                  <a:pt x="712" y="29"/>
                </a:lnTo>
                <a:lnTo>
                  <a:pt x="712" y="29"/>
                </a:lnTo>
                <a:lnTo>
                  <a:pt x="720" y="35"/>
                </a:lnTo>
                <a:lnTo>
                  <a:pt x="726" y="42"/>
                </a:lnTo>
                <a:lnTo>
                  <a:pt x="738" y="59"/>
                </a:lnTo>
                <a:lnTo>
                  <a:pt x="738" y="59"/>
                </a:lnTo>
                <a:lnTo>
                  <a:pt x="747" y="76"/>
                </a:lnTo>
                <a:lnTo>
                  <a:pt x="756" y="94"/>
                </a:lnTo>
                <a:lnTo>
                  <a:pt x="762" y="114"/>
                </a:lnTo>
                <a:lnTo>
                  <a:pt x="768" y="135"/>
                </a:lnTo>
                <a:lnTo>
                  <a:pt x="768" y="135"/>
                </a:lnTo>
                <a:lnTo>
                  <a:pt x="773" y="157"/>
                </a:lnTo>
                <a:lnTo>
                  <a:pt x="773" y="157"/>
                </a:lnTo>
                <a:lnTo>
                  <a:pt x="776" y="180"/>
                </a:lnTo>
                <a:lnTo>
                  <a:pt x="776" y="180"/>
                </a:lnTo>
                <a:lnTo>
                  <a:pt x="779" y="189"/>
                </a:lnTo>
                <a:lnTo>
                  <a:pt x="782" y="198"/>
                </a:lnTo>
                <a:lnTo>
                  <a:pt x="782" y="198"/>
                </a:lnTo>
                <a:lnTo>
                  <a:pt x="787" y="213"/>
                </a:lnTo>
                <a:lnTo>
                  <a:pt x="790" y="228"/>
                </a:lnTo>
                <a:lnTo>
                  <a:pt x="794" y="260"/>
                </a:lnTo>
                <a:lnTo>
                  <a:pt x="794" y="260"/>
                </a:lnTo>
                <a:lnTo>
                  <a:pt x="797" y="285"/>
                </a:lnTo>
                <a:lnTo>
                  <a:pt x="802" y="311"/>
                </a:lnTo>
                <a:lnTo>
                  <a:pt x="802" y="311"/>
                </a:lnTo>
                <a:lnTo>
                  <a:pt x="803" y="337"/>
                </a:lnTo>
                <a:lnTo>
                  <a:pt x="805" y="364"/>
                </a:lnTo>
                <a:lnTo>
                  <a:pt x="805" y="364"/>
                </a:lnTo>
                <a:lnTo>
                  <a:pt x="806" y="414"/>
                </a:lnTo>
                <a:lnTo>
                  <a:pt x="808" y="440"/>
                </a:lnTo>
                <a:lnTo>
                  <a:pt x="808" y="466"/>
                </a:lnTo>
                <a:lnTo>
                  <a:pt x="808" y="466"/>
                </a:lnTo>
                <a:lnTo>
                  <a:pt x="808" y="491"/>
                </a:lnTo>
                <a:lnTo>
                  <a:pt x="808" y="503"/>
                </a:lnTo>
                <a:lnTo>
                  <a:pt x="806" y="513"/>
                </a:lnTo>
                <a:lnTo>
                  <a:pt x="806" y="513"/>
                </a:lnTo>
                <a:lnTo>
                  <a:pt x="803" y="526"/>
                </a:lnTo>
                <a:lnTo>
                  <a:pt x="803" y="526"/>
                </a:lnTo>
                <a:lnTo>
                  <a:pt x="802" y="533"/>
                </a:lnTo>
                <a:lnTo>
                  <a:pt x="800" y="541"/>
                </a:lnTo>
                <a:lnTo>
                  <a:pt x="800" y="541"/>
                </a:lnTo>
                <a:lnTo>
                  <a:pt x="793" y="559"/>
                </a:lnTo>
                <a:lnTo>
                  <a:pt x="793" y="559"/>
                </a:lnTo>
                <a:lnTo>
                  <a:pt x="784" y="574"/>
                </a:lnTo>
                <a:lnTo>
                  <a:pt x="784" y="574"/>
                </a:lnTo>
                <a:lnTo>
                  <a:pt x="782" y="579"/>
                </a:lnTo>
                <a:lnTo>
                  <a:pt x="781" y="584"/>
                </a:lnTo>
                <a:lnTo>
                  <a:pt x="781" y="584"/>
                </a:lnTo>
                <a:lnTo>
                  <a:pt x="778" y="588"/>
                </a:lnTo>
                <a:lnTo>
                  <a:pt x="771" y="594"/>
                </a:lnTo>
                <a:lnTo>
                  <a:pt x="759" y="602"/>
                </a:lnTo>
                <a:lnTo>
                  <a:pt x="759" y="602"/>
                </a:lnTo>
                <a:lnTo>
                  <a:pt x="746" y="610"/>
                </a:lnTo>
                <a:lnTo>
                  <a:pt x="732" y="617"/>
                </a:lnTo>
                <a:lnTo>
                  <a:pt x="732" y="617"/>
                </a:lnTo>
                <a:lnTo>
                  <a:pt x="726" y="622"/>
                </a:lnTo>
                <a:lnTo>
                  <a:pt x="720" y="626"/>
                </a:lnTo>
                <a:lnTo>
                  <a:pt x="707" y="635"/>
                </a:lnTo>
                <a:lnTo>
                  <a:pt x="707" y="635"/>
                </a:lnTo>
                <a:lnTo>
                  <a:pt x="694" y="643"/>
                </a:lnTo>
                <a:lnTo>
                  <a:pt x="678" y="651"/>
                </a:lnTo>
                <a:lnTo>
                  <a:pt x="678" y="651"/>
                </a:lnTo>
                <a:lnTo>
                  <a:pt x="665" y="657"/>
                </a:lnTo>
                <a:lnTo>
                  <a:pt x="649" y="663"/>
                </a:lnTo>
                <a:lnTo>
                  <a:pt x="649" y="663"/>
                </a:lnTo>
                <a:lnTo>
                  <a:pt x="633" y="667"/>
                </a:lnTo>
                <a:lnTo>
                  <a:pt x="616" y="671"/>
                </a:lnTo>
                <a:lnTo>
                  <a:pt x="616" y="671"/>
                </a:lnTo>
                <a:lnTo>
                  <a:pt x="613" y="687"/>
                </a:lnTo>
                <a:lnTo>
                  <a:pt x="610" y="707"/>
                </a:lnTo>
                <a:lnTo>
                  <a:pt x="610" y="707"/>
                </a:lnTo>
                <a:lnTo>
                  <a:pt x="607" y="725"/>
                </a:lnTo>
                <a:lnTo>
                  <a:pt x="602" y="742"/>
                </a:lnTo>
                <a:lnTo>
                  <a:pt x="601" y="744"/>
                </a:lnTo>
                <a:lnTo>
                  <a:pt x="601" y="744"/>
                </a:lnTo>
                <a:lnTo>
                  <a:pt x="596" y="754"/>
                </a:lnTo>
                <a:lnTo>
                  <a:pt x="593" y="765"/>
                </a:lnTo>
                <a:lnTo>
                  <a:pt x="593" y="765"/>
                </a:lnTo>
                <a:lnTo>
                  <a:pt x="585" y="791"/>
                </a:lnTo>
                <a:lnTo>
                  <a:pt x="575" y="815"/>
                </a:lnTo>
                <a:lnTo>
                  <a:pt x="575" y="815"/>
                </a:lnTo>
                <a:lnTo>
                  <a:pt x="572" y="826"/>
                </a:lnTo>
                <a:lnTo>
                  <a:pt x="566" y="835"/>
                </a:lnTo>
                <a:lnTo>
                  <a:pt x="563" y="840"/>
                </a:lnTo>
                <a:lnTo>
                  <a:pt x="559" y="843"/>
                </a:lnTo>
                <a:lnTo>
                  <a:pt x="553" y="844"/>
                </a:lnTo>
                <a:lnTo>
                  <a:pt x="549" y="844"/>
                </a:lnTo>
                <a:lnTo>
                  <a:pt x="549" y="844"/>
                </a:lnTo>
                <a:lnTo>
                  <a:pt x="546" y="853"/>
                </a:lnTo>
                <a:lnTo>
                  <a:pt x="543" y="861"/>
                </a:lnTo>
                <a:lnTo>
                  <a:pt x="534" y="875"/>
                </a:lnTo>
                <a:lnTo>
                  <a:pt x="534" y="875"/>
                </a:lnTo>
                <a:lnTo>
                  <a:pt x="527" y="885"/>
                </a:lnTo>
                <a:lnTo>
                  <a:pt x="523" y="890"/>
                </a:lnTo>
                <a:lnTo>
                  <a:pt x="518" y="893"/>
                </a:lnTo>
                <a:lnTo>
                  <a:pt x="518" y="893"/>
                </a:lnTo>
                <a:lnTo>
                  <a:pt x="515" y="901"/>
                </a:lnTo>
                <a:lnTo>
                  <a:pt x="512" y="908"/>
                </a:lnTo>
                <a:lnTo>
                  <a:pt x="508" y="914"/>
                </a:lnTo>
                <a:lnTo>
                  <a:pt x="502" y="921"/>
                </a:lnTo>
                <a:lnTo>
                  <a:pt x="502" y="921"/>
                </a:lnTo>
                <a:lnTo>
                  <a:pt x="499" y="922"/>
                </a:lnTo>
                <a:lnTo>
                  <a:pt x="494" y="921"/>
                </a:lnTo>
                <a:lnTo>
                  <a:pt x="494" y="921"/>
                </a:lnTo>
                <a:lnTo>
                  <a:pt x="491" y="925"/>
                </a:lnTo>
                <a:lnTo>
                  <a:pt x="489" y="930"/>
                </a:lnTo>
                <a:lnTo>
                  <a:pt x="488" y="934"/>
                </a:lnTo>
                <a:lnTo>
                  <a:pt x="483" y="937"/>
                </a:lnTo>
                <a:lnTo>
                  <a:pt x="483" y="937"/>
                </a:lnTo>
                <a:lnTo>
                  <a:pt x="480" y="939"/>
                </a:lnTo>
                <a:lnTo>
                  <a:pt x="476" y="940"/>
                </a:lnTo>
                <a:lnTo>
                  <a:pt x="476" y="940"/>
                </a:lnTo>
                <a:lnTo>
                  <a:pt x="470" y="945"/>
                </a:lnTo>
                <a:lnTo>
                  <a:pt x="465" y="946"/>
                </a:lnTo>
                <a:lnTo>
                  <a:pt x="462" y="948"/>
                </a:lnTo>
                <a:lnTo>
                  <a:pt x="462" y="948"/>
                </a:lnTo>
                <a:lnTo>
                  <a:pt x="462" y="936"/>
                </a:lnTo>
                <a:lnTo>
                  <a:pt x="463" y="924"/>
                </a:lnTo>
                <a:lnTo>
                  <a:pt x="463" y="924"/>
                </a:lnTo>
                <a:lnTo>
                  <a:pt x="466" y="918"/>
                </a:lnTo>
                <a:lnTo>
                  <a:pt x="470" y="910"/>
                </a:lnTo>
                <a:lnTo>
                  <a:pt x="470" y="910"/>
                </a:lnTo>
                <a:lnTo>
                  <a:pt x="471" y="904"/>
                </a:lnTo>
                <a:lnTo>
                  <a:pt x="473" y="896"/>
                </a:lnTo>
                <a:lnTo>
                  <a:pt x="473" y="896"/>
                </a:lnTo>
                <a:lnTo>
                  <a:pt x="474" y="890"/>
                </a:lnTo>
                <a:lnTo>
                  <a:pt x="477" y="884"/>
                </a:lnTo>
                <a:lnTo>
                  <a:pt x="482" y="878"/>
                </a:lnTo>
                <a:lnTo>
                  <a:pt x="483" y="872"/>
                </a:lnTo>
                <a:lnTo>
                  <a:pt x="483" y="872"/>
                </a:lnTo>
                <a:lnTo>
                  <a:pt x="483" y="857"/>
                </a:lnTo>
                <a:lnTo>
                  <a:pt x="485" y="841"/>
                </a:lnTo>
                <a:lnTo>
                  <a:pt x="486" y="826"/>
                </a:lnTo>
                <a:lnTo>
                  <a:pt x="486" y="811"/>
                </a:lnTo>
                <a:lnTo>
                  <a:pt x="486" y="811"/>
                </a:lnTo>
                <a:lnTo>
                  <a:pt x="486" y="800"/>
                </a:lnTo>
                <a:lnTo>
                  <a:pt x="485" y="789"/>
                </a:lnTo>
                <a:lnTo>
                  <a:pt x="477" y="768"/>
                </a:lnTo>
                <a:lnTo>
                  <a:pt x="470" y="748"/>
                </a:lnTo>
                <a:lnTo>
                  <a:pt x="460" y="730"/>
                </a:lnTo>
                <a:lnTo>
                  <a:pt x="460" y="730"/>
                </a:lnTo>
                <a:lnTo>
                  <a:pt x="456" y="727"/>
                </a:lnTo>
                <a:lnTo>
                  <a:pt x="453" y="722"/>
                </a:lnTo>
                <a:lnTo>
                  <a:pt x="445" y="713"/>
                </a:lnTo>
                <a:lnTo>
                  <a:pt x="439" y="703"/>
                </a:lnTo>
                <a:lnTo>
                  <a:pt x="433" y="695"/>
                </a:lnTo>
                <a:lnTo>
                  <a:pt x="433" y="695"/>
                </a:lnTo>
                <a:lnTo>
                  <a:pt x="425" y="690"/>
                </a:lnTo>
                <a:lnTo>
                  <a:pt x="422" y="690"/>
                </a:lnTo>
                <a:lnTo>
                  <a:pt x="418" y="690"/>
                </a:lnTo>
                <a:lnTo>
                  <a:pt x="418" y="690"/>
                </a:lnTo>
                <a:lnTo>
                  <a:pt x="418" y="687"/>
                </a:lnTo>
                <a:lnTo>
                  <a:pt x="415" y="686"/>
                </a:lnTo>
                <a:lnTo>
                  <a:pt x="415" y="686"/>
                </a:lnTo>
                <a:lnTo>
                  <a:pt x="409" y="686"/>
                </a:lnTo>
                <a:lnTo>
                  <a:pt x="401" y="686"/>
                </a:lnTo>
                <a:lnTo>
                  <a:pt x="395" y="684"/>
                </a:lnTo>
                <a:lnTo>
                  <a:pt x="389" y="683"/>
                </a:lnTo>
                <a:lnTo>
                  <a:pt x="389" y="683"/>
                </a:lnTo>
                <a:lnTo>
                  <a:pt x="384" y="686"/>
                </a:lnTo>
                <a:lnTo>
                  <a:pt x="380" y="689"/>
                </a:lnTo>
                <a:lnTo>
                  <a:pt x="380" y="689"/>
                </a:lnTo>
                <a:lnTo>
                  <a:pt x="369" y="690"/>
                </a:lnTo>
                <a:lnTo>
                  <a:pt x="358" y="689"/>
                </a:lnTo>
                <a:lnTo>
                  <a:pt x="337" y="686"/>
                </a:lnTo>
                <a:lnTo>
                  <a:pt x="337" y="686"/>
                </a:lnTo>
                <a:lnTo>
                  <a:pt x="297" y="687"/>
                </a:lnTo>
                <a:lnTo>
                  <a:pt x="276" y="687"/>
                </a:lnTo>
                <a:lnTo>
                  <a:pt x="255" y="686"/>
                </a:lnTo>
                <a:lnTo>
                  <a:pt x="255" y="686"/>
                </a:lnTo>
                <a:lnTo>
                  <a:pt x="242" y="684"/>
                </a:lnTo>
                <a:lnTo>
                  <a:pt x="232" y="683"/>
                </a:lnTo>
                <a:lnTo>
                  <a:pt x="207" y="677"/>
                </a:lnTo>
                <a:lnTo>
                  <a:pt x="207" y="677"/>
                </a:lnTo>
                <a:lnTo>
                  <a:pt x="186" y="671"/>
                </a:lnTo>
                <a:lnTo>
                  <a:pt x="165" y="664"/>
                </a:lnTo>
                <a:lnTo>
                  <a:pt x="165" y="664"/>
                </a:lnTo>
                <a:lnTo>
                  <a:pt x="148" y="658"/>
                </a:lnTo>
                <a:lnTo>
                  <a:pt x="131" y="654"/>
                </a:lnTo>
                <a:lnTo>
                  <a:pt x="117" y="648"/>
                </a:lnTo>
                <a:lnTo>
                  <a:pt x="104" y="642"/>
                </a:lnTo>
                <a:lnTo>
                  <a:pt x="104" y="642"/>
                </a:lnTo>
                <a:lnTo>
                  <a:pt x="96" y="634"/>
                </a:lnTo>
                <a:lnTo>
                  <a:pt x="88" y="626"/>
                </a:lnTo>
                <a:lnTo>
                  <a:pt x="88" y="626"/>
                </a:lnTo>
                <a:lnTo>
                  <a:pt x="73" y="613"/>
                </a:lnTo>
                <a:lnTo>
                  <a:pt x="73" y="613"/>
                </a:lnTo>
                <a:lnTo>
                  <a:pt x="59" y="599"/>
                </a:lnTo>
                <a:lnTo>
                  <a:pt x="59" y="599"/>
                </a:lnTo>
                <a:lnTo>
                  <a:pt x="53" y="591"/>
                </a:lnTo>
                <a:lnTo>
                  <a:pt x="47" y="584"/>
                </a:lnTo>
                <a:lnTo>
                  <a:pt x="47" y="584"/>
                </a:lnTo>
                <a:lnTo>
                  <a:pt x="44" y="577"/>
                </a:lnTo>
                <a:lnTo>
                  <a:pt x="43" y="573"/>
                </a:lnTo>
                <a:lnTo>
                  <a:pt x="43" y="573"/>
                </a:lnTo>
                <a:lnTo>
                  <a:pt x="35" y="553"/>
                </a:lnTo>
                <a:lnTo>
                  <a:pt x="35" y="553"/>
                </a:lnTo>
                <a:lnTo>
                  <a:pt x="30" y="545"/>
                </a:lnTo>
                <a:lnTo>
                  <a:pt x="30" y="545"/>
                </a:lnTo>
                <a:lnTo>
                  <a:pt x="29" y="541"/>
                </a:lnTo>
                <a:lnTo>
                  <a:pt x="29" y="535"/>
                </a:lnTo>
                <a:lnTo>
                  <a:pt x="29" y="535"/>
                </a:lnTo>
                <a:lnTo>
                  <a:pt x="23" y="513"/>
                </a:lnTo>
                <a:lnTo>
                  <a:pt x="23" y="513"/>
                </a:lnTo>
                <a:lnTo>
                  <a:pt x="20" y="492"/>
                </a:lnTo>
                <a:lnTo>
                  <a:pt x="20" y="492"/>
                </a:lnTo>
                <a:lnTo>
                  <a:pt x="18" y="483"/>
                </a:lnTo>
                <a:lnTo>
                  <a:pt x="18" y="483"/>
                </a:lnTo>
                <a:lnTo>
                  <a:pt x="18" y="478"/>
                </a:lnTo>
                <a:lnTo>
                  <a:pt x="18" y="474"/>
                </a:lnTo>
                <a:lnTo>
                  <a:pt x="18" y="474"/>
                </a:lnTo>
                <a:lnTo>
                  <a:pt x="15" y="468"/>
                </a:lnTo>
                <a:lnTo>
                  <a:pt x="14" y="463"/>
                </a:lnTo>
                <a:lnTo>
                  <a:pt x="14" y="463"/>
                </a:lnTo>
                <a:lnTo>
                  <a:pt x="12" y="459"/>
                </a:lnTo>
                <a:lnTo>
                  <a:pt x="12" y="454"/>
                </a:lnTo>
                <a:lnTo>
                  <a:pt x="12" y="443"/>
                </a:lnTo>
                <a:lnTo>
                  <a:pt x="12" y="443"/>
                </a:lnTo>
                <a:lnTo>
                  <a:pt x="11" y="439"/>
                </a:lnTo>
                <a:lnTo>
                  <a:pt x="8" y="434"/>
                </a:lnTo>
                <a:lnTo>
                  <a:pt x="8" y="434"/>
                </a:lnTo>
                <a:lnTo>
                  <a:pt x="8" y="424"/>
                </a:lnTo>
                <a:lnTo>
                  <a:pt x="6" y="411"/>
                </a:lnTo>
                <a:lnTo>
                  <a:pt x="6" y="399"/>
                </a:lnTo>
                <a:lnTo>
                  <a:pt x="3" y="387"/>
                </a:lnTo>
                <a:lnTo>
                  <a:pt x="3" y="387"/>
                </a:lnTo>
                <a:lnTo>
                  <a:pt x="5" y="384"/>
                </a:lnTo>
                <a:lnTo>
                  <a:pt x="8" y="381"/>
                </a:lnTo>
                <a:lnTo>
                  <a:pt x="8" y="381"/>
                </a:lnTo>
                <a:lnTo>
                  <a:pt x="6" y="370"/>
                </a:lnTo>
                <a:lnTo>
                  <a:pt x="6" y="359"/>
                </a:lnTo>
                <a:lnTo>
                  <a:pt x="6" y="341"/>
                </a:lnTo>
                <a:lnTo>
                  <a:pt x="6" y="341"/>
                </a:lnTo>
                <a:lnTo>
                  <a:pt x="3" y="329"/>
                </a:lnTo>
                <a:lnTo>
                  <a:pt x="0" y="315"/>
                </a:lnTo>
                <a:lnTo>
                  <a:pt x="0" y="315"/>
                </a:lnTo>
                <a:lnTo>
                  <a:pt x="0" y="297"/>
                </a:lnTo>
                <a:lnTo>
                  <a:pt x="1" y="277"/>
                </a:lnTo>
                <a:lnTo>
                  <a:pt x="5" y="257"/>
                </a:lnTo>
                <a:lnTo>
                  <a:pt x="8" y="237"/>
                </a:lnTo>
                <a:lnTo>
                  <a:pt x="8" y="237"/>
                </a:lnTo>
                <a:lnTo>
                  <a:pt x="15" y="199"/>
                </a:lnTo>
                <a:lnTo>
                  <a:pt x="21" y="183"/>
                </a:lnTo>
                <a:lnTo>
                  <a:pt x="27" y="166"/>
                </a:lnTo>
                <a:lnTo>
                  <a:pt x="27" y="166"/>
                </a:lnTo>
                <a:lnTo>
                  <a:pt x="30" y="164"/>
                </a:lnTo>
                <a:lnTo>
                  <a:pt x="32" y="161"/>
                </a:lnTo>
                <a:lnTo>
                  <a:pt x="32" y="161"/>
                </a:lnTo>
                <a:close/>
                <a:moveTo>
                  <a:pt x="32" y="163"/>
                </a:moveTo>
                <a:lnTo>
                  <a:pt x="32" y="163"/>
                </a:lnTo>
                <a:lnTo>
                  <a:pt x="35" y="163"/>
                </a:lnTo>
                <a:lnTo>
                  <a:pt x="37" y="164"/>
                </a:lnTo>
                <a:lnTo>
                  <a:pt x="37" y="164"/>
                </a:lnTo>
                <a:lnTo>
                  <a:pt x="38" y="158"/>
                </a:lnTo>
                <a:lnTo>
                  <a:pt x="41" y="152"/>
                </a:lnTo>
                <a:lnTo>
                  <a:pt x="43" y="146"/>
                </a:lnTo>
                <a:lnTo>
                  <a:pt x="44" y="141"/>
                </a:lnTo>
                <a:lnTo>
                  <a:pt x="44" y="141"/>
                </a:lnTo>
                <a:lnTo>
                  <a:pt x="38" y="151"/>
                </a:lnTo>
                <a:lnTo>
                  <a:pt x="32" y="163"/>
                </a:lnTo>
                <a:lnTo>
                  <a:pt x="32" y="163"/>
                </a:lnTo>
                <a:close/>
                <a:moveTo>
                  <a:pt x="338" y="13"/>
                </a:moveTo>
                <a:lnTo>
                  <a:pt x="338" y="13"/>
                </a:lnTo>
                <a:lnTo>
                  <a:pt x="340" y="16"/>
                </a:lnTo>
                <a:lnTo>
                  <a:pt x="338" y="19"/>
                </a:lnTo>
                <a:lnTo>
                  <a:pt x="338" y="19"/>
                </a:lnTo>
                <a:lnTo>
                  <a:pt x="393" y="12"/>
                </a:lnTo>
                <a:lnTo>
                  <a:pt x="393" y="12"/>
                </a:lnTo>
                <a:lnTo>
                  <a:pt x="381" y="10"/>
                </a:lnTo>
                <a:lnTo>
                  <a:pt x="367" y="10"/>
                </a:lnTo>
                <a:lnTo>
                  <a:pt x="354" y="12"/>
                </a:lnTo>
                <a:lnTo>
                  <a:pt x="338" y="13"/>
                </a:lnTo>
                <a:lnTo>
                  <a:pt x="338" y="13"/>
                </a:lnTo>
                <a:close/>
                <a:moveTo>
                  <a:pt x="213" y="23"/>
                </a:moveTo>
                <a:lnTo>
                  <a:pt x="213" y="23"/>
                </a:lnTo>
                <a:lnTo>
                  <a:pt x="242" y="19"/>
                </a:lnTo>
                <a:lnTo>
                  <a:pt x="256" y="18"/>
                </a:lnTo>
                <a:lnTo>
                  <a:pt x="270" y="13"/>
                </a:lnTo>
                <a:lnTo>
                  <a:pt x="270" y="13"/>
                </a:lnTo>
                <a:lnTo>
                  <a:pt x="242" y="16"/>
                </a:lnTo>
                <a:lnTo>
                  <a:pt x="227" y="19"/>
                </a:lnTo>
                <a:lnTo>
                  <a:pt x="213" y="23"/>
                </a:lnTo>
                <a:lnTo>
                  <a:pt x="213" y="23"/>
                </a:lnTo>
                <a:close/>
                <a:moveTo>
                  <a:pt x="277" y="19"/>
                </a:moveTo>
                <a:lnTo>
                  <a:pt x="277" y="19"/>
                </a:lnTo>
                <a:lnTo>
                  <a:pt x="279" y="23"/>
                </a:lnTo>
                <a:lnTo>
                  <a:pt x="279" y="26"/>
                </a:lnTo>
                <a:lnTo>
                  <a:pt x="277" y="29"/>
                </a:lnTo>
                <a:lnTo>
                  <a:pt x="277" y="30"/>
                </a:lnTo>
                <a:lnTo>
                  <a:pt x="277" y="30"/>
                </a:lnTo>
                <a:lnTo>
                  <a:pt x="297" y="27"/>
                </a:lnTo>
                <a:lnTo>
                  <a:pt x="306" y="27"/>
                </a:lnTo>
                <a:lnTo>
                  <a:pt x="314" y="24"/>
                </a:lnTo>
                <a:lnTo>
                  <a:pt x="314" y="24"/>
                </a:lnTo>
                <a:lnTo>
                  <a:pt x="308" y="24"/>
                </a:lnTo>
                <a:lnTo>
                  <a:pt x="306" y="23"/>
                </a:lnTo>
                <a:lnTo>
                  <a:pt x="303" y="21"/>
                </a:lnTo>
                <a:lnTo>
                  <a:pt x="303" y="21"/>
                </a:lnTo>
                <a:lnTo>
                  <a:pt x="305" y="19"/>
                </a:lnTo>
                <a:lnTo>
                  <a:pt x="306" y="16"/>
                </a:lnTo>
                <a:lnTo>
                  <a:pt x="309" y="15"/>
                </a:lnTo>
                <a:lnTo>
                  <a:pt x="314" y="15"/>
                </a:lnTo>
                <a:lnTo>
                  <a:pt x="314" y="15"/>
                </a:lnTo>
                <a:lnTo>
                  <a:pt x="305" y="15"/>
                </a:lnTo>
                <a:lnTo>
                  <a:pt x="296" y="16"/>
                </a:lnTo>
                <a:lnTo>
                  <a:pt x="287" y="18"/>
                </a:lnTo>
                <a:lnTo>
                  <a:pt x="277" y="19"/>
                </a:lnTo>
                <a:lnTo>
                  <a:pt x="277" y="19"/>
                </a:lnTo>
                <a:close/>
                <a:moveTo>
                  <a:pt x="625" y="15"/>
                </a:moveTo>
                <a:lnTo>
                  <a:pt x="625" y="15"/>
                </a:lnTo>
                <a:lnTo>
                  <a:pt x="627" y="16"/>
                </a:lnTo>
                <a:lnTo>
                  <a:pt x="625" y="19"/>
                </a:lnTo>
                <a:lnTo>
                  <a:pt x="625" y="19"/>
                </a:lnTo>
                <a:lnTo>
                  <a:pt x="634" y="19"/>
                </a:lnTo>
                <a:lnTo>
                  <a:pt x="643" y="21"/>
                </a:lnTo>
                <a:lnTo>
                  <a:pt x="651" y="21"/>
                </a:lnTo>
                <a:lnTo>
                  <a:pt x="654" y="21"/>
                </a:lnTo>
                <a:lnTo>
                  <a:pt x="657" y="19"/>
                </a:lnTo>
                <a:lnTo>
                  <a:pt x="657" y="19"/>
                </a:lnTo>
                <a:lnTo>
                  <a:pt x="642" y="15"/>
                </a:lnTo>
                <a:lnTo>
                  <a:pt x="633" y="15"/>
                </a:lnTo>
                <a:lnTo>
                  <a:pt x="625" y="15"/>
                </a:lnTo>
                <a:lnTo>
                  <a:pt x="625" y="15"/>
                </a:lnTo>
                <a:close/>
                <a:moveTo>
                  <a:pt x="322" y="19"/>
                </a:moveTo>
                <a:lnTo>
                  <a:pt x="322" y="19"/>
                </a:lnTo>
                <a:lnTo>
                  <a:pt x="325" y="19"/>
                </a:lnTo>
                <a:lnTo>
                  <a:pt x="328" y="19"/>
                </a:lnTo>
                <a:lnTo>
                  <a:pt x="331" y="18"/>
                </a:lnTo>
                <a:lnTo>
                  <a:pt x="332" y="16"/>
                </a:lnTo>
                <a:lnTo>
                  <a:pt x="332" y="16"/>
                </a:lnTo>
                <a:lnTo>
                  <a:pt x="326" y="16"/>
                </a:lnTo>
                <a:lnTo>
                  <a:pt x="322" y="19"/>
                </a:lnTo>
                <a:lnTo>
                  <a:pt x="322" y="19"/>
                </a:lnTo>
                <a:close/>
                <a:moveTo>
                  <a:pt x="404" y="21"/>
                </a:moveTo>
                <a:lnTo>
                  <a:pt x="404" y="21"/>
                </a:lnTo>
                <a:lnTo>
                  <a:pt x="407" y="21"/>
                </a:lnTo>
                <a:lnTo>
                  <a:pt x="410" y="19"/>
                </a:lnTo>
                <a:lnTo>
                  <a:pt x="410" y="19"/>
                </a:lnTo>
                <a:lnTo>
                  <a:pt x="407" y="19"/>
                </a:lnTo>
                <a:lnTo>
                  <a:pt x="406" y="21"/>
                </a:lnTo>
                <a:lnTo>
                  <a:pt x="404" y="21"/>
                </a:lnTo>
                <a:lnTo>
                  <a:pt x="404" y="21"/>
                </a:lnTo>
                <a:close/>
                <a:moveTo>
                  <a:pt x="421" y="21"/>
                </a:moveTo>
                <a:lnTo>
                  <a:pt x="421" y="21"/>
                </a:lnTo>
                <a:lnTo>
                  <a:pt x="421" y="23"/>
                </a:lnTo>
                <a:lnTo>
                  <a:pt x="422" y="23"/>
                </a:lnTo>
                <a:lnTo>
                  <a:pt x="422" y="23"/>
                </a:lnTo>
                <a:lnTo>
                  <a:pt x="428" y="21"/>
                </a:lnTo>
                <a:lnTo>
                  <a:pt x="433" y="23"/>
                </a:lnTo>
                <a:lnTo>
                  <a:pt x="439" y="23"/>
                </a:lnTo>
                <a:lnTo>
                  <a:pt x="444" y="21"/>
                </a:lnTo>
                <a:lnTo>
                  <a:pt x="444" y="21"/>
                </a:lnTo>
                <a:lnTo>
                  <a:pt x="421" y="21"/>
                </a:lnTo>
                <a:lnTo>
                  <a:pt x="421" y="21"/>
                </a:lnTo>
                <a:close/>
                <a:moveTo>
                  <a:pt x="445" y="21"/>
                </a:moveTo>
                <a:lnTo>
                  <a:pt x="445" y="21"/>
                </a:lnTo>
                <a:lnTo>
                  <a:pt x="450" y="21"/>
                </a:lnTo>
                <a:lnTo>
                  <a:pt x="453" y="21"/>
                </a:lnTo>
                <a:lnTo>
                  <a:pt x="454" y="19"/>
                </a:lnTo>
                <a:lnTo>
                  <a:pt x="454" y="19"/>
                </a:lnTo>
                <a:lnTo>
                  <a:pt x="448" y="21"/>
                </a:lnTo>
                <a:lnTo>
                  <a:pt x="447" y="21"/>
                </a:lnTo>
                <a:lnTo>
                  <a:pt x="445" y="21"/>
                </a:lnTo>
                <a:lnTo>
                  <a:pt x="445" y="21"/>
                </a:lnTo>
                <a:close/>
                <a:moveTo>
                  <a:pt x="216" y="32"/>
                </a:moveTo>
                <a:lnTo>
                  <a:pt x="216" y="32"/>
                </a:lnTo>
                <a:lnTo>
                  <a:pt x="218" y="32"/>
                </a:lnTo>
                <a:lnTo>
                  <a:pt x="218" y="32"/>
                </a:lnTo>
                <a:lnTo>
                  <a:pt x="218" y="32"/>
                </a:lnTo>
                <a:lnTo>
                  <a:pt x="192" y="41"/>
                </a:lnTo>
                <a:lnTo>
                  <a:pt x="180" y="47"/>
                </a:lnTo>
                <a:lnTo>
                  <a:pt x="168" y="55"/>
                </a:lnTo>
                <a:lnTo>
                  <a:pt x="168" y="55"/>
                </a:lnTo>
                <a:lnTo>
                  <a:pt x="180" y="53"/>
                </a:lnTo>
                <a:lnTo>
                  <a:pt x="191" y="50"/>
                </a:lnTo>
                <a:lnTo>
                  <a:pt x="191" y="50"/>
                </a:lnTo>
                <a:lnTo>
                  <a:pt x="215" y="44"/>
                </a:lnTo>
                <a:lnTo>
                  <a:pt x="215" y="44"/>
                </a:lnTo>
                <a:lnTo>
                  <a:pt x="245" y="36"/>
                </a:lnTo>
                <a:lnTo>
                  <a:pt x="261" y="32"/>
                </a:lnTo>
                <a:lnTo>
                  <a:pt x="267" y="29"/>
                </a:lnTo>
                <a:lnTo>
                  <a:pt x="273" y="26"/>
                </a:lnTo>
                <a:lnTo>
                  <a:pt x="273" y="26"/>
                </a:lnTo>
                <a:lnTo>
                  <a:pt x="264" y="24"/>
                </a:lnTo>
                <a:lnTo>
                  <a:pt x="255" y="24"/>
                </a:lnTo>
                <a:lnTo>
                  <a:pt x="245" y="27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30"/>
                </a:lnTo>
                <a:lnTo>
                  <a:pt x="239" y="29"/>
                </a:lnTo>
                <a:lnTo>
                  <a:pt x="239" y="29"/>
                </a:lnTo>
                <a:lnTo>
                  <a:pt x="233" y="29"/>
                </a:lnTo>
                <a:lnTo>
                  <a:pt x="227" y="30"/>
                </a:lnTo>
                <a:lnTo>
                  <a:pt x="223" y="32"/>
                </a:lnTo>
                <a:lnTo>
                  <a:pt x="216" y="32"/>
                </a:lnTo>
                <a:lnTo>
                  <a:pt x="216" y="32"/>
                </a:lnTo>
                <a:close/>
                <a:moveTo>
                  <a:pt x="450" y="29"/>
                </a:moveTo>
                <a:lnTo>
                  <a:pt x="450" y="29"/>
                </a:lnTo>
                <a:lnTo>
                  <a:pt x="450" y="27"/>
                </a:lnTo>
                <a:lnTo>
                  <a:pt x="447" y="26"/>
                </a:lnTo>
                <a:lnTo>
                  <a:pt x="445" y="26"/>
                </a:lnTo>
                <a:lnTo>
                  <a:pt x="444" y="27"/>
                </a:lnTo>
                <a:lnTo>
                  <a:pt x="444" y="27"/>
                </a:lnTo>
                <a:lnTo>
                  <a:pt x="447" y="29"/>
                </a:lnTo>
                <a:lnTo>
                  <a:pt x="450" y="30"/>
                </a:lnTo>
                <a:lnTo>
                  <a:pt x="459" y="30"/>
                </a:lnTo>
                <a:lnTo>
                  <a:pt x="459" y="30"/>
                </a:lnTo>
                <a:lnTo>
                  <a:pt x="465" y="32"/>
                </a:lnTo>
                <a:lnTo>
                  <a:pt x="470" y="30"/>
                </a:lnTo>
                <a:lnTo>
                  <a:pt x="476" y="29"/>
                </a:lnTo>
                <a:lnTo>
                  <a:pt x="480" y="26"/>
                </a:lnTo>
                <a:lnTo>
                  <a:pt x="480" y="26"/>
                </a:lnTo>
                <a:lnTo>
                  <a:pt x="465" y="26"/>
                </a:lnTo>
                <a:lnTo>
                  <a:pt x="450" y="29"/>
                </a:lnTo>
                <a:lnTo>
                  <a:pt x="450" y="29"/>
                </a:lnTo>
                <a:close/>
                <a:moveTo>
                  <a:pt x="506" y="27"/>
                </a:moveTo>
                <a:lnTo>
                  <a:pt x="506" y="27"/>
                </a:lnTo>
                <a:lnTo>
                  <a:pt x="497" y="27"/>
                </a:lnTo>
                <a:lnTo>
                  <a:pt x="488" y="29"/>
                </a:lnTo>
                <a:lnTo>
                  <a:pt x="471" y="35"/>
                </a:lnTo>
                <a:lnTo>
                  <a:pt x="471" y="35"/>
                </a:lnTo>
                <a:lnTo>
                  <a:pt x="512" y="39"/>
                </a:lnTo>
                <a:lnTo>
                  <a:pt x="535" y="41"/>
                </a:lnTo>
                <a:lnTo>
                  <a:pt x="558" y="39"/>
                </a:lnTo>
                <a:lnTo>
                  <a:pt x="558" y="39"/>
                </a:lnTo>
                <a:lnTo>
                  <a:pt x="561" y="36"/>
                </a:lnTo>
                <a:lnTo>
                  <a:pt x="563" y="33"/>
                </a:lnTo>
                <a:lnTo>
                  <a:pt x="563" y="33"/>
                </a:lnTo>
                <a:lnTo>
                  <a:pt x="549" y="33"/>
                </a:lnTo>
                <a:lnTo>
                  <a:pt x="534" y="30"/>
                </a:lnTo>
                <a:lnTo>
                  <a:pt x="520" y="29"/>
                </a:lnTo>
                <a:lnTo>
                  <a:pt x="506" y="27"/>
                </a:lnTo>
                <a:lnTo>
                  <a:pt x="506" y="27"/>
                </a:lnTo>
                <a:close/>
                <a:moveTo>
                  <a:pt x="610" y="30"/>
                </a:moveTo>
                <a:lnTo>
                  <a:pt x="610" y="30"/>
                </a:lnTo>
                <a:lnTo>
                  <a:pt x="581" y="27"/>
                </a:lnTo>
                <a:lnTo>
                  <a:pt x="567" y="26"/>
                </a:lnTo>
                <a:lnTo>
                  <a:pt x="552" y="27"/>
                </a:lnTo>
                <a:lnTo>
                  <a:pt x="552" y="27"/>
                </a:lnTo>
                <a:lnTo>
                  <a:pt x="581" y="30"/>
                </a:lnTo>
                <a:lnTo>
                  <a:pt x="596" y="30"/>
                </a:lnTo>
                <a:lnTo>
                  <a:pt x="610" y="30"/>
                </a:lnTo>
                <a:lnTo>
                  <a:pt x="610" y="30"/>
                </a:lnTo>
                <a:close/>
                <a:moveTo>
                  <a:pt x="165" y="42"/>
                </a:moveTo>
                <a:lnTo>
                  <a:pt x="165" y="42"/>
                </a:lnTo>
                <a:lnTo>
                  <a:pt x="186" y="36"/>
                </a:lnTo>
                <a:lnTo>
                  <a:pt x="207" y="29"/>
                </a:lnTo>
                <a:lnTo>
                  <a:pt x="207" y="29"/>
                </a:lnTo>
                <a:lnTo>
                  <a:pt x="184" y="35"/>
                </a:lnTo>
                <a:lnTo>
                  <a:pt x="174" y="38"/>
                </a:lnTo>
                <a:lnTo>
                  <a:pt x="165" y="42"/>
                </a:lnTo>
                <a:lnTo>
                  <a:pt x="165" y="42"/>
                </a:lnTo>
                <a:close/>
                <a:moveTo>
                  <a:pt x="424" y="33"/>
                </a:moveTo>
                <a:lnTo>
                  <a:pt x="424" y="33"/>
                </a:lnTo>
                <a:lnTo>
                  <a:pt x="425" y="35"/>
                </a:lnTo>
                <a:lnTo>
                  <a:pt x="427" y="33"/>
                </a:lnTo>
                <a:lnTo>
                  <a:pt x="430" y="32"/>
                </a:lnTo>
                <a:lnTo>
                  <a:pt x="430" y="32"/>
                </a:lnTo>
                <a:lnTo>
                  <a:pt x="425" y="32"/>
                </a:lnTo>
                <a:lnTo>
                  <a:pt x="424" y="33"/>
                </a:lnTo>
                <a:lnTo>
                  <a:pt x="424" y="33"/>
                </a:lnTo>
                <a:close/>
                <a:moveTo>
                  <a:pt x="258" y="39"/>
                </a:moveTo>
                <a:lnTo>
                  <a:pt x="258" y="39"/>
                </a:lnTo>
                <a:lnTo>
                  <a:pt x="274" y="38"/>
                </a:lnTo>
                <a:lnTo>
                  <a:pt x="284" y="36"/>
                </a:lnTo>
                <a:lnTo>
                  <a:pt x="291" y="33"/>
                </a:lnTo>
                <a:lnTo>
                  <a:pt x="291" y="33"/>
                </a:lnTo>
                <a:lnTo>
                  <a:pt x="273" y="35"/>
                </a:lnTo>
                <a:lnTo>
                  <a:pt x="264" y="36"/>
                </a:lnTo>
                <a:lnTo>
                  <a:pt x="258" y="39"/>
                </a:lnTo>
                <a:lnTo>
                  <a:pt x="258" y="39"/>
                </a:lnTo>
                <a:close/>
                <a:moveTo>
                  <a:pt x="416" y="35"/>
                </a:moveTo>
                <a:lnTo>
                  <a:pt x="416" y="35"/>
                </a:lnTo>
                <a:lnTo>
                  <a:pt x="421" y="35"/>
                </a:lnTo>
                <a:lnTo>
                  <a:pt x="422" y="35"/>
                </a:lnTo>
                <a:lnTo>
                  <a:pt x="422" y="33"/>
                </a:lnTo>
                <a:lnTo>
                  <a:pt x="422" y="33"/>
                </a:lnTo>
                <a:lnTo>
                  <a:pt x="419" y="33"/>
                </a:lnTo>
                <a:lnTo>
                  <a:pt x="416" y="35"/>
                </a:lnTo>
                <a:lnTo>
                  <a:pt x="416" y="35"/>
                </a:lnTo>
                <a:close/>
                <a:moveTo>
                  <a:pt x="698" y="42"/>
                </a:moveTo>
                <a:lnTo>
                  <a:pt x="698" y="42"/>
                </a:lnTo>
                <a:lnTo>
                  <a:pt x="694" y="38"/>
                </a:lnTo>
                <a:lnTo>
                  <a:pt x="691" y="38"/>
                </a:lnTo>
                <a:lnTo>
                  <a:pt x="688" y="36"/>
                </a:lnTo>
                <a:lnTo>
                  <a:pt x="688" y="36"/>
                </a:lnTo>
                <a:lnTo>
                  <a:pt x="689" y="39"/>
                </a:lnTo>
                <a:lnTo>
                  <a:pt x="692" y="41"/>
                </a:lnTo>
                <a:lnTo>
                  <a:pt x="698" y="42"/>
                </a:lnTo>
                <a:lnTo>
                  <a:pt x="698" y="42"/>
                </a:lnTo>
                <a:close/>
                <a:moveTo>
                  <a:pt x="335" y="39"/>
                </a:moveTo>
                <a:lnTo>
                  <a:pt x="335" y="39"/>
                </a:lnTo>
                <a:lnTo>
                  <a:pt x="343" y="39"/>
                </a:lnTo>
                <a:lnTo>
                  <a:pt x="345" y="38"/>
                </a:lnTo>
                <a:lnTo>
                  <a:pt x="346" y="38"/>
                </a:lnTo>
                <a:lnTo>
                  <a:pt x="346" y="38"/>
                </a:lnTo>
                <a:lnTo>
                  <a:pt x="340" y="38"/>
                </a:lnTo>
                <a:lnTo>
                  <a:pt x="337" y="38"/>
                </a:lnTo>
                <a:lnTo>
                  <a:pt x="335" y="39"/>
                </a:lnTo>
                <a:lnTo>
                  <a:pt x="335" y="39"/>
                </a:lnTo>
                <a:close/>
                <a:moveTo>
                  <a:pt x="361" y="39"/>
                </a:moveTo>
                <a:lnTo>
                  <a:pt x="361" y="39"/>
                </a:lnTo>
                <a:lnTo>
                  <a:pt x="360" y="38"/>
                </a:lnTo>
                <a:lnTo>
                  <a:pt x="355" y="36"/>
                </a:lnTo>
                <a:lnTo>
                  <a:pt x="348" y="38"/>
                </a:lnTo>
                <a:lnTo>
                  <a:pt x="348" y="38"/>
                </a:lnTo>
                <a:lnTo>
                  <a:pt x="349" y="39"/>
                </a:lnTo>
                <a:lnTo>
                  <a:pt x="352" y="39"/>
                </a:lnTo>
                <a:lnTo>
                  <a:pt x="357" y="38"/>
                </a:lnTo>
                <a:lnTo>
                  <a:pt x="361" y="39"/>
                </a:lnTo>
                <a:lnTo>
                  <a:pt x="361" y="39"/>
                </a:lnTo>
                <a:close/>
                <a:moveTo>
                  <a:pt x="570" y="39"/>
                </a:moveTo>
                <a:lnTo>
                  <a:pt x="570" y="39"/>
                </a:lnTo>
                <a:lnTo>
                  <a:pt x="587" y="41"/>
                </a:lnTo>
                <a:lnTo>
                  <a:pt x="601" y="39"/>
                </a:lnTo>
                <a:lnTo>
                  <a:pt x="601" y="39"/>
                </a:lnTo>
                <a:lnTo>
                  <a:pt x="585" y="36"/>
                </a:lnTo>
                <a:lnTo>
                  <a:pt x="576" y="38"/>
                </a:lnTo>
                <a:lnTo>
                  <a:pt x="572" y="38"/>
                </a:lnTo>
                <a:lnTo>
                  <a:pt x="570" y="39"/>
                </a:lnTo>
                <a:lnTo>
                  <a:pt x="570" y="39"/>
                </a:lnTo>
                <a:close/>
                <a:moveTo>
                  <a:pt x="631" y="39"/>
                </a:moveTo>
                <a:lnTo>
                  <a:pt x="631" y="39"/>
                </a:lnTo>
                <a:lnTo>
                  <a:pt x="634" y="41"/>
                </a:lnTo>
                <a:lnTo>
                  <a:pt x="636" y="39"/>
                </a:lnTo>
                <a:lnTo>
                  <a:pt x="637" y="39"/>
                </a:lnTo>
                <a:lnTo>
                  <a:pt x="637" y="39"/>
                </a:lnTo>
                <a:lnTo>
                  <a:pt x="633" y="38"/>
                </a:lnTo>
                <a:lnTo>
                  <a:pt x="631" y="38"/>
                </a:lnTo>
                <a:lnTo>
                  <a:pt x="631" y="39"/>
                </a:lnTo>
                <a:lnTo>
                  <a:pt x="631" y="39"/>
                </a:lnTo>
                <a:close/>
                <a:moveTo>
                  <a:pt x="297" y="42"/>
                </a:moveTo>
                <a:lnTo>
                  <a:pt x="297" y="42"/>
                </a:lnTo>
                <a:lnTo>
                  <a:pt x="308" y="41"/>
                </a:lnTo>
                <a:lnTo>
                  <a:pt x="317" y="39"/>
                </a:lnTo>
                <a:lnTo>
                  <a:pt x="317" y="39"/>
                </a:lnTo>
                <a:lnTo>
                  <a:pt x="312" y="39"/>
                </a:lnTo>
                <a:lnTo>
                  <a:pt x="306" y="39"/>
                </a:lnTo>
                <a:lnTo>
                  <a:pt x="297" y="42"/>
                </a:lnTo>
                <a:lnTo>
                  <a:pt x="297" y="42"/>
                </a:lnTo>
                <a:close/>
                <a:moveTo>
                  <a:pt x="459" y="41"/>
                </a:moveTo>
                <a:lnTo>
                  <a:pt x="459" y="41"/>
                </a:lnTo>
                <a:lnTo>
                  <a:pt x="463" y="42"/>
                </a:lnTo>
                <a:lnTo>
                  <a:pt x="466" y="42"/>
                </a:lnTo>
                <a:lnTo>
                  <a:pt x="468" y="39"/>
                </a:lnTo>
                <a:lnTo>
                  <a:pt x="468" y="39"/>
                </a:lnTo>
                <a:lnTo>
                  <a:pt x="463" y="39"/>
                </a:lnTo>
                <a:lnTo>
                  <a:pt x="460" y="39"/>
                </a:lnTo>
                <a:lnTo>
                  <a:pt x="459" y="41"/>
                </a:lnTo>
                <a:lnTo>
                  <a:pt x="459" y="41"/>
                </a:lnTo>
                <a:close/>
                <a:moveTo>
                  <a:pt x="474" y="44"/>
                </a:moveTo>
                <a:lnTo>
                  <a:pt x="474" y="44"/>
                </a:lnTo>
                <a:lnTo>
                  <a:pt x="488" y="44"/>
                </a:lnTo>
                <a:lnTo>
                  <a:pt x="500" y="42"/>
                </a:lnTo>
                <a:lnTo>
                  <a:pt x="500" y="42"/>
                </a:lnTo>
                <a:lnTo>
                  <a:pt x="488" y="41"/>
                </a:lnTo>
                <a:lnTo>
                  <a:pt x="474" y="39"/>
                </a:lnTo>
                <a:lnTo>
                  <a:pt x="474" y="39"/>
                </a:lnTo>
                <a:lnTo>
                  <a:pt x="474" y="44"/>
                </a:lnTo>
                <a:lnTo>
                  <a:pt x="474" y="44"/>
                </a:lnTo>
                <a:close/>
                <a:moveTo>
                  <a:pt x="707" y="48"/>
                </a:moveTo>
                <a:lnTo>
                  <a:pt x="707" y="48"/>
                </a:lnTo>
                <a:lnTo>
                  <a:pt x="707" y="47"/>
                </a:lnTo>
                <a:lnTo>
                  <a:pt x="707" y="45"/>
                </a:lnTo>
                <a:lnTo>
                  <a:pt x="707" y="44"/>
                </a:lnTo>
                <a:lnTo>
                  <a:pt x="707" y="42"/>
                </a:lnTo>
                <a:lnTo>
                  <a:pt x="707" y="42"/>
                </a:lnTo>
                <a:lnTo>
                  <a:pt x="706" y="42"/>
                </a:lnTo>
                <a:lnTo>
                  <a:pt x="706" y="42"/>
                </a:lnTo>
                <a:lnTo>
                  <a:pt x="704" y="42"/>
                </a:lnTo>
                <a:lnTo>
                  <a:pt x="704" y="42"/>
                </a:lnTo>
                <a:lnTo>
                  <a:pt x="706" y="44"/>
                </a:lnTo>
                <a:lnTo>
                  <a:pt x="706" y="45"/>
                </a:lnTo>
                <a:lnTo>
                  <a:pt x="706" y="47"/>
                </a:lnTo>
                <a:lnTo>
                  <a:pt x="707" y="48"/>
                </a:lnTo>
                <a:lnTo>
                  <a:pt x="707" y="48"/>
                </a:lnTo>
                <a:close/>
                <a:moveTo>
                  <a:pt x="303" y="50"/>
                </a:moveTo>
                <a:lnTo>
                  <a:pt x="303" y="50"/>
                </a:lnTo>
                <a:lnTo>
                  <a:pt x="316" y="51"/>
                </a:lnTo>
                <a:lnTo>
                  <a:pt x="328" y="51"/>
                </a:lnTo>
                <a:lnTo>
                  <a:pt x="338" y="48"/>
                </a:lnTo>
                <a:lnTo>
                  <a:pt x="348" y="44"/>
                </a:lnTo>
                <a:lnTo>
                  <a:pt x="348" y="44"/>
                </a:lnTo>
                <a:lnTo>
                  <a:pt x="323" y="44"/>
                </a:lnTo>
                <a:lnTo>
                  <a:pt x="312" y="47"/>
                </a:lnTo>
                <a:lnTo>
                  <a:pt x="303" y="50"/>
                </a:lnTo>
                <a:lnTo>
                  <a:pt x="303" y="50"/>
                </a:lnTo>
                <a:close/>
                <a:moveTo>
                  <a:pt x="348" y="51"/>
                </a:moveTo>
                <a:lnTo>
                  <a:pt x="348" y="51"/>
                </a:lnTo>
                <a:lnTo>
                  <a:pt x="354" y="50"/>
                </a:lnTo>
                <a:lnTo>
                  <a:pt x="360" y="48"/>
                </a:lnTo>
                <a:lnTo>
                  <a:pt x="363" y="47"/>
                </a:lnTo>
                <a:lnTo>
                  <a:pt x="364" y="44"/>
                </a:lnTo>
                <a:lnTo>
                  <a:pt x="364" y="44"/>
                </a:lnTo>
                <a:lnTo>
                  <a:pt x="355" y="47"/>
                </a:lnTo>
                <a:lnTo>
                  <a:pt x="351" y="48"/>
                </a:lnTo>
                <a:lnTo>
                  <a:pt x="348" y="51"/>
                </a:lnTo>
                <a:lnTo>
                  <a:pt x="348" y="51"/>
                </a:lnTo>
                <a:close/>
                <a:moveTo>
                  <a:pt x="148" y="55"/>
                </a:moveTo>
                <a:lnTo>
                  <a:pt x="148" y="55"/>
                </a:lnTo>
                <a:lnTo>
                  <a:pt x="157" y="55"/>
                </a:lnTo>
                <a:lnTo>
                  <a:pt x="163" y="51"/>
                </a:lnTo>
                <a:lnTo>
                  <a:pt x="175" y="45"/>
                </a:lnTo>
                <a:lnTo>
                  <a:pt x="175" y="45"/>
                </a:lnTo>
                <a:lnTo>
                  <a:pt x="160" y="50"/>
                </a:lnTo>
                <a:lnTo>
                  <a:pt x="148" y="55"/>
                </a:lnTo>
                <a:lnTo>
                  <a:pt x="148" y="55"/>
                </a:lnTo>
                <a:close/>
                <a:moveTo>
                  <a:pt x="216" y="47"/>
                </a:moveTo>
                <a:lnTo>
                  <a:pt x="216" y="47"/>
                </a:lnTo>
                <a:lnTo>
                  <a:pt x="221" y="47"/>
                </a:lnTo>
                <a:lnTo>
                  <a:pt x="223" y="45"/>
                </a:lnTo>
                <a:lnTo>
                  <a:pt x="221" y="45"/>
                </a:lnTo>
                <a:lnTo>
                  <a:pt x="221" y="45"/>
                </a:lnTo>
                <a:lnTo>
                  <a:pt x="221" y="45"/>
                </a:lnTo>
                <a:lnTo>
                  <a:pt x="219" y="47"/>
                </a:lnTo>
                <a:lnTo>
                  <a:pt x="216" y="47"/>
                </a:lnTo>
                <a:lnTo>
                  <a:pt x="216" y="47"/>
                </a:lnTo>
                <a:close/>
                <a:moveTo>
                  <a:pt x="428" y="47"/>
                </a:moveTo>
                <a:lnTo>
                  <a:pt x="428" y="47"/>
                </a:lnTo>
                <a:lnTo>
                  <a:pt x="425" y="45"/>
                </a:lnTo>
                <a:lnTo>
                  <a:pt x="419" y="45"/>
                </a:lnTo>
                <a:lnTo>
                  <a:pt x="407" y="45"/>
                </a:lnTo>
                <a:lnTo>
                  <a:pt x="407" y="45"/>
                </a:lnTo>
                <a:lnTo>
                  <a:pt x="412" y="47"/>
                </a:lnTo>
                <a:lnTo>
                  <a:pt x="418" y="47"/>
                </a:lnTo>
                <a:lnTo>
                  <a:pt x="428" y="47"/>
                </a:lnTo>
                <a:lnTo>
                  <a:pt x="428" y="47"/>
                </a:lnTo>
                <a:close/>
                <a:moveTo>
                  <a:pt x="628" y="55"/>
                </a:moveTo>
                <a:lnTo>
                  <a:pt x="628" y="55"/>
                </a:lnTo>
                <a:lnTo>
                  <a:pt x="633" y="53"/>
                </a:lnTo>
                <a:lnTo>
                  <a:pt x="639" y="53"/>
                </a:lnTo>
                <a:lnTo>
                  <a:pt x="645" y="53"/>
                </a:lnTo>
                <a:lnTo>
                  <a:pt x="649" y="51"/>
                </a:lnTo>
                <a:lnTo>
                  <a:pt x="649" y="51"/>
                </a:lnTo>
                <a:lnTo>
                  <a:pt x="640" y="47"/>
                </a:lnTo>
                <a:lnTo>
                  <a:pt x="628" y="45"/>
                </a:lnTo>
                <a:lnTo>
                  <a:pt x="628" y="45"/>
                </a:lnTo>
                <a:lnTo>
                  <a:pt x="628" y="55"/>
                </a:lnTo>
                <a:lnTo>
                  <a:pt x="628" y="55"/>
                </a:lnTo>
                <a:close/>
                <a:moveTo>
                  <a:pt x="219" y="53"/>
                </a:moveTo>
                <a:lnTo>
                  <a:pt x="219" y="53"/>
                </a:lnTo>
                <a:lnTo>
                  <a:pt x="236" y="50"/>
                </a:lnTo>
                <a:lnTo>
                  <a:pt x="244" y="48"/>
                </a:lnTo>
                <a:lnTo>
                  <a:pt x="252" y="45"/>
                </a:lnTo>
                <a:lnTo>
                  <a:pt x="252" y="45"/>
                </a:lnTo>
                <a:lnTo>
                  <a:pt x="235" y="48"/>
                </a:lnTo>
                <a:lnTo>
                  <a:pt x="227" y="50"/>
                </a:lnTo>
                <a:lnTo>
                  <a:pt x="219" y="53"/>
                </a:lnTo>
                <a:lnTo>
                  <a:pt x="219" y="53"/>
                </a:lnTo>
                <a:close/>
                <a:moveTo>
                  <a:pt x="581" y="48"/>
                </a:moveTo>
                <a:lnTo>
                  <a:pt x="581" y="48"/>
                </a:lnTo>
                <a:lnTo>
                  <a:pt x="601" y="53"/>
                </a:lnTo>
                <a:lnTo>
                  <a:pt x="622" y="55"/>
                </a:lnTo>
                <a:lnTo>
                  <a:pt x="622" y="55"/>
                </a:lnTo>
                <a:lnTo>
                  <a:pt x="622" y="50"/>
                </a:lnTo>
                <a:lnTo>
                  <a:pt x="622" y="45"/>
                </a:lnTo>
                <a:lnTo>
                  <a:pt x="622" y="45"/>
                </a:lnTo>
                <a:lnTo>
                  <a:pt x="599" y="47"/>
                </a:lnTo>
                <a:lnTo>
                  <a:pt x="588" y="47"/>
                </a:lnTo>
                <a:lnTo>
                  <a:pt x="581" y="48"/>
                </a:lnTo>
                <a:lnTo>
                  <a:pt x="581" y="48"/>
                </a:lnTo>
                <a:close/>
                <a:moveTo>
                  <a:pt x="381" y="50"/>
                </a:moveTo>
                <a:lnTo>
                  <a:pt x="381" y="50"/>
                </a:lnTo>
                <a:lnTo>
                  <a:pt x="389" y="50"/>
                </a:lnTo>
                <a:lnTo>
                  <a:pt x="395" y="48"/>
                </a:lnTo>
                <a:lnTo>
                  <a:pt x="395" y="48"/>
                </a:lnTo>
                <a:lnTo>
                  <a:pt x="392" y="47"/>
                </a:lnTo>
                <a:lnTo>
                  <a:pt x="389" y="47"/>
                </a:lnTo>
                <a:lnTo>
                  <a:pt x="381" y="50"/>
                </a:lnTo>
                <a:lnTo>
                  <a:pt x="381" y="50"/>
                </a:lnTo>
                <a:close/>
                <a:moveTo>
                  <a:pt x="204" y="50"/>
                </a:moveTo>
                <a:lnTo>
                  <a:pt x="204" y="50"/>
                </a:lnTo>
                <a:lnTo>
                  <a:pt x="207" y="50"/>
                </a:lnTo>
                <a:lnTo>
                  <a:pt x="209" y="48"/>
                </a:lnTo>
                <a:lnTo>
                  <a:pt x="209" y="48"/>
                </a:lnTo>
                <a:lnTo>
                  <a:pt x="206" y="50"/>
                </a:lnTo>
                <a:lnTo>
                  <a:pt x="204" y="50"/>
                </a:lnTo>
                <a:lnTo>
                  <a:pt x="204" y="50"/>
                </a:lnTo>
                <a:close/>
                <a:moveTo>
                  <a:pt x="233" y="65"/>
                </a:moveTo>
                <a:lnTo>
                  <a:pt x="233" y="65"/>
                </a:lnTo>
                <a:lnTo>
                  <a:pt x="235" y="64"/>
                </a:lnTo>
                <a:lnTo>
                  <a:pt x="235" y="65"/>
                </a:lnTo>
                <a:lnTo>
                  <a:pt x="233" y="68"/>
                </a:lnTo>
                <a:lnTo>
                  <a:pt x="233" y="68"/>
                </a:lnTo>
                <a:lnTo>
                  <a:pt x="259" y="61"/>
                </a:lnTo>
                <a:lnTo>
                  <a:pt x="271" y="56"/>
                </a:lnTo>
                <a:lnTo>
                  <a:pt x="284" y="50"/>
                </a:lnTo>
                <a:lnTo>
                  <a:pt x="284" y="50"/>
                </a:lnTo>
                <a:lnTo>
                  <a:pt x="270" y="51"/>
                </a:lnTo>
                <a:lnTo>
                  <a:pt x="256" y="55"/>
                </a:lnTo>
                <a:lnTo>
                  <a:pt x="242" y="58"/>
                </a:lnTo>
                <a:lnTo>
                  <a:pt x="238" y="61"/>
                </a:lnTo>
                <a:lnTo>
                  <a:pt x="233" y="65"/>
                </a:lnTo>
                <a:lnTo>
                  <a:pt x="233" y="65"/>
                </a:lnTo>
                <a:close/>
                <a:moveTo>
                  <a:pt x="535" y="51"/>
                </a:moveTo>
                <a:lnTo>
                  <a:pt x="535" y="51"/>
                </a:lnTo>
                <a:lnTo>
                  <a:pt x="538" y="51"/>
                </a:lnTo>
                <a:lnTo>
                  <a:pt x="540" y="51"/>
                </a:lnTo>
                <a:lnTo>
                  <a:pt x="540" y="50"/>
                </a:lnTo>
                <a:lnTo>
                  <a:pt x="540" y="50"/>
                </a:lnTo>
                <a:lnTo>
                  <a:pt x="537" y="50"/>
                </a:lnTo>
                <a:lnTo>
                  <a:pt x="535" y="51"/>
                </a:lnTo>
                <a:lnTo>
                  <a:pt x="535" y="51"/>
                </a:lnTo>
                <a:close/>
                <a:moveTo>
                  <a:pt x="451" y="55"/>
                </a:moveTo>
                <a:lnTo>
                  <a:pt x="451" y="55"/>
                </a:lnTo>
                <a:lnTo>
                  <a:pt x="468" y="59"/>
                </a:lnTo>
                <a:lnTo>
                  <a:pt x="488" y="62"/>
                </a:lnTo>
                <a:lnTo>
                  <a:pt x="488" y="62"/>
                </a:lnTo>
                <a:lnTo>
                  <a:pt x="489" y="58"/>
                </a:lnTo>
                <a:lnTo>
                  <a:pt x="488" y="55"/>
                </a:lnTo>
                <a:lnTo>
                  <a:pt x="486" y="53"/>
                </a:lnTo>
                <a:lnTo>
                  <a:pt x="482" y="53"/>
                </a:lnTo>
                <a:lnTo>
                  <a:pt x="471" y="53"/>
                </a:lnTo>
                <a:lnTo>
                  <a:pt x="466" y="51"/>
                </a:lnTo>
                <a:lnTo>
                  <a:pt x="463" y="50"/>
                </a:lnTo>
                <a:lnTo>
                  <a:pt x="463" y="50"/>
                </a:lnTo>
                <a:lnTo>
                  <a:pt x="460" y="53"/>
                </a:lnTo>
                <a:lnTo>
                  <a:pt x="457" y="53"/>
                </a:lnTo>
                <a:lnTo>
                  <a:pt x="454" y="53"/>
                </a:lnTo>
                <a:lnTo>
                  <a:pt x="451" y="55"/>
                </a:lnTo>
                <a:lnTo>
                  <a:pt x="451" y="55"/>
                </a:lnTo>
                <a:close/>
                <a:moveTo>
                  <a:pt x="518" y="53"/>
                </a:moveTo>
                <a:lnTo>
                  <a:pt x="518" y="53"/>
                </a:lnTo>
                <a:lnTo>
                  <a:pt x="523" y="53"/>
                </a:lnTo>
                <a:lnTo>
                  <a:pt x="524" y="53"/>
                </a:lnTo>
                <a:lnTo>
                  <a:pt x="526" y="51"/>
                </a:lnTo>
                <a:lnTo>
                  <a:pt x="526" y="51"/>
                </a:lnTo>
                <a:lnTo>
                  <a:pt x="524" y="51"/>
                </a:lnTo>
                <a:lnTo>
                  <a:pt x="521" y="51"/>
                </a:lnTo>
                <a:lnTo>
                  <a:pt x="518" y="53"/>
                </a:lnTo>
                <a:lnTo>
                  <a:pt x="518" y="53"/>
                </a:lnTo>
                <a:close/>
                <a:moveTo>
                  <a:pt x="558" y="53"/>
                </a:moveTo>
                <a:lnTo>
                  <a:pt x="558" y="53"/>
                </a:lnTo>
                <a:lnTo>
                  <a:pt x="558" y="51"/>
                </a:lnTo>
                <a:lnTo>
                  <a:pt x="556" y="51"/>
                </a:lnTo>
                <a:lnTo>
                  <a:pt x="555" y="51"/>
                </a:lnTo>
                <a:lnTo>
                  <a:pt x="556" y="50"/>
                </a:lnTo>
                <a:lnTo>
                  <a:pt x="556" y="50"/>
                </a:lnTo>
                <a:lnTo>
                  <a:pt x="549" y="51"/>
                </a:lnTo>
                <a:lnTo>
                  <a:pt x="546" y="50"/>
                </a:lnTo>
                <a:lnTo>
                  <a:pt x="541" y="51"/>
                </a:lnTo>
                <a:lnTo>
                  <a:pt x="541" y="51"/>
                </a:lnTo>
                <a:lnTo>
                  <a:pt x="549" y="51"/>
                </a:lnTo>
                <a:lnTo>
                  <a:pt x="558" y="53"/>
                </a:lnTo>
                <a:lnTo>
                  <a:pt x="558" y="53"/>
                </a:lnTo>
                <a:close/>
                <a:moveTo>
                  <a:pt x="700" y="56"/>
                </a:moveTo>
                <a:lnTo>
                  <a:pt x="700" y="56"/>
                </a:lnTo>
                <a:lnTo>
                  <a:pt x="686" y="50"/>
                </a:lnTo>
                <a:lnTo>
                  <a:pt x="686" y="50"/>
                </a:lnTo>
                <a:lnTo>
                  <a:pt x="689" y="55"/>
                </a:lnTo>
                <a:lnTo>
                  <a:pt x="692" y="58"/>
                </a:lnTo>
                <a:lnTo>
                  <a:pt x="697" y="58"/>
                </a:lnTo>
                <a:lnTo>
                  <a:pt x="698" y="58"/>
                </a:lnTo>
                <a:lnTo>
                  <a:pt x="700" y="56"/>
                </a:lnTo>
                <a:lnTo>
                  <a:pt x="700" y="56"/>
                </a:lnTo>
                <a:close/>
                <a:moveTo>
                  <a:pt x="378" y="59"/>
                </a:moveTo>
                <a:lnTo>
                  <a:pt x="378" y="59"/>
                </a:lnTo>
                <a:lnTo>
                  <a:pt x="384" y="62"/>
                </a:lnTo>
                <a:lnTo>
                  <a:pt x="390" y="62"/>
                </a:lnTo>
                <a:lnTo>
                  <a:pt x="398" y="62"/>
                </a:lnTo>
                <a:lnTo>
                  <a:pt x="404" y="61"/>
                </a:lnTo>
                <a:lnTo>
                  <a:pt x="418" y="56"/>
                </a:lnTo>
                <a:lnTo>
                  <a:pt x="431" y="53"/>
                </a:lnTo>
                <a:lnTo>
                  <a:pt x="431" y="53"/>
                </a:lnTo>
                <a:lnTo>
                  <a:pt x="425" y="51"/>
                </a:lnTo>
                <a:lnTo>
                  <a:pt x="419" y="53"/>
                </a:lnTo>
                <a:lnTo>
                  <a:pt x="406" y="55"/>
                </a:lnTo>
                <a:lnTo>
                  <a:pt x="392" y="58"/>
                </a:lnTo>
                <a:lnTo>
                  <a:pt x="378" y="59"/>
                </a:lnTo>
                <a:lnTo>
                  <a:pt x="378" y="59"/>
                </a:lnTo>
                <a:close/>
                <a:moveTo>
                  <a:pt x="718" y="56"/>
                </a:moveTo>
                <a:lnTo>
                  <a:pt x="718" y="56"/>
                </a:lnTo>
                <a:lnTo>
                  <a:pt x="720" y="56"/>
                </a:lnTo>
                <a:lnTo>
                  <a:pt x="721" y="55"/>
                </a:lnTo>
                <a:lnTo>
                  <a:pt x="721" y="53"/>
                </a:lnTo>
                <a:lnTo>
                  <a:pt x="720" y="51"/>
                </a:lnTo>
                <a:lnTo>
                  <a:pt x="720" y="51"/>
                </a:lnTo>
                <a:lnTo>
                  <a:pt x="718" y="53"/>
                </a:lnTo>
                <a:lnTo>
                  <a:pt x="718" y="56"/>
                </a:lnTo>
                <a:lnTo>
                  <a:pt x="718" y="56"/>
                </a:lnTo>
                <a:close/>
                <a:moveTo>
                  <a:pt x="187" y="56"/>
                </a:moveTo>
                <a:lnTo>
                  <a:pt x="187" y="56"/>
                </a:lnTo>
                <a:lnTo>
                  <a:pt x="192" y="55"/>
                </a:lnTo>
                <a:lnTo>
                  <a:pt x="194" y="55"/>
                </a:lnTo>
                <a:lnTo>
                  <a:pt x="195" y="53"/>
                </a:lnTo>
                <a:lnTo>
                  <a:pt x="195" y="53"/>
                </a:lnTo>
                <a:lnTo>
                  <a:pt x="191" y="53"/>
                </a:lnTo>
                <a:lnTo>
                  <a:pt x="189" y="55"/>
                </a:lnTo>
                <a:lnTo>
                  <a:pt x="187" y="56"/>
                </a:lnTo>
                <a:lnTo>
                  <a:pt x="187" y="56"/>
                </a:lnTo>
                <a:close/>
                <a:moveTo>
                  <a:pt x="291" y="53"/>
                </a:moveTo>
                <a:lnTo>
                  <a:pt x="291" y="53"/>
                </a:lnTo>
                <a:lnTo>
                  <a:pt x="276" y="59"/>
                </a:lnTo>
                <a:lnTo>
                  <a:pt x="268" y="62"/>
                </a:lnTo>
                <a:lnTo>
                  <a:pt x="259" y="64"/>
                </a:lnTo>
                <a:lnTo>
                  <a:pt x="259" y="64"/>
                </a:lnTo>
                <a:lnTo>
                  <a:pt x="255" y="67"/>
                </a:lnTo>
                <a:lnTo>
                  <a:pt x="247" y="70"/>
                </a:lnTo>
                <a:lnTo>
                  <a:pt x="235" y="73"/>
                </a:lnTo>
                <a:lnTo>
                  <a:pt x="235" y="73"/>
                </a:lnTo>
                <a:lnTo>
                  <a:pt x="235" y="74"/>
                </a:lnTo>
                <a:lnTo>
                  <a:pt x="236" y="76"/>
                </a:lnTo>
                <a:lnTo>
                  <a:pt x="238" y="76"/>
                </a:lnTo>
                <a:lnTo>
                  <a:pt x="238" y="77"/>
                </a:lnTo>
                <a:lnTo>
                  <a:pt x="238" y="77"/>
                </a:lnTo>
                <a:lnTo>
                  <a:pt x="277" y="68"/>
                </a:lnTo>
                <a:lnTo>
                  <a:pt x="296" y="62"/>
                </a:lnTo>
                <a:lnTo>
                  <a:pt x="314" y="56"/>
                </a:lnTo>
                <a:lnTo>
                  <a:pt x="314" y="56"/>
                </a:lnTo>
                <a:lnTo>
                  <a:pt x="303" y="55"/>
                </a:lnTo>
                <a:lnTo>
                  <a:pt x="291" y="53"/>
                </a:lnTo>
                <a:lnTo>
                  <a:pt x="291" y="53"/>
                </a:lnTo>
                <a:close/>
                <a:moveTo>
                  <a:pt x="494" y="64"/>
                </a:moveTo>
                <a:lnTo>
                  <a:pt x="494" y="64"/>
                </a:lnTo>
                <a:lnTo>
                  <a:pt x="502" y="64"/>
                </a:lnTo>
                <a:lnTo>
                  <a:pt x="502" y="64"/>
                </a:lnTo>
                <a:lnTo>
                  <a:pt x="503" y="59"/>
                </a:lnTo>
                <a:lnTo>
                  <a:pt x="505" y="56"/>
                </a:lnTo>
                <a:lnTo>
                  <a:pt x="505" y="56"/>
                </a:lnTo>
                <a:lnTo>
                  <a:pt x="500" y="55"/>
                </a:lnTo>
                <a:lnTo>
                  <a:pt x="495" y="53"/>
                </a:lnTo>
                <a:lnTo>
                  <a:pt x="495" y="53"/>
                </a:lnTo>
                <a:lnTo>
                  <a:pt x="495" y="56"/>
                </a:lnTo>
                <a:lnTo>
                  <a:pt x="495" y="59"/>
                </a:lnTo>
                <a:lnTo>
                  <a:pt x="494" y="64"/>
                </a:lnTo>
                <a:lnTo>
                  <a:pt x="494" y="64"/>
                </a:lnTo>
                <a:close/>
                <a:moveTo>
                  <a:pt x="364" y="58"/>
                </a:moveTo>
                <a:lnTo>
                  <a:pt x="364" y="58"/>
                </a:lnTo>
                <a:lnTo>
                  <a:pt x="372" y="58"/>
                </a:lnTo>
                <a:lnTo>
                  <a:pt x="375" y="56"/>
                </a:lnTo>
                <a:lnTo>
                  <a:pt x="377" y="55"/>
                </a:lnTo>
                <a:lnTo>
                  <a:pt x="377" y="55"/>
                </a:lnTo>
                <a:lnTo>
                  <a:pt x="370" y="55"/>
                </a:lnTo>
                <a:lnTo>
                  <a:pt x="367" y="56"/>
                </a:lnTo>
                <a:lnTo>
                  <a:pt x="364" y="58"/>
                </a:lnTo>
                <a:lnTo>
                  <a:pt x="364" y="58"/>
                </a:lnTo>
                <a:close/>
                <a:moveTo>
                  <a:pt x="178" y="59"/>
                </a:moveTo>
                <a:lnTo>
                  <a:pt x="178" y="59"/>
                </a:lnTo>
                <a:lnTo>
                  <a:pt x="183" y="58"/>
                </a:lnTo>
                <a:lnTo>
                  <a:pt x="184" y="56"/>
                </a:lnTo>
                <a:lnTo>
                  <a:pt x="186" y="55"/>
                </a:lnTo>
                <a:lnTo>
                  <a:pt x="186" y="55"/>
                </a:lnTo>
                <a:lnTo>
                  <a:pt x="181" y="56"/>
                </a:lnTo>
                <a:lnTo>
                  <a:pt x="180" y="58"/>
                </a:lnTo>
                <a:lnTo>
                  <a:pt x="178" y="59"/>
                </a:lnTo>
                <a:lnTo>
                  <a:pt x="178" y="59"/>
                </a:lnTo>
                <a:close/>
                <a:moveTo>
                  <a:pt x="444" y="56"/>
                </a:moveTo>
                <a:lnTo>
                  <a:pt x="444" y="56"/>
                </a:lnTo>
                <a:lnTo>
                  <a:pt x="422" y="61"/>
                </a:lnTo>
                <a:lnTo>
                  <a:pt x="402" y="67"/>
                </a:lnTo>
                <a:lnTo>
                  <a:pt x="402" y="67"/>
                </a:lnTo>
                <a:lnTo>
                  <a:pt x="421" y="67"/>
                </a:lnTo>
                <a:lnTo>
                  <a:pt x="438" y="67"/>
                </a:lnTo>
                <a:lnTo>
                  <a:pt x="473" y="64"/>
                </a:lnTo>
                <a:lnTo>
                  <a:pt x="473" y="64"/>
                </a:lnTo>
                <a:lnTo>
                  <a:pt x="457" y="61"/>
                </a:lnTo>
                <a:lnTo>
                  <a:pt x="450" y="59"/>
                </a:lnTo>
                <a:lnTo>
                  <a:pt x="444" y="56"/>
                </a:lnTo>
                <a:lnTo>
                  <a:pt x="444" y="56"/>
                </a:lnTo>
                <a:close/>
                <a:moveTo>
                  <a:pt x="532" y="58"/>
                </a:moveTo>
                <a:lnTo>
                  <a:pt x="532" y="58"/>
                </a:lnTo>
                <a:lnTo>
                  <a:pt x="535" y="59"/>
                </a:lnTo>
                <a:lnTo>
                  <a:pt x="538" y="59"/>
                </a:lnTo>
                <a:lnTo>
                  <a:pt x="547" y="59"/>
                </a:lnTo>
                <a:lnTo>
                  <a:pt x="563" y="58"/>
                </a:lnTo>
                <a:lnTo>
                  <a:pt x="563" y="58"/>
                </a:lnTo>
                <a:lnTo>
                  <a:pt x="547" y="56"/>
                </a:lnTo>
                <a:lnTo>
                  <a:pt x="540" y="56"/>
                </a:lnTo>
                <a:lnTo>
                  <a:pt x="532" y="58"/>
                </a:lnTo>
                <a:lnTo>
                  <a:pt x="532" y="58"/>
                </a:lnTo>
                <a:close/>
                <a:moveTo>
                  <a:pt x="335" y="61"/>
                </a:moveTo>
                <a:lnTo>
                  <a:pt x="335" y="61"/>
                </a:lnTo>
                <a:lnTo>
                  <a:pt x="341" y="62"/>
                </a:lnTo>
                <a:lnTo>
                  <a:pt x="348" y="64"/>
                </a:lnTo>
                <a:lnTo>
                  <a:pt x="348" y="64"/>
                </a:lnTo>
                <a:lnTo>
                  <a:pt x="349" y="61"/>
                </a:lnTo>
                <a:lnTo>
                  <a:pt x="351" y="58"/>
                </a:lnTo>
                <a:lnTo>
                  <a:pt x="351" y="58"/>
                </a:lnTo>
                <a:lnTo>
                  <a:pt x="341" y="59"/>
                </a:lnTo>
                <a:lnTo>
                  <a:pt x="338" y="59"/>
                </a:lnTo>
                <a:lnTo>
                  <a:pt x="335" y="61"/>
                </a:lnTo>
                <a:lnTo>
                  <a:pt x="335" y="61"/>
                </a:lnTo>
                <a:close/>
                <a:moveTo>
                  <a:pt x="649" y="59"/>
                </a:moveTo>
                <a:lnTo>
                  <a:pt x="649" y="59"/>
                </a:lnTo>
                <a:lnTo>
                  <a:pt x="653" y="61"/>
                </a:lnTo>
                <a:lnTo>
                  <a:pt x="653" y="61"/>
                </a:lnTo>
                <a:lnTo>
                  <a:pt x="654" y="61"/>
                </a:lnTo>
                <a:lnTo>
                  <a:pt x="654" y="61"/>
                </a:lnTo>
                <a:lnTo>
                  <a:pt x="654" y="58"/>
                </a:lnTo>
                <a:lnTo>
                  <a:pt x="654" y="58"/>
                </a:lnTo>
                <a:lnTo>
                  <a:pt x="653" y="58"/>
                </a:lnTo>
                <a:lnTo>
                  <a:pt x="649" y="59"/>
                </a:lnTo>
                <a:lnTo>
                  <a:pt x="649" y="59"/>
                </a:lnTo>
                <a:close/>
                <a:moveTo>
                  <a:pt x="660" y="62"/>
                </a:moveTo>
                <a:lnTo>
                  <a:pt x="660" y="62"/>
                </a:lnTo>
                <a:lnTo>
                  <a:pt x="666" y="62"/>
                </a:lnTo>
                <a:lnTo>
                  <a:pt x="669" y="62"/>
                </a:lnTo>
                <a:lnTo>
                  <a:pt x="671" y="61"/>
                </a:lnTo>
                <a:lnTo>
                  <a:pt x="671" y="61"/>
                </a:lnTo>
                <a:lnTo>
                  <a:pt x="666" y="59"/>
                </a:lnTo>
                <a:lnTo>
                  <a:pt x="660" y="58"/>
                </a:lnTo>
                <a:lnTo>
                  <a:pt x="660" y="58"/>
                </a:lnTo>
                <a:lnTo>
                  <a:pt x="660" y="62"/>
                </a:lnTo>
                <a:lnTo>
                  <a:pt x="660" y="62"/>
                </a:lnTo>
                <a:close/>
                <a:moveTo>
                  <a:pt x="354" y="62"/>
                </a:moveTo>
                <a:lnTo>
                  <a:pt x="354" y="62"/>
                </a:lnTo>
                <a:lnTo>
                  <a:pt x="357" y="61"/>
                </a:lnTo>
                <a:lnTo>
                  <a:pt x="361" y="61"/>
                </a:lnTo>
                <a:lnTo>
                  <a:pt x="361" y="61"/>
                </a:lnTo>
                <a:lnTo>
                  <a:pt x="360" y="58"/>
                </a:lnTo>
                <a:lnTo>
                  <a:pt x="360" y="58"/>
                </a:lnTo>
                <a:lnTo>
                  <a:pt x="357" y="59"/>
                </a:lnTo>
                <a:lnTo>
                  <a:pt x="354" y="62"/>
                </a:lnTo>
                <a:lnTo>
                  <a:pt x="354" y="62"/>
                </a:lnTo>
                <a:close/>
                <a:moveTo>
                  <a:pt x="605" y="59"/>
                </a:moveTo>
                <a:lnTo>
                  <a:pt x="605" y="59"/>
                </a:lnTo>
                <a:lnTo>
                  <a:pt x="610" y="61"/>
                </a:lnTo>
                <a:lnTo>
                  <a:pt x="614" y="62"/>
                </a:lnTo>
                <a:lnTo>
                  <a:pt x="614" y="62"/>
                </a:lnTo>
                <a:lnTo>
                  <a:pt x="616" y="61"/>
                </a:lnTo>
                <a:lnTo>
                  <a:pt x="616" y="61"/>
                </a:lnTo>
                <a:lnTo>
                  <a:pt x="614" y="61"/>
                </a:lnTo>
                <a:lnTo>
                  <a:pt x="614" y="59"/>
                </a:lnTo>
                <a:lnTo>
                  <a:pt x="614" y="59"/>
                </a:lnTo>
                <a:lnTo>
                  <a:pt x="616" y="59"/>
                </a:lnTo>
                <a:lnTo>
                  <a:pt x="614" y="58"/>
                </a:lnTo>
                <a:lnTo>
                  <a:pt x="614" y="58"/>
                </a:lnTo>
                <a:lnTo>
                  <a:pt x="613" y="59"/>
                </a:lnTo>
                <a:lnTo>
                  <a:pt x="610" y="59"/>
                </a:lnTo>
                <a:lnTo>
                  <a:pt x="608" y="59"/>
                </a:lnTo>
                <a:lnTo>
                  <a:pt x="605" y="59"/>
                </a:lnTo>
                <a:lnTo>
                  <a:pt x="605" y="59"/>
                </a:lnTo>
                <a:close/>
                <a:moveTo>
                  <a:pt x="520" y="61"/>
                </a:moveTo>
                <a:lnTo>
                  <a:pt x="520" y="61"/>
                </a:lnTo>
                <a:lnTo>
                  <a:pt x="524" y="61"/>
                </a:lnTo>
                <a:lnTo>
                  <a:pt x="527" y="61"/>
                </a:lnTo>
                <a:lnTo>
                  <a:pt x="529" y="61"/>
                </a:lnTo>
                <a:lnTo>
                  <a:pt x="529" y="61"/>
                </a:lnTo>
                <a:lnTo>
                  <a:pt x="523" y="59"/>
                </a:lnTo>
                <a:lnTo>
                  <a:pt x="521" y="59"/>
                </a:lnTo>
                <a:lnTo>
                  <a:pt x="520" y="61"/>
                </a:lnTo>
                <a:lnTo>
                  <a:pt x="520" y="61"/>
                </a:lnTo>
                <a:close/>
                <a:moveTo>
                  <a:pt x="114" y="79"/>
                </a:moveTo>
                <a:lnTo>
                  <a:pt x="114" y="79"/>
                </a:lnTo>
                <a:lnTo>
                  <a:pt x="120" y="79"/>
                </a:lnTo>
                <a:lnTo>
                  <a:pt x="125" y="79"/>
                </a:lnTo>
                <a:lnTo>
                  <a:pt x="130" y="76"/>
                </a:lnTo>
                <a:lnTo>
                  <a:pt x="134" y="73"/>
                </a:lnTo>
                <a:lnTo>
                  <a:pt x="142" y="67"/>
                </a:lnTo>
                <a:lnTo>
                  <a:pt x="149" y="61"/>
                </a:lnTo>
                <a:lnTo>
                  <a:pt x="149" y="61"/>
                </a:lnTo>
                <a:lnTo>
                  <a:pt x="137" y="62"/>
                </a:lnTo>
                <a:lnTo>
                  <a:pt x="126" y="65"/>
                </a:lnTo>
                <a:lnTo>
                  <a:pt x="119" y="71"/>
                </a:lnTo>
                <a:lnTo>
                  <a:pt x="116" y="74"/>
                </a:lnTo>
                <a:lnTo>
                  <a:pt x="114" y="79"/>
                </a:lnTo>
                <a:lnTo>
                  <a:pt x="114" y="79"/>
                </a:lnTo>
                <a:close/>
                <a:moveTo>
                  <a:pt x="166" y="85"/>
                </a:moveTo>
                <a:lnTo>
                  <a:pt x="166" y="85"/>
                </a:lnTo>
                <a:lnTo>
                  <a:pt x="168" y="87"/>
                </a:lnTo>
                <a:lnTo>
                  <a:pt x="169" y="88"/>
                </a:lnTo>
                <a:lnTo>
                  <a:pt x="169" y="88"/>
                </a:lnTo>
                <a:lnTo>
                  <a:pt x="184" y="85"/>
                </a:lnTo>
                <a:lnTo>
                  <a:pt x="198" y="80"/>
                </a:lnTo>
                <a:lnTo>
                  <a:pt x="226" y="71"/>
                </a:lnTo>
                <a:lnTo>
                  <a:pt x="226" y="71"/>
                </a:lnTo>
                <a:lnTo>
                  <a:pt x="229" y="65"/>
                </a:lnTo>
                <a:lnTo>
                  <a:pt x="232" y="61"/>
                </a:lnTo>
                <a:lnTo>
                  <a:pt x="232" y="61"/>
                </a:lnTo>
                <a:lnTo>
                  <a:pt x="198" y="71"/>
                </a:lnTo>
                <a:lnTo>
                  <a:pt x="166" y="85"/>
                </a:lnTo>
                <a:lnTo>
                  <a:pt x="166" y="85"/>
                </a:lnTo>
                <a:close/>
                <a:moveTo>
                  <a:pt x="558" y="64"/>
                </a:moveTo>
                <a:lnTo>
                  <a:pt x="558" y="64"/>
                </a:lnTo>
                <a:lnTo>
                  <a:pt x="561" y="65"/>
                </a:lnTo>
                <a:lnTo>
                  <a:pt x="564" y="67"/>
                </a:lnTo>
                <a:lnTo>
                  <a:pt x="573" y="68"/>
                </a:lnTo>
                <a:lnTo>
                  <a:pt x="595" y="67"/>
                </a:lnTo>
                <a:lnTo>
                  <a:pt x="595" y="67"/>
                </a:lnTo>
                <a:lnTo>
                  <a:pt x="585" y="62"/>
                </a:lnTo>
                <a:lnTo>
                  <a:pt x="576" y="61"/>
                </a:lnTo>
                <a:lnTo>
                  <a:pt x="567" y="62"/>
                </a:lnTo>
                <a:lnTo>
                  <a:pt x="558" y="64"/>
                </a:lnTo>
                <a:lnTo>
                  <a:pt x="558" y="64"/>
                </a:lnTo>
                <a:close/>
                <a:moveTo>
                  <a:pt x="723" y="62"/>
                </a:moveTo>
                <a:lnTo>
                  <a:pt x="723" y="62"/>
                </a:lnTo>
                <a:lnTo>
                  <a:pt x="726" y="65"/>
                </a:lnTo>
                <a:lnTo>
                  <a:pt x="729" y="68"/>
                </a:lnTo>
                <a:lnTo>
                  <a:pt x="729" y="68"/>
                </a:lnTo>
                <a:lnTo>
                  <a:pt x="727" y="64"/>
                </a:lnTo>
                <a:lnTo>
                  <a:pt x="724" y="61"/>
                </a:lnTo>
                <a:lnTo>
                  <a:pt x="724" y="61"/>
                </a:lnTo>
                <a:lnTo>
                  <a:pt x="724" y="61"/>
                </a:lnTo>
                <a:lnTo>
                  <a:pt x="723" y="62"/>
                </a:lnTo>
                <a:lnTo>
                  <a:pt x="723" y="62"/>
                </a:lnTo>
                <a:close/>
                <a:moveTo>
                  <a:pt x="326" y="62"/>
                </a:moveTo>
                <a:lnTo>
                  <a:pt x="326" y="62"/>
                </a:lnTo>
                <a:lnTo>
                  <a:pt x="300" y="68"/>
                </a:lnTo>
                <a:lnTo>
                  <a:pt x="287" y="71"/>
                </a:lnTo>
                <a:lnTo>
                  <a:pt x="274" y="74"/>
                </a:lnTo>
                <a:lnTo>
                  <a:pt x="274" y="74"/>
                </a:lnTo>
                <a:lnTo>
                  <a:pt x="299" y="74"/>
                </a:lnTo>
                <a:lnTo>
                  <a:pt x="325" y="76"/>
                </a:lnTo>
                <a:lnTo>
                  <a:pt x="325" y="76"/>
                </a:lnTo>
                <a:lnTo>
                  <a:pt x="328" y="73"/>
                </a:lnTo>
                <a:lnTo>
                  <a:pt x="332" y="70"/>
                </a:lnTo>
                <a:lnTo>
                  <a:pt x="337" y="68"/>
                </a:lnTo>
                <a:lnTo>
                  <a:pt x="340" y="65"/>
                </a:lnTo>
                <a:lnTo>
                  <a:pt x="340" y="65"/>
                </a:lnTo>
                <a:lnTo>
                  <a:pt x="334" y="64"/>
                </a:lnTo>
                <a:lnTo>
                  <a:pt x="331" y="64"/>
                </a:lnTo>
                <a:lnTo>
                  <a:pt x="326" y="62"/>
                </a:lnTo>
                <a:lnTo>
                  <a:pt x="326" y="62"/>
                </a:lnTo>
                <a:close/>
                <a:moveTo>
                  <a:pt x="377" y="65"/>
                </a:moveTo>
                <a:lnTo>
                  <a:pt x="377" y="65"/>
                </a:lnTo>
                <a:lnTo>
                  <a:pt x="372" y="64"/>
                </a:lnTo>
                <a:lnTo>
                  <a:pt x="367" y="64"/>
                </a:lnTo>
                <a:lnTo>
                  <a:pt x="363" y="64"/>
                </a:lnTo>
                <a:lnTo>
                  <a:pt x="360" y="65"/>
                </a:lnTo>
                <a:lnTo>
                  <a:pt x="360" y="65"/>
                </a:lnTo>
                <a:lnTo>
                  <a:pt x="367" y="67"/>
                </a:lnTo>
                <a:lnTo>
                  <a:pt x="373" y="67"/>
                </a:lnTo>
                <a:lnTo>
                  <a:pt x="377" y="65"/>
                </a:lnTo>
                <a:lnTo>
                  <a:pt x="377" y="65"/>
                </a:lnTo>
                <a:close/>
                <a:moveTo>
                  <a:pt x="630" y="65"/>
                </a:moveTo>
                <a:lnTo>
                  <a:pt x="630" y="65"/>
                </a:lnTo>
                <a:lnTo>
                  <a:pt x="633" y="65"/>
                </a:lnTo>
                <a:lnTo>
                  <a:pt x="637" y="64"/>
                </a:lnTo>
                <a:lnTo>
                  <a:pt x="637" y="64"/>
                </a:lnTo>
                <a:lnTo>
                  <a:pt x="633" y="64"/>
                </a:lnTo>
                <a:lnTo>
                  <a:pt x="630" y="62"/>
                </a:lnTo>
                <a:lnTo>
                  <a:pt x="630" y="62"/>
                </a:lnTo>
                <a:lnTo>
                  <a:pt x="630" y="65"/>
                </a:lnTo>
                <a:lnTo>
                  <a:pt x="630" y="65"/>
                </a:lnTo>
                <a:close/>
                <a:moveTo>
                  <a:pt x="540" y="65"/>
                </a:moveTo>
                <a:lnTo>
                  <a:pt x="540" y="67"/>
                </a:lnTo>
                <a:lnTo>
                  <a:pt x="540" y="67"/>
                </a:lnTo>
                <a:lnTo>
                  <a:pt x="540" y="67"/>
                </a:lnTo>
                <a:lnTo>
                  <a:pt x="541" y="67"/>
                </a:lnTo>
                <a:lnTo>
                  <a:pt x="541" y="64"/>
                </a:lnTo>
                <a:lnTo>
                  <a:pt x="541" y="64"/>
                </a:lnTo>
                <a:lnTo>
                  <a:pt x="540" y="65"/>
                </a:lnTo>
                <a:lnTo>
                  <a:pt x="540" y="65"/>
                </a:lnTo>
                <a:close/>
                <a:moveTo>
                  <a:pt x="686" y="65"/>
                </a:moveTo>
                <a:lnTo>
                  <a:pt x="686" y="65"/>
                </a:lnTo>
                <a:lnTo>
                  <a:pt x="689" y="65"/>
                </a:lnTo>
                <a:lnTo>
                  <a:pt x="691" y="65"/>
                </a:lnTo>
                <a:lnTo>
                  <a:pt x="691" y="64"/>
                </a:lnTo>
                <a:lnTo>
                  <a:pt x="691" y="64"/>
                </a:lnTo>
                <a:lnTo>
                  <a:pt x="691" y="65"/>
                </a:lnTo>
                <a:lnTo>
                  <a:pt x="689" y="65"/>
                </a:lnTo>
                <a:lnTo>
                  <a:pt x="688" y="65"/>
                </a:lnTo>
                <a:lnTo>
                  <a:pt x="686" y="65"/>
                </a:lnTo>
                <a:lnTo>
                  <a:pt x="686" y="65"/>
                </a:lnTo>
                <a:close/>
                <a:moveTo>
                  <a:pt x="489" y="70"/>
                </a:moveTo>
                <a:lnTo>
                  <a:pt x="489" y="70"/>
                </a:lnTo>
                <a:lnTo>
                  <a:pt x="492" y="70"/>
                </a:lnTo>
                <a:lnTo>
                  <a:pt x="497" y="68"/>
                </a:lnTo>
                <a:lnTo>
                  <a:pt x="497" y="68"/>
                </a:lnTo>
                <a:lnTo>
                  <a:pt x="497" y="68"/>
                </a:lnTo>
                <a:lnTo>
                  <a:pt x="497" y="67"/>
                </a:lnTo>
                <a:lnTo>
                  <a:pt x="497" y="67"/>
                </a:lnTo>
                <a:lnTo>
                  <a:pt x="495" y="68"/>
                </a:lnTo>
                <a:lnTo>
                  <a:pt x="492" y="68"/>
                </a:lnTo>
                <a:lnTo>
                  <a:pt x="491" y="68"/>
                </a:lnTo>
                <a:lnTo>
                  <a:pt x="489" y="70"/>
                </a:lnTo>
                <a:lnTo>
                  <a:pt x="489" y="70"/>
                </a:lnTo>
                <a:close/>
                <a:moveTo>
                  <a:pt x="335" y="76"/>
                </a:moveTo>
                <a:lnTo>
                  <a:pt x="335" y="76"/>
                </a:lnTo>
                <a:lnTo>
                  <a:pt x="341" y="76"/>
                </a:lnTo>
                <a:lnTo>
                  <a:pt x="348" y="74"/>
                </a:lnTo>
                <a:lnTo>
                  <a:pt x="360" y="71"/>
                </a:lnTo>
                <a:lnTo>
                  <a:pt x="360" y="71"/>
                </a:lnTo>
                <a:lnTo>
                  <a:pt x="357" y="70"/>
                </a:lnTo>
                <a:lnTo>
                  <a:pt x="354" y="68"/>
                </a:lnTo>
                <a:lnTo>
                  <a:pt x="348" y="68"/>
                </a:lnTo>
                <a:lnTo>
                  <a:pt x="340" y="71"/>
                </a:lnTo>
                <a:lnTo>
                  <a:pt x="335" y="76"/>
                </a:lnTo>
                <a:lnTo>
                  <a:pt x="335" y="76"/>
                </a:lnTo>
                <a:close/>
                <a:moveTo>
                  <a:pt x="459" y="70"/>
                </a:moveTo>
                <a:lnTo>
                  <a:pt x="459" y="70"/>
                </a:lnTo>
                <a:lnTo>
                  <a:pt x="453" y="70"/>
                </a:lnTo>
                <a:lnTo>
                  <a:pt x="453" y="70"/>
                </a:lnTo>
                <a:lnTo>
                  <a:pt x="456" y="71"/>
                </a:lnTo>
                <a:lnTo>
                  <a:pt x="459" y="71"/>
                </a:lnTo>
                <a:lnTo>
                  <a:pt x="459" y="70"/>
                </a:lnTo>
                <a:lnTo>
                  <a:pt x="459" y="70"/>
                </a:lnTo>
                <a:close/>
                <a:moveTo>
                  <a:pt x="441" y="74"/>
                </a:moveTo>
                <a:lnTo>
                  <a:pt x="441" y="74"/>
                </a:lnTo>
                <a:lnTo>
                  <a:pt x="442" y="73"/>
                </a:lnTo>
                <a:lnTo>
                  <a:pt x="444" y="70"/>
                </a:lnTo>
                <a:lnTo>
                  <a:pt x="444" y="70"/>
                </a:lnTo>
                <a:lnTo>
                  <a:pt x="441" y="70"/>
                </a:lnTo>
                <a:lnTo>
                  <a:pt x="439" y="70"/>
                </a:lnTo>
                <a:lnTo>
                  <a:pt x="439" y="71"/>
                </a:lnTo>
                <a:lnTo>
                  <a:pt x="439" y="71"/>
                </a:lnTo>
                <a:lnTo>
                  <a:pt x="441" y="71"/>
                </a:lnTo>
                <a:lnTo>
                  <a:pt x="442" y="73"/>
                </a:lnTo>
                <a:lnTo>
                  <a:pt x="442" y="73"/>
                </a:lnTo>
                <a:lnTo>
                  <a:pt x="441" y="73"/>
                </a:lnTo>
                <a:lnTo>
                  <a:pt x="441" y="74"/>
                </a:lnTo>
                <a:lnTo>
                  <a:pt x="441" y="74"/>
                </a:lnTo>
                <a:close/>
                <a:moveTo>
                  <a:pt x="713" y="76"/>
                </a:moveTo>
                <a:lnTo>
                  <a:pt x="713" y="76"/>
                </a:lnTo>
                <a:lnTo>
                  <a:pt x="712" y="73"/>
                </a:lnTo>
                <a:lnTo>
                  <a:pt x="712" y="71"/>
                </a:lnTo>
                <a:lnTo>
                  <a:pt x="710" y="71"/>
                </a:lnTo>
                <a:lnTo>
                  <a:pt x="710" y="71"/>
                </a:lnTo>
                <a:lnTo>
                  <a:pt x="710" y="76"/>
                </a:lnTo>
                <a:lnTo>
                  <a:pt x="712" y="76"/>
                </a:lnTo>
                <a:lnTo>
                  <a:pt x="713" y="76"/>
                </a:lnTo>
                <a:lnTo>
                  <a:pt x="713" y="76"/>
                </a:lnTo>
                <a:close/>
                <a:moveTo>
                  <a:pt x="735" y="83"/>
                </a:moveTo>
                <a:lnTo>
                  <a:pt x="735" y="83"/>
                </a:lnTo>
                <a:lnTo>
                  <a:pt x="741" y="93"/>
                </a:lnTo>
                <a:lnTo>
                  <a:pt x="747" y="102"/>
                </a:lnTo>
                <a:lnTo>
                  <a:pt x="758" y="119"/>
                </a:lnTo>
                <a:lnTo>
                  <a:pt x="758" y="119"/>
                </a:lnTo>
                <a:lnTo>
                  <a:pt x="753" y="106"/>
                </a:lnTo>
                <a:lnTo>
                  <a:pt x="749" y="93"/>
                </a:lnTo>
                <a:lnTo>
                  <a:pt x="742" y="82"/>
                </a:lnTo>
                <a:lnTo>
                  <a:pt x="736" y="71"/>
                </a:lnTo>
                <a:lnTo>
                  <a:pt x="736" y="71"/>
                </a:lnTo>
                <a:lnTo>
                  <a:pt x="735" y="74"/>
                </a:lnTo>
                <a:lnTo>
                  <a:pt x="735" y="77"/>
                </a:lnTo>
                <a:lnTo>
                  <a:pt x="735" y="80"/>
                </a:lnTo>
                <a:lnTo>
                  <a:pt x="735" y="83"/>
                </a:lnTo>
                <a:lnTo>
                  <a:pt x="735" y="83"/>
                </a:lnTo>
                <a:close/>
                <a:moveTo>
                  <a:pt x="537" y="71"/>
                </a:moveTo>
                <a:lnTo>
                  <a:pt x="537" y="71"/>
                </a:lnTo>
                <a:lnTo>
                  <a:pt x="531" y="71"/>
                </a:lnTo>
                <a:lnTo>
                  <a:pt x="531" y="71"/>
                </a:lnTo>
                <a:lnTo>
                  <a:pt x="531" y="73"/>
                </a:lnTo>
                <a:lnTo>
                  <a:pt x="534" y="74"/>
                </a:lnTo>
                <a:lnTo>
                  <a:pt x="535" y="74"/>
                </a:lnTo>
                <a:lnTo>
                  <a:pt x="537" y="71"/>
                </a:lnTo>
                <a:lnTo>
                  <a:pt x="537" y="71"/>
                </a:lnTo>
                <a:close/>
                <a:moveTo>
                  <a:pt x="101" y="74"/>
                </a:moveTo>
                <a:lnTo>
                  <a:pt x="101" y="74"/>
                </a:lnTo>
                <a:lnTo>
                  <a:pt x="99" y="76"/>
                </a:lnTo>
                <a:lnTo>
                  <a:pt x="96" y="79"/>
                </a:lnTo>
                <a:lnTo>
                  <a:pt x="93" y="82"/>
                </a:lnTo>
                <a:lnTo>
                  <a:pt x="90" y="85"/>
                </a:lnTo>
                <a:lnTo>
                  <a:pt x="90" y="85"/>
                </a:lnTo>
                <a:lnTo>
                  <a:pt x="88" y="83"/>
                </a:lnTo>
                <a:lnTo>
                  <a:pt x="88" y="83"/>
                </a:lnTo>
                <a:lnTo>
                  <a:pt x="88" y="85"/>
                </a:lnTo>
                <a:lnTo>
                  <a:pt x="88" y="87"/>
                </a:lnTo>
                <a:lnTo>
                  <a:pt x="88" y="87"/>
                </a:lnTo>
                <a:lnTo>
                  <a:pt x="87" y="87"/>
                </a:lnTo>
                <a:lnTo>
                  <a:pt x="85" y="88"/>
                </a:lnTo>
                <a:lnTo>
                  <a:pt x="82" y="94"/>
                </a:lnTo>
                <a:lnTo>
                  <a:pt x="82" y="94"/>
                </a:lnTo>
                <a:lnTo>
                  <a:pt x="90" y="90"/>
                </a:lnTo>
                <a:lnTo>
                  <a:pt x="96" y="85"/>
                </a:lnTo>
                <a:lnTo>
                  <a:pt x="102" y="79"/>
                </a:lnTo>
                <a:lnTo>
                  <a:pt x="107" y="73"/>
                </a:lnTo>
                <a:lnTo>
                  <a:pt x="107" y="73"/>
                </a:lnTo>
                <a:lnTo>
                  <a:pt x="104" y="74"/>
                </a:lnTo>
                <a:lnTo>
                  <a:pt x="102" y="74"/>
                </a:lnTo>
                <a:lnTo>
                  <a:pt x="101" y="74"/>
                </a:lnTo>
                <a:lnTo>
                  <a:pt x="101" y="74"/>
                </a:lnTo>
                <a:close/>
                <a:moveTo>
                  <a:pt x="506" y="74"/>
                </a:moveTo>
                <a:lnTo>
                  <a:pt x="506" y="74"/>
                </a:lnTo>
                <a:lnTo>
                  <a:pt x="514" y="74"/>
                </a:lnTo>
                <a:lnTo>
                  <a:pt x="518" y="74"/>
                </a:lnTo>
                <a:lnTo>
                  <a:pt x="521" y="73"/>
                </a:lnTo>
                <a:lnTo>
                  <a:pt x="521" y="73"/>
                </a:lnTo>
                <a:lnTo>
                  <a:pt x="514" y="73"/>
                </a:lnTo>
                <a:lnTo>
                  <a:pt x="509" y="73"/>
                </a:lnTo>
                <a:lnTo>
                  <a:pt x="506" y="74"/>
                </a:lnTo>
                <a:lnTo>
                  <a:pt x="506" y="74"/>
                </a:lnTo>
                <a:close/>
                <a:moveTo>
                  <a:pt x="685" y="80"/>
                </a:moveTo>
                <a:lnTo>
                  <a:pt x="685" y="80"/>
                </a:lnTo>
                <a:lnTo>
                  <a:pt x="683" y="79"/>
                </a:lnTo>
                <a:lnTo>
                  <a:pt x="683" y="77"/>
                </a:lnTo>
                <a:lnTo>
                  <a:pt x="683" y="77"/>
                </a:lnTo>
                <a:lnTo>
                  <a:pt x="675" y="74"/>
                </a:lnTo>
                <a:lnTo>
                  <a:pt x="672" y="73"/>
                </a:lnTo>
                <a:lnTo>
                  <a:pt x="669" y="74"/>
                </a:lnTo>
                <a:lnTo>
                  <a:pt x="669" y="74"/>
                </a:lnTo>
                <a:lnTo>
                  <a:pt x="672" y="77"/>
                </a:lnTo>
                <a:lnTo>
                  <a:pt x="675" y="79"/>
                </a:lnTo>
                <a:lnTo>
                  <a:pt x="678" y="80"/>
                </a:lnTo>
                <a:lnTo>
                  <a:pt x="685" y="80"/>
                </a:lnTo>
                <a:lnTo>
                  <a:pt x="685" y="80"/>
                </a:lnTo>
                <a:close/>
                <a:moveTo>
                  <a:pt x="155" y="82"/>
                </a:moveTo>
                <a:lnTo>
                  <a:pt x="155" y="82"/>
                </a:lnTo>
                <a:lnTo>
                  <a:pt x="160" y="82"/>
                </a:lnTo>
                <a:lnTo>
                  <a:pt x="166" y="80"/>
                </a:lnTo>
                <a:lnTo>
                  <a:pt x="174" y="76"/>
                </a:lnTo>
                <a:lnTo>
                  <a:pt x="174" y="76"/>
                </a:lnTo>
                <a:lnTo>
                  <a:pt x="163" y="77"/>
                </a:lnTo>
                <a:lnTo>
                  <a:pt x="159" y="79"/>
                </a:lnTo>
                <a:lnTo>
                  <a:pt x="155" y="82"/>
                </a:lnTo>
                <a:lnTo>
                  <a:pt x="155" y="82"/>
                </a:lnTo>
                <a:close/>
                <a:moveTo>
                  <a:pt x="221" y="79"/>
                </a:moveTo>
                <a:lnTo>
                  <a:pt x="221" y="79"/>
                </a:lnTo>
                <a:lnTo>
                  <a:pt x="226" y="79"/>
                </a:lnTo>
                <a:lnTo>
                  <a:pt x="227" y="77"/>
                </a:lnTo>
                <a:lnTo>
                  <a:pt x="229" y="77"/>
                </a:lnTo>
                <a:lnTo>
                  <a:pt x="229" y="77"/>
                </a:lnTo>
                <a:lnTo>
                  <a:pt x="229" y="76"/>
                </a:lnTo>
                <a:lnTo>
                  <a:pt x="227" y="76"/>
                </a:lnTo>
                <a:lnTo>
                  <a:pt x="227" y="76"/>
                </a:lnTo>
                <a:lnTo>
                  <a:pt x="226" y="77"/>
                </a:lnTo>
                <a:lnTo>
                  <a:pt x="224" y="77"/>
                </a:lnTo>
                <a:lnTo>
                  <a:pt x="223" y="77"/>
                </a:lnTo>
                <a:lnTo>
                  <a:pt x="221" y="79"/>
                </a:lnTo>
                <a:lnTo>
                  <a:pt x="221" y="79"/>
                </a:lnTo>
                <a:close/>
                <a:moveTo>
                  <a:pt x="378" y="76"/>
                </a:moveTo>
                <a:lnTo>
                  <a:pt x="378" y="76"/>
                </a:lnTo>
                <a:lnTo>
                  <a:pt x="380" y="77"/>
                </a:lnTo>
                <a:lnTo>
                  <a:pt x="383" y="79"/>
                </a:lnTo>
                <a:lnTo>
                  <a:pt x="389" y="77"/>
                </a:lnTo>
                <a:lnTo>
                  <a:pt x="389" y="77"/>
                </a:lnTo>
                <a:lnTo>
                  <a:pt x="387" y="76"/>
                </a:lnTo>
                <a:lnTo>
                  <a:pt x="384" y="76"/>
                </a:lnTo>
                <a:lnTo>
                  <a:pt x="378" y="76"/>
                </a:lnTo>
                <a:lnTo>
                  <a:pt x="378" y="76"/>
                </a:lnTo>
                <a:close/>
                <a:moveTo>
                  <a:pt x="665" y="79"/>
                </a:moveTo>
                <a:lnTo>
                  <a:pt x="665" y="79"/>
                </a:lnTo>
                <a:lnTo>
                  <a:pt x="663" y="76"/>
                </a:lnTo>
                <a:lnTo>
                  <a:pt x="662" y="76"/>
                </a:lnTo>
                <a:lnTo>
                  <a:pt x="662" y="76"/>
                </a:lnTo>
                <a:lnTo>
                  <a:pt x="662" y="77"/>
                </a:lnTo>
                <a:lnTo>
                  <a:pt x="665" y="79"/>
                </a:lnTo>
                <a:lnTo>
                  <a:pt x="665" y="79"/>
                </a:lnTo>
                <a:close/>
                <a:moveTo>
                  <a:pt x="579" y="77"/>
                </a:moveTo>
                <a:lnTo>
                  <a:pt x="579" y="77"/>
                </a:lnTo>
                <a:lnTo>
                  <a:pt x="578" y="79"/>
                </a:lnTo>
                <a:lnTo>
                  <a:pt x="578" y="80"/>
                </a:lnTo>
                <a:lnTo>
                  <a:pt x="576" y="79"/>
                </a:lnTo>
                <a:lnTo>
                  <a:pt x="576" y="79"/>
                </a:lnTo>
                <a:lnTo>
                  <a:pt x="579" y="87"/>
                </a:lnTo>
                <a:lnTo>
                  <a:pt x="579" y="87"/>
                </a:lnTo>
                <a:lnTo>
                  <a:pt x="585" y="88"/>
                </a:lnTo>
                <a:lnTo>
                  <a:pt x="590" y="90"/>
                </a:lnTo>
                <a:lnTo>
                  <a:pt x="590" y="90"/>
                </a:lnTo>
                <a:lnTo>
                  <a:pt x="595" y="85"/>
                </a:lnTo>
                <a:lnTo>
                  <a:pt x="599" y="80"/>
                </a:lnTo>
                <a:lnTo>
                  <a:pt x="599" y="80"/>
                </a:lnTo>
                <a:lnTo>
                  <a:pt x="598" y="80"/>
                </a:lnTo>
                <a:lnTo>
                  <a:pt x="596" y="79"/>
                </a:lnTo>
                <a:lnTo>
                  <a:pt x="593" y="77"/>
                </a:lnTo>
                <a:lnTo>
                  <a:pt x="593" y="77"/>
                </a:lnTo>
                <a:lnTo>
                  <a:pt x="590" y="77"/>
                </a:lnTo>
                <a:lnTo>
                  <a:pt x="587" y="77"/>
                </a:lnTo>
                <a:lnTo>
                  <a:pt x="584" y="77"/>
                </a:lnTo>
                <a:lnTo>
                  <a:pt x="579" y="77"/>
                </a:lnTo>
                <a:lnTo>
                  <a:pt x="579" y="77"/>
                </a:lnTo>
                <a:close/>
                <a:moveTo>
                  <a:pt x="622" y="80"/>
                </a:moveTo>
                <a:lnTo>
                  <a:pt x="622" y="80"/>
                </a:lnTo>
                <a:lnTo>
                  <a:pt x="627" y="82"/>
                </a:lnTo>
                <a:lnTo>
                  <a:pt x="627" y="82"/>
                </a:lnTo>
                <a:lnTo>
                  <a:pt x="625" y="77"/>
                </a:lnTo>
                <a:lnTo>
                  <a:pt x="622" y="77"/>
                </a:lnTo>
                <a:lnTo>
                  <a:pt x="622" y="77"/>
                </a:lnTo>
                <a:lnTo>
                  <a:pt x="622" y="80"/>
                </a:lnTo>
                <a:lnTo>
                  <a:pt x="622" y="80"/>
                </a:lnTo>
                <a:close/>
                <a:moveTo>
                  <a:pt x="265" y="80"/>
                </a:moveTo>
                <a:lnTo>
                  <a:pt x="265" y="80"/>
                </a:lnTo>
                <a:lnTo>
                  <a:pt x="282" y="80"/>
                </a:lnTo>
                <a:lnTo>
                  <a:pt x="297" y="80"/>
                </a:lnTo>
                <a:lnTo>
                  <a:pt x="297" y="80"/>
                </a:lnTo>
                <a:lnTo>
                  <a:pt x="309" y="82"/>
                </a:lnTo>
                <a:lnTo>
                  <a:pt x="314" y="80"/>
                </a:lnTo>
                <a:lnTo>
                  <a:pt x="320" y="79"/>
                </a:lnTo>
                <a:lnTo>
                  <a:pt x="320" y="79"/>
                </a:lnTo>
                <a:lnTo>
                  <a:pt x="293" y="79"/>
                </a:lnTo>
                <a:lnTo>
                  <a:pt x="277" y="79"/>
                </a:lnTo>
                <a:lnTo>
                  <a:pt x="265" y="80"/>
                </a:lnTo>
                <a:lnTo>
                  <a:pt x="265" y="80"/>
                </a:lnTo>
                <a:close/>
                <a:moveTo>
                  <a:pt x="660" y="91"/>
                </a:moveTo>
                <a:lnTo>
                  <a:pt x="660" y="91"/>
                </a:lnTo>
                <a:lnTo>
                  <a:pt x="659" y="83"/>
                </a:lnTo>
                <a:lnTo>
                  <a:pt x="659" y="83"/>
                </a:lnTo>
                <a:lnTo>
                  <a:pt x="651" y="80"/>
                </a:lnTo>
                <a:lnTo>
                  <a:pt x="642" y="79"/>
                </a:lnTo>
                <a:lnTo>
                  <a:pt x="642" y="79"/>
                </a:lnTo>
                <a:lnTo>
                  <a:pt x="645" y="82"/>
                </a:lnTo>
                <a:lnTo>
                  <a:pt x="649" y="85"/>
                </a:lnTo>
                <a:lnTo>
                  <a:pt x="656" y="88"/>
                </a:lnTo>
                <a:lnTo>
                  <a:pt x="660" y="91"/>
                </a:lnTo>
                <a:lnTo>
                  <a:pt x="660" y="91"/>
                </a:lnTo>
                <a:close/>
                <a:moveTo>
                  <a:pt x="503" y="82"/>
                </a:moveTo>
                <a:lnTo>
                  <a:pt x="503" y="82"/>
                </a:lnTo>
                <a:lnTo>
                  <a:pt x="509" y="82"/>
                </a:lnTo>
                <a:lnTo>
                  <a:pt x="515" y="83"/>
                </a:lnTo>
                <a:lnTo>
                  <a:pt x="521" y="83"/>
                </a:lnTo>
                <a:lnTo>
                  <a:pt x="526" y="83"/>
                </a:lnTo>
                <a:lnTo>
                  <a:pt x="526" y="83"/>
                </a:lnTo>
                <a:lnTo>
                  <a:pt x="524" y="82"/>
                </a:lnTo>
                <a:lnTo>
                  <a:pt x="524" y="80"/>
                </a:lnTo>
                <a:lnTo>
                  <a:pt x="524" y="80"/>
                </a:lnTo>
                <a:lnTo>
                  <a:pt x="514" y="80"/>
                </a:lnTo>
                <a:lnTo>
                  <a:pt x="509" y="80"/>
                </a:lnTo>
                <a:lnTo>
                  <a:pt x="503" y="82"/>
                </a:lnTo>
                <a:lnTo>
                  <a:pt x="503" y="82"/>
                </a:lnTo>
                <a:close/>
                <a:moveTo>
                  <a:pt x="549" y="87"/>
                </a:moveTo>
                <a:lnTo>
                  <a:pt x="549" y="87"/>
                </a:lnTo>
                <a:lnTo>
                  <a:pt x="538" y="82"/>
                </a:lnTo>
                <a:lnTo>
                  <a:pt x="538" y="82"/>
                </a:lnTo>
                <a:lnTo>
                  <a:pt x="537" y="83"/>
                </a:lnTo>
                <a:lnTo>
                  <a:pt x="535" y="85"/>
                </a:lnTo>
                <a:lnTo>
                  <a:pt x="535" y="85"/>
                </a:lnTo>
                <a:lnTo>
                  <a:pt x="549" y="87"/>
                </a:lnTo>
                <a:lnTo>
                  <a:pt x="549" y="87"/>
                </a:lnTo>
                <a:close/>
                <a:moveTo>
                  <a:pt x="107" y="87"/>
                </a:moveTo>
                <a:lnTo>
                  <a:pt x="107" y="87"/>
                </a:lnTo>
                <a:lnTo>
                  <a:pt x="113" y="87"/>
                </a:lnTo>
                <a:lnTo>
                  <a:pt x="117" y="85"/>
                </a:lnTo>
                <a:lnTo>
                  <a:pt x="117" y="85"/>
                </a:lnTo>
                <a:lnTo>
                  <a:pt x="111" y="83"/>
                </a:lnTo>
                <a:lnTo>
                  <a:pt x="110" y="82"/>
                </a:lnTo>
                <a:lnTo>
                  <a:pt x="107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5"/>
                </a:lnTo>
                <a:lnTo>
                  <a:pt x="107" y="87"/>
                </a:lnTo>
                <a:lnTo>
                  <a:pt x="107" y="87"/>
                </a:lnTo>
                <a:close/>
                <a:moveTo>
                  <a:pt x="133" y="88"/>
                </a:moveTo>
                <a:lnTo>
                  <a:pt x="133" y="88"/>
                </a:lnTo>
                <a:lnTo>
                  <a:pt x="142" y="82"/>
                </a:lnTo>
                <a:lnTo>
                  <a:pt x="142" y="82"/>
                </a:lnTo>
                <a:lnTo>
                  <a:pt x="136" y="83"/>
                </a:lnTo>
                <a:lnTo>
                  <a:pt x="133" y="88"/>
                </a:lnTo>
                <a:lnTo>
                  <a:pt x="133" y="88"/>
                </a:lnTo>
                <a:close/>
                <a:moveTo>
                  <a:pt x="226" y="87"/>
                </a:moveTo>
                <a:lnTo>
                  <a:pt x="226" y="87"/>
                </a:lnTo>
                <a:lnTo>
                  <a:pt x="229" y="90"/>
                </a:lnTo>
                <a:lnTo>
                  <a:pt x="232" y="91"/>
                </a:lnTo>
                <a:lnTo>
                  <a:pt x="239" y="90"/>
                </a:lnTo>
                <a:lnTo>
                  <a:pt x="248" y="90"/>
                </a:lnTo>
                <a:lnTo>
                  <a:pt x="252" y="91"/>
                </a:lnTo>
                <a:lnTo>
                  <a:pt x="255" y="93"/>
                </a:lnTo>
                <a:lnTo>
                  <a:pt x="255" y="93"/>
                </a:lnTo>
                <a:lnTo>
                  <a:pt x="274" y="90"/>
                </a:lnTo>
                <a:lnTo>
                  <a:pt x="284" y="88"/>
                </a:lnTo>
                <a:lnTo>
                  <a:pt x="291" y="85"/>
                </a:lnTo>
                <a:lnTo>
                  <a:pt x="291" y="85"/>
                </a:lnTo>
                <a:lnTo>
                  <a:pt x="274" y="85"/>
                </a:lnTo>
                <a:lnTo>
                  <a:pt x="258" y="83"/>
                </a:lnTo>
                <a:lnTo>
                  <a:pt x="242" y="83"/>
                </a:lnTo>
                <a:lnTo>
                  <a:pt x="235" y="85"/>
                </a:lnTo>
                <a:lnTo>
                  <a:pt x="226" y="87"/>
                </a:lnTo>
                <a:lnTo>
                  <a:pt x="226" y="87"/>
                </a:lnTo>
                <a:close/>
                <a:moveTo>
                  <a:pt x="323" y="91"/>
                </a:moveTo>
                <a:lnTo>
                  <a:pt x="323" y="91"/>
                </a:lnTo>
                <a:lnTo>
                  <a:pt x="341" y="88"/>
                </a:lnTo>
                <a:lnTo>
                  <a:pt x="351" y="87"/>
                </a:lnTo>
                <a:lnTo>
                  <a:pt x="357" y="85"/>
                </a:lnTo>
                <a:lnTo>
                  <a:pt x="357" y="85"/>
                </a:lnTo>
                <a:lnTo>
                  <a:pt x="348" y="85"/>
                </a:lnTo>
                <a:lnTo>
                  <a:pt x="340" y="85"/>
                </a:lnTo>
                <a:lnTo>
                  <a:pt x="331" y="88"/>
                </a:lnTo>
                <a:lnTo>
                  <a:pt x="323" y="91"/>
                </a:lnTo>
                <a:lnTo>
                  <a:pt x="323" y="91"/>
                </a:lnTo>
                <a:close/>
                <a:moveTo>
                  <a:pt x="402" y="100"/>
                </a:moveTo>
                <a:lnTo>
                  <a:pt x="402" y="100"/>
                </a:lnTo>
                <a:lnTo>
                  <a:pt x="410" y="100"/>
                </a:lnTo>
                <a:lnTo>
                  <a:pt x="418" y="99"/>
                </a:lnTo>
                <a:lnTo>
                  <a:pt x="418" y="99"/>
                </a:lnTo>
                <a:lnTo>
                  <a:pt x="419" y="93"/>
                </a:lnTo>
                <a:lnTo>
                  <a:pt x="421" y="85"/>
                </a:lnTo>
                <a:lnTo>
                  <a:pt x="421" y="85"/>
                </a:lnTo>
                <a:lnTo>
                  <a:pt x="416" y="85"/>
                </a:lnTo>
                <a:lnTo>
                  <a:pt x="413" y="83"/>
                </a:lnTo>
                <a:lnTo>
                  <a:pt x="413" y="83"/>
                </a:lnTo>
                <a:lnTo>
                  <a:pt x="409" y="87"/>
                </a:lnTo>
                <a:lnTo>
                  <a:pt x="406" y="90"/>
                </a:lnTo>
                <a:lnTo>
                  <a:pt x="402" y="96"/>
                </a:lnTo>
                <a:lnTo>
                  <a:pt x="402" y="100"/>
                </a:lnTo>
                <a:lnTo>
                  <a:pt x="402" y="100"/>
                </a:lnTo>
                <a:close/>
                <a:moveTo>
                  <a:pt x="450" y="85"/>
                </a:moveTo>
                <a:lnTo>
                  <a:pt x="450" y="85"/>
                </a:lnTo>
                <a:lnTo>
                  <a:pt x="447" y="85"/>
                </a:lnTo>
                <a:lnTo>
                  <a:pt x="444" y="85"/>
                </a:lnTo>
                <a:lnTo>
                  <a:pt x="444" y="85"/>
                </a:lnTo>
                <a:lnTo>
                  <a:pt x="447" y="87"/>
                </a:lnTo>
                <a:lnTo>
                  <a:pt x="448" y="87"/>
                </a:lnTo>
                <a:lnTo>
                  <a:pt x="450" y="85"/>
                </a:lnTo>
                <a:lnTo>
                  <a:pt x="450" y="85"/>
                </a:lnTo>
                <a:close/>
                <a:moveTo>
                  <a:pt x="596" y="93"/>
                </a:moveTo>
                <a:lnTo>
                  <a:pt x="596" y="93"/>
                </a:lnTo>
                <a:lnTo>
                  <a:pt x="599" y="94"/>
                </a:lnTo>
                <a:lnTo>
                  <a:pt x="604" y="94"/>
                </a:lnTo>
                <a:lnTo>
                  <a:pt x="611" y="96"/>
                </a:lnTo>
                <a:lnTo>
                  <a:pt x="611" y="96"/>
                </a:lnTo>
                <a:lnTo>
                  <a:pt x="611" y="91"/>
                </a:lnTo>
                <a:lnTo>
                  <a:pt x="611" y="90"/>
                </a:lnTo>
                <a:lnTo>
                  <a:pt x="608" y="87"/>
                </a:lnTo>
                <a:lnTo>
                  <a:pt x="607" y="87"/>
                </a:lnTo>
                <a:lnTo>
                  <a:pt x="604" y="87"/>
                </a:lnTo>
                <a:lnTo>
                  <a:pt x="601" y="88"/>
                </a:lnTo>
                <a:lnTo>
                  <a:pt x="598" y="90"/>
                </a:lnTo>
                <a:lnTo>
                  <a:pt x="596" y="93"/>
                </a:lnTo>
                <a:lnTo>
                  <a:pt x="596" y="93"/>
                </a:lnTo>
                <a:close/>
                <a:moveTo>
                  <a:pt x="680" y="87"/>
                </a:moveTo>
                <a:lnTo>
                  <a:pt x="680" y="87"/>
                </a:lnTo>
                <a:lnTo>
                  <a:pt x="685" y="91"/>
                </a:lnTo>
                <a:lnTo>
                  <a:pt x="689" y="97"/>
                </a:lnTo>
                <a:lnTo>
                  <a:pt x="689" y="97"/>
                </a:lnTo>
                <a:lnTo>
                  <a:pt x="689" y="96"/>
                </a:lnTo>
                <a:lnTo>
                  <a:pt x="688" y="93"/>
                </a:lnTo>
                <a:lnTo>
                  <a:pt x="686" y="90"/>
                </a:lnTo>
                <a:lnTo>
                  <a:pt x="686" y="88"/>
                </a:lnTo>
                <a:lnTo>
                  <a:pt x="686" y="88"/>
                </a:lnTo>
                <a:lnTo>
                  <a:pt x="683" y="85"/>
                </a:lnTo>
                <a:lnTo>
                  <a:pt x="680" y="85"/>
                </a:lnTo>
                <a:lnTo>
                  <a:pt x="680" y="87"/>
                </a:lnTo>
                <a:lnTo>
                  <a:pt x="680" y="87"/>
                </a:lnTo>
                <a:close/>
                <a:moveTo>
                  <a:pt x="302" y="90"/>
                </a:moveTo>
                <a:lnTo>
                  <a:pt x="302" y="90"/>
                </a:lnTo>
                <a:lnTo>
                  <a:pt x="305" y="91"/>
                </a:lnTo>
                <a:lnTo>
                  <a:pt x="309" y="91"/>
                </a:lnTo>
                <a:lnTo>
                  <a:pt x="316" y="87"/>
                </a:lnTo>
                <a:lnTo>
                  <a:pt x="316" y="87"/>
                </a:lnTo>
                <a:lnTo>
                  <a:pt x="308" y="88"/>
                </a:lnTo>
                <a:lnTo>
                  <a:pt x="305" y="88"/>
                </a:lnTo>
                <a:lnTo>
                  <a:pt x="302" y="90"/>
                </a:lnTo>
                <a:lnTo>
                  <a:pt x="302" y="90"/>
                </a:lnTo>
                <a:close/>
                <a:moveTo>
                  <a:pt x="462" y="88"/>
                </a:moveTo>
                <a:lnTo>
                  <a:pt x="462" y="88"/>
                </a:lnTo>
                <a:lnTo>
                  <a:pt x="466" y="90"/>
                </a:lnTo>
                <a:lnTo>
                  <a:pt x="470" y="90"/>
                </a:lnTo>
                <a:lnTo>
                  <a:pt x="471" y="88"/>
                </a:lnTo>
                <a:lnTo>
                  <a:pt x="471" y="88"/>
                </a:lnTo>
                <a:lnTo>
                  <a:pt x="470" y="87"/>
                </a:lnTo>
                <a:lnTo>
                  <a:pt x="466" y="87"/>
                </a:lnTo>
                <a:lnTo>
                  <a:pt x="463" y="87"/>
                </a:lnTo>
                <a:lnTo>
                  <a:pt x="462" y="88"/>
                </a:lnTo>
                <a:lnTo>
                  <a:pt x="462" y="88"/>
                </a:lnTo>
                <a:close/>
                <a:moveTo>
                  <a:pt x="526" y="94"/>
                </a:moveTo>
                <a:lnTo>
                  <a:pt x="526" y="94"/>
                </a:lnTo>
                <a:lnTo>
                  <a:pt x="526" y="93"/>
                </a:lnTo>
                <a:lnTo>
                  <a:pt x="526" y="88"/>
                </a:lnTo>
                <a:lnTo>
                  <a:pt x="526" y="88"/>
                </a:lnTo>
                <a:lnTo>
                  <a:pt x="514" y="88"/>
                </a:lnTo>
                <a:lnTo>
                  <a:pt x="506" y="87"/>
                </a:lnTo>
                <a:lnTo>
                  <a:pt x="500" y="88"/>
                </a:lnTo>
                <a:lnTo>
                  <a:pt x="500" y="88"/>
                </a:lnTo>
                <a:lnTo>
                  <a:pt x="512" y="91"/>
                </a:lnTo>
                <a:lnTo>
                  <a:pt x="526" y="94"/>
                </a:lnTo>
                <a:lnTo>
                  <a:pt x="526" y="94"/>
                </a:lnTo>
                <a:close/>
                <a:moveTo>
                  <a:pt x="491" y="94"/>
                </a:moveTo>
                <a:lnTo>
                  <a:pt x="491" y="94"/>
                </a:lnTo>
                <a:lnTo>
                  <a:pt x="491" y="93"/>
                </a:lnTo>
                <a:lnTo>
                  <a:pt x="491" y="90"/>
                </a:lnTo>
                <a:lnTo>
                  <a:pt x="491" y="90"/>
                </a:lnTo>
                <a:lnTo>
                  <a:pt x="479" y="88"/>
                </a:lnTo>
                <a:lnTo>
                  <a:pt x="479" y="88"/>
                </a:lnTo>
                <a:lnTo>
                  <a:pt x="483" y="91"/>
                </a:lnTo>
                <a:lnTo>
                  <a:pt x="491" y="94"/>
                </a:lnTo>
                <a:lnTo>
                  <a:pt x="491" y="94"/>
                </a:lnTo>
                <a:close/>
                <a:moveTo>
                  <a:pt x="691" y="90"/>
                </a:moveTo>
                <a:lnTo>
                  <a:pt x="691" y="90"/>
                </a:lnTo>
                <a:lnTo>
                  <a:pt x="695" y="102"/>
                </a:lnTo>
                <a:lnTo>
                  <a:pt x="695" y="102"/>
                </a:lnTo>
                <a:lnTo>
                  <a:pt x="697" y="106"/>
                </a:lnTo>
                <a:lnTo>
                  <a:pt x="700" y="109"/>
                </a:lnTo>
                <a:lnTo>
                  <a:pt x="701" y="109"/>
                </a:lnTo>
                <a:lnTo>
                  <a:pt x="701" y="109"/>
                </a:lnTo>
                <a:lnTo>
                  <a:pt x="698" y="97"/>
                </a:lnTo>
                <a:lnTo>
                  <a:pt x="695" y="91"/>
                </a:lnTo>
                <a:lnTo>
                  <a:pt x="691" y="88"/>
                </a:lnTo>
                <a:lnTo>
                  <a:pt x="691" y="88"/>
                </a:lnTo>
                <a:lnTo>
                  <a:pt x="691" y="90"/>
                </a:lnTo>
                <a:lnTo>
                  <a:pt x="691" y="90"/>
                </a:lnTo>
                <a:close/>
                <a:moveTo>
                  <a:pt x="422" y="100"/>
                </a:moveTo>
                <a:lnTo>
                  <a:pt x="422" y="100"/>
                </a:lnTo>
                <a:lnTo>
                  <a:pt x="428" y="100"/>
                </a:lnTo>
                <a:lnTo>
                  <a:pt x="433" y="99"/>
                </a:lnTo>
                <a:lnTo>
                  <a:pt x="433" y="99"/>
                </a:lnTo>
                <a:lnTo>
                  <a:pt x="433" y="96"/>
                </a:lnTo>
                <a:lnTo>
                  <a:pt x="431" y="94"/>
                </a:lnTo>
                <a:lnTo>
                  <a:pt x="430" y="91"/>
                </a:lnTo>
                <a:lnTo>
                  <a:pt x="430" y="88"/>
                </a:lnTo>
                <a:lnTo>
                  <a:pt x="430" y="88"/>
                </a:lnTo>
                <a:lnTo>
                  <a:pt x="427" y="88"/>
                </a:lnTo>
                <a:lnTo>
                  <a:pt x="425" y="90"/>
                </a:lnTo>
                <a:lnTo>
                  <a:pt x="424" y="93"/>
                </a:lnTo>
                <a:lnTo>
                  <a:pt x="424" y="97"/>
                </a:lnTo>
                <a:lnTo>
                  <a:pt x="422" y="100"/>
                </a:lnTo>
                <a:lnTo>
                  <a:pt x="422" y="100"/>
                </a:lnTo>
                <a:close/>
                <a:moveTo>
                  <a:pt x="637" y="100"/>
                </a:moveTo>
                <a:lnTo>
                  <a:pt x="637" y="100"/>
                </a:lnTo>
                <a:lnTo>
                  <a:pt x="646" y="102"/>
                </a:lnTo>
                <a:lnTo>
                  <a:pt x="646" y="102"/>
                </a:lnTo>
                <a:lnTo>
                  <a:pt x="645" y="96"/>
                </a:lnTo>
                <a:lnTo>
                  <a:pt x="642" y="90"/>
                </a:lnTo>
                <a:lnTo>
                  <a:pt x="642" y="90"/>
                </a:lnTo>
                <a:lnTo>
                  <a:pt x="637" y="90"/>
                </a:lnTo>
                <a:lnTo>
                  <a:pt x="633" y="88"/>
                </a:lnTo>
                <a:lnTo>
                  <a:pt x="633" y="88"/>
                </a:lnTo>
                <a:lnTo>
                  <a:pt x="634" y="96"/>
                </a:lnTo>
                <a:lnTo>
                  <a:pt x="637" y="100"/>
                </a:lnTo>
                <a:lnTo>
                  <a:pt x="637" y="100"/>
                </a:lnTo>
                <a:close/>
                <a:moveTo>
                  <a:pt x="136" y="94"/>
                </a:moveTo>
                <a:lnTo>
                  <a:pt x="136" y="94"/>
                </a:lnTo>
                <a:lnTo>
                  <a:pt x="139" y="94"/>
                </a:lnTo>
                <a:lnTo>
                  <a:pt x="142" y="94"/>
                </a:lnTo>
                <a:lnTo>
                  <a:pt x="146" y="91"/>
                </a:lnTo>
                <a:lnTo>
                  <a:pt x="148" y="88"/>
                </a:lnTo>
                <a:lnTo>
                  <a:pt x="148" y="88"/>
                </a:lnTo>
                <a:lnTo>
                  <a:pt x="140" y="91"/>
                </a:lnTo>
                <a:lnTo>
                  <a:pt x="136" y="94"/>
                </a:lnTo>
                <a:lnTo>
                  <a:pt x="136" y="94"/>
                </a:lnTo>
                <a:close/>
                <a:moveTo>
                  <a:pt x="155" y="93"/>
                </a:moveTo>
                <a:lnTo>
                  <a:pt x="155" y="93"/>
                </a:lnTo>
                <a:lnTo>
                  <a:pt x="159" y="91"/>
                </a:lnTo>
                <a:lnTo>
                  <a:pt x="160" y="91"/>
                </a:lnTo>
                <a:lnTo>
                  <a:pt x="162" y="90"/>
                </a:lnTo>
                <a:lnTo>
                  <a:pt x="162" y="90"/>
                </a:lnTo>
                <a:lnTo>
                  <a:pt x="160" y="90"/>
                </a:lnTo>
                <a:lnTo>
                  <a:pt x="157" y="90"/>
                </a:lnTo>
                <a:lnTo>
                  <a:pt x="155" y="91"/>
                </a:lnTo>
                <a:lnTo>
                  <a:pt x="155" y="93"/>
                </a:lnTo>
                <a:lnTo>
                  <a:pt x="155" y="93"/>
                </a:lnTo>
                <a:close/>
                <a:moveTo>
                  <a:pt x="395" y="96"/>
                </a:moveTo>
                <a:lnTo>
                  <a:pt x="395" y="96"/>
                </a:lnTo>
                <a:lnTo>
                  <a:pt x="395" y="93"/>
                </a:lnTo>
                <a:lnTo>
                  <a:pt x="393" y="88"/>
                </a:lnTo>
                <a:lnTo>
                  <a:pt x="393" y="88"/>
                </a:lnTo>
                <a:lnTo>
                  <a:pt x="390" y="88"/>
                </a:lnTo>
                <a:lnTo>
                  <a:pt x="390" y="88"/>
                </a:lnTo>
                <a:lnTo>
                  <a:pt x="392" y="94"/>
                </a:lnTo>
                <a:lnTo>
                  <a:pt x="393" y="96"/>
                </a:lnTo>
                <a:lnTo>
                  <a:pt x="395" y="96"/>
                </a:lnTo>
                <a:lnTo>
                  <a:pt x="395" y="96"/>
                </a:lnTo>
                <a:close/>
                <a:moveTo>
                  <a:pt x="445" y="90"/>
                </a:moveTo>
                <a:lnTo>
                  <a:pt x="445" y="90"/>
                </a:lnTo>
                <a:lnTo>
                  <a:pt x="445" y="94"/>
                </a:lnTo>
                <a:lnTo>
                  <a:pt x="447" y="100"/>
                </a:lnTo>
                <a:lnTo>
                  <a:pt x="447" y="100"/>
                </a:lnTo>
                <a:lnTo>
                  <a:pt x="454" y="100"/>
                </a:lnTo>
                <a:lnTo>
                  <a:pt x="457" y="99"/>
                </a:lnTo>
                <a:lnTo>
                  <a:pt x="459" y="96"/>
                </a:lnTo>
                <a:lnTo>
                  <a:pt x="459" y="96"/>
                </a:lnTo>
                <a:lnTo>
                  <a:pt x="456" y="93"/>
                </a:lnTo>
                <a:lnTo>
                  <a:pt x="453" y="91"/>
                </a:lnTo>
                <a:lnTo>
                  <a:pt x="445" y="90"/>
                </a:lnTo>
                <a:lnTo>
                  <a:pt x="445" y="90"/>
                </a:lnTo>
                <a:close/>
                <a:moveTo>
                  <a:pt x="546" y="102"/>
                </a:moveTo>
                <a:lnTo>
                  <a:pt x="546" y="102"/>
                </a:lnTo>
                <a:lnTo>
                  <a:pt x="549" y="97"/>
                </a:lnTo>
                <a:lnTo>
                  <a:pt x="549" y="94"/>
                </a:lnTo>
                <a:lnTo>
                  <a:pt x="550" y="91"/>
                </a:lnTo>
                <a:lnTo>
                  <a:pt x="550" y="91"/>
                </a:lnTo>
                <a:lnTo>
                  <a:pt x="534" y="90"/>
                </a:lnTo>
                <a:lnTo>
                  <a:pt x="534" y="90"/>
                </a:lnTo>
                <a:lnTo>
                  <a:pt x="535" y="96"/>
                </a:lnTo>
                <a:lnTo>
                  <a:pt x="537" y="99"/>
                </a:lnTo>
                <a:lnTo>
                  <a:pt x="541" y="100"/>
                </a:lnTo>
                <a:lnTo>
                  <a:pt x="546" y="102"/>
                </a:lnTo>
                <a:lnTo>
                  <a:pt x="546" y="102"/>
                </a:lnTo>
                <a:close/>
                <a:moveTo>
                  <a:pt x="710" y="108"/>
                </a:moveTo>
                <a:lnTo>
                  <a:pt x="710" y="108"/>
                </a:lnTo>
                <a:lnTo>
                  <a:pt x="712" y="108"/>
                </a:lnTo>
                <a:lnTo>
                  <a:pt x="713" y="108"/>
                </a:lnTo>
                <a:lnTo>
                  <a:pt x="713" y="108"/>
                </a:lnTo>
                <a:lnTo>
                  <a:pt x="709" y="91"/>
                </a:lnTo>
                <a:lnTo>
                  <a:pt x="709" y="91"/>
                </a:lnTo>
                <a:lnTo>
                  <a:pt x="704" y="90"/>
                </a:lnTo>
                <a:lnTo>
                  <a:pt x="703" y="90"/>
                </a:lnTo>
                <a:lnTo>
                  <a:pt x="700" y="90"/>
                </a:lnTo>
                <a:lnTo>
                  <a:pt x="700" y="90"/>
                </a:lnTo>
                <a:lnTo>
                  <a:pt x="704" y="100"/>
                </a:lnTo>
                <a:lnTo>
                  <a:pt x="710" y="108"/>
                </a:lnTo>
                <a:lnTo>
                  <a:pt x="710" y="108"/>
                </a:lnTo>
                <a:close/>
                <a:moveTo>
                  <a:pt x="91" y="103"/>
                </a:moveTo>
                <a:lnTo>
                  <a:pt x="91" y="103"/>
                </a:lnTo>
                <a:lnTo>
                  <a:pt x="105" y="100"/>
                </a:lnTo>
                <a:lnTo>
                  <a:pt x="111" y="97"/>
                </a:lnTo>
                <a:lnTo>
                  <a:pt x="113" y="94"/>
                </a:lnTo>
                <a:lnTo>
                  <a:pt x="114" y="91"/>
                </a:lnTo>
                <a:lnTo>
                  <a:pt x="114" y="91"/>
                </a:lnTo>
                <a:lnTo>
                  <a:pt x="105" y="91"/>
                </a:lnTo>
                <a:lnTo>
                  <a:pt x="99" y="93"/>
                </a:lnTo>
                <a:lnTo>
                  <a:pt x="94" y="97"/>
                </a:lnTo>
                <a:lnTo>
                  <a:pt x="91" y="103"/>
                </a:lnTo>
                <a:lnTo>
                  <a:pt x="91" y="103"/>
                </a:lnTo>
                <a:close/>
                <a:moveTo>
                  <a:pt x="369" y="105"/>
                </a:moveTo>
                <a:lnTo>
                  <a:pt x="369" y="105"/>
                </a:lnTo>
                <a:lnTo>
                  <a:pt x="373" y="103"/>
                </a:lnTo>
                <a:lnTo>
                  <a:pt x="378" y="102"/>
                </a:lnTo>
                <a:lnTo>
                  <a:pt x="390" y="102"/>
                </a:lnTo>
                <a:lnTo>
                  <a:pt x="390" y="102"/>
                </a:lnTo>
                <a:lnTo>
                  <a:pt x="387" y="96"/>
                </a:lnTo>
                <a:lnTo>
                  <a:pt x="384" y="90"/>
                </a:lnTo>
                <a:lnTo>
                  <a:pt x="384" y="90"/>
                </a:lnTo>
                <a:lnTo>
                  <a:pt x="377" y="91"/>
                </a:lnTo>
                <a:lnTo>
                  <a:pt x="369" y="93"/>
                </a:lnTo>
                <a:lnTo>
                  <a:pt x="369" y="93"/>
                </a:lnTo>
                <a:lnTo>
                  <a:pt x="367" y="99"/>
                </a:lnTo>
                <a:lnTo>
                  <a:pt x="364" y="103"/>
                </a:lnTo>
                <a:lnTo>
                  <a:pt x="364" y="103"/>
                </a:lnTo>
                <a:lnTo>
                  <a:pt x="369" y="103"/>
                </a:lnTo>
                <a:lnTo>
                  <a:pt x="370" y="103"/>
                </a:lnTo>
                <a:lnTo>
                  <a:pt x="369" y="105"/>
                </a:lnTo>
                <a:lnTo>
                  <a:pt x="369" y="105"/>
                </a:lnTo>
                <a:close/>
                <a:moveTo>
                  <a:pt x="733" y="109"/>
                </a:moveTo>
                <a:lnTo>
                  <a:pt x="733" y="109"/>
                </a:lnTo>
                <a:lnTo>
                  <a:pt x="729" y="99"/>
                </a:lnTo>
                <a:lnTo>
                  <a:pt x="726" y="94"/>
                </a:lnTo>
                <a:lnTo>
                  <a:pt x="723" y="91"/>
                </a:lnTo>
                <a:lnTo>
                  <a:pt x="723" y="91"/>
                </a:lnTo>
                <a:lnTo>
                  <a:pt x="724" y="96"/>
                </a:lnTo>
                <a:lnTo>
                  <a:pt x="727" y="102"/>
                </a:lnTo>
                <a:lnTo>
                  <a:pt x="733" y="109"/>
                </a:lnTo>
                <a:lnTo>
                  <a:pt x="733" y="109"/>
                </a:lnTo>
                <a:close/>
                <a:moveTo>
                  <a:pt x="556" y="91"/>
                </a:moveTo>
                <a:lnTo>
                  <a:pt x="556" y="91"/>
                </a:lnTo>
                <a:lnTo>
                  <a:pt x="553" y="97"/>
                </a:lnTo>
                <a:lnTo>
                  <a:pt x="552" y="105"/>
                </a:lnTo>
                <a:lnTo>
                  <a:pt x="552" y="105"/>
                </a:lnTo>
                <a:lnTo>
                  <a:pt x="556" y="106"/>
                </a:lnTo>
                <a:lnTo>
                  <a:pt x="561" y="108"/>
                </a:lnTo>
                <a:lnTo>
                  <a:pt x="573" y="109"/>
                </a:lnTo>
                <a:lnTo>
                  <a:pt x="573" y="109"/>
                </a:lnTo>
                <a:lnTo>
                  <a:pt x="572" y="102"/>
                </a:lnTo>
                <a:lnTo>
                  <a:pt x="570" y="94"/>
                </a:lnTo>
                <a:lnTo>
                  <a:pt x="570" y="94"/>
                </a:lnTo>
                <a:lnTo>
                  <a:pt x="564" y="93"/>
                </a:lnTo>
                <a:lnTo>
                  <a:pt x="556" y="91"/>
                </a:lnTo>
                <a:lnTo>
                  <a:pt x="556" y="91"/>
                </a:lnTo>
                <a:close/>
                <a:moveTo>
                  <a:pt x="627" y="99"/>
                </a:moveTo>
                <a:lnTo>
                  <a:pt x="627" y="99"/>
                </a:lnTo>
                <a:lnTo>
                  <a:pt x="628" y="99"/>
                </a:lnTo>
                <a:lnTo>
                  <a:pt x="631" y="99"/>
                </a:lnTo>
                <a:lnTo>
                  <a:pt x="631" y="99"/>
                </a:lnTo>
                <a:lnTo>
                  <a:pt x="630" y="96"/>
                </a:lnTo>
                <a:lnTo>
                  <a:pt x="628" y="91"/>
                </a:lnTo>
                <a:lnTo>
                  <a:pt x="628" y="91"/>
                </a:lnTo>
                <a:lnTo>
                  <a:pt x="627" y="96"/>
                </a:lnTo>
                <a:lnTo>
                  <a:pt x="627" y="99"/>
                </a:lnTo>
                <a:lnTo>
                  <a:pt x="627" y="99"/>
                </a:lnTo>
                <a:close/>
                <a:moveTo>
                  <a:pt x="675" y="97"/>
                </a:moveTo>
                <a:lnTo>
                  <a:pt x="675" y="97"/>
                </a:lnTo>
                <a:lnTo>
                  <a:pt x="674" y="93"/>
                </a:lnTo>
                <a:lnTo>
                  <a:pt x="672" y="91"/>
                </a:lnTo>
                <a:lnTo>
                  <a:pt x="672" y="91"/>
                </a:lnTo>
                <a:lnTo>
                  <a:pt x="672" y="94"/>
                </a:lnTo>
                <a:lnTo>
                  <a:pt x="675" y="97"/>
                </a:lnTo>
                <a:lnTo>
                  <a:pt x="675" y="97"/>
                </a:lnTo>
                <a:close/>
                <a:moveTo>
                  <a:pt x="259" y="99"/>
                </a:moveTo>
                <a:lnTo>
                  <a:pt x="259" y="99"/>
                </a:lnTo>
                <a:lnTo>
                  <a:pt x="265" y="97"/>
                </a:lnTo>
                <a:lnTo>
                  <a:pt x="270" y="97"/>
                </a:lnTo>
                <a:lnTo>
                  <a:pt x="279" y="100"/>
                </a:lnTo>
                <a:lnTo>
                  <a:pt x="279" y="100"/>
                </a:lnTo>
                <a:lnTo>
                  <a:pt x="284" y="97"/>
                </a:lnTo>
                <a:lnTo>
                  <a:pt x="287" y="93"/>
                </a:lnTo>
                <a:lnTo>
                  <a:pt x="287" y="93"/>
                </a:lnTo>
                <a:lnTo>
                  <a:pt x="271" y="94"/>
                </a:lnTo>
                <a:lnTo>
                  <a:pt x="265" y="96"/>
                </a:lnTo>
                <a:lnTo>
                  <a:pt x="259" y="99"/>
                </a:lnTo>
                <a:lnTo>
                  <a:pt x="259" y="99"/>
                </a:lnTo>
                <a:close/>
                <a:moveTo>
                  <a:pt x="497" y="96"/>
                </a:moveTo>
                <a:lnTo>
                  <a:pt x="497" y="96"/>
                </a:lnTo>
                <a:lnTo>
                  <a:pt x="511" y="99"/>
                </a:lnTo>
                <a:lnTo>
                  <a:pt x="521" y="103"/>
                </a:lnTo>
                <a:lnTo>
                  <a:pt x="521" y="103"/>
                </a:lnTo>
                <a:lnTo>
                  <a:pt x="523" y="99"/>
                </a:lnTo>
                <a:lnTo>
                  <a:pt x="523" y="99"/>
                </a:lnTo>
                <a:lnTo>
                  <a:pt x="512" y="96"/>
                </a:lnTo>
                <a:lnTo>
                  <a:pt x="499" y="93"/>
                </a:lnTo>
                <a:lnTo>
                  <a:pt x="499" y="93"/>
                </a:lnTo>
                <a:lnTo>
                  <a:pt x="499" y="94"/>
                </a:lnTo>
                <a:lnTo>
                  <a:pt x="497" y="96"/>
                </a:lnTo>
                <a:lnTo>
                  <a:pt x="497" y="96"/>
                </a:lnTo>
                <a:close/>
                <a:moveTo>
                  <a:pt x="660" y="106"/>
                </a:moveTo>
                <a:lnTo>
                  <a:pt x="660" y="106"/>
                </a:lnTo>
                <a:lnTo>
                  <a:pt x="660" y="102"/>
                </a:lnTo>
                <a:lnTo>
                  <a:pt x="660" y="97"/>
                </a:lnTo>
                <a:lnTo>
                  <a:pt x="660" y="97"/>
                </a:lnTo>
                <a:lnTo>
                  <a:pt x="656" y="94"/>
                </a:lnTo>
                <a:lnTo>
                  <a:pt x="649" y="93"/>
                </a:lnTo>
                <a:lnTo>
                  <a:pt x="649" y="93"/>
                </a:lnTo>
                <a:lnTo>
                  <a:pt x="653" y="102"/>
                </a:lnTo>
                <a:lnTo>
                  <a:pt x="656" y="105"/>
                </a:lnTo>
                <a:lnTo>
                  <a:pt x="660" y="106"/>
                </a:lnTo>
                <a:lnTo>
                  <a:pt x="660" y="106"/>
                </a:lnTo>
                <a:close/>
                <a:moveTo>
                  <a:pt x="67" y="106"/>
                </a:moveTo>
                <a:lnTo>
                  <a:pt x="67" y="106"/>
                </a:lnTo>
                <a:lnTo>
                  <a:pt x="70" y="103"/>
                </a:lnTo>
                <a:lnTo>
                  <a:pt x="73" y="100"/>
                </a:lnTo>
                <a:lnTo>
                  <a:pt x="75" y="96"/>
                </a:lnTo>
                <a:lnTo>
                  <a:pt x="75" y="93"/>
                </a:lnTo>
                <a:lnTo>
                  <a:pt x="75" y="93"/>
                </a:lnTo>
                <a:lnTo>
                  <a:pt x="70" y="100"/>
                </a:lnTo>
                <a:lnTo>
                  <a:pt x="69" y="103"/>
                </a:lnTo>
                <a:lnTo>
                  <a:pt x="67" y="106"/>
                </a:lnTo>
                <a:lnTo>
                  <a:pt x="67" y="106"/>
                </a:lnTo>
                <a:close/>
                <a:moveTo>
                  <a:pt x="332" y="96"/>
                </a:moveTo>
                <a:lnTo>
                  <a:pt x="332" y="96"/>
                </a:lnTo>
                <a:lnTo>
                  <a:pt x="335" y="94"/>
                </a:lnTo>
                <a:lnTo>
                  <a:pt x="338" y="94"/>
                </a:lnTo>
                <a:lnTo>
                  <a:pt x="338" y="93"/>
                </a:lnTo>
                <a:lnTo>
                  <a:pt x="338" y="93"/>
                </a:lnTo>
                <a:lnTo>
                  <a:pt x="335" y="94"/>
                </a:lnTo>
                <a:lnTo>
                  <a:pt x="332" y="94"/>
                </a:lnTo>
                <a:lnTo>
                  <a:pt x="332" y="96"/>
                </a:lnTo>
                <a:lnTo>
                  <a:pt x="332" y="96"/>
                </a:lnTo>
                <a:close/>
                <a:moveTo>
                  <a:pt x="177" y="99"/>
                </a:moveTo>
                <a:lnTo>
                  <a:pt x="177" y="99"/>
                </a:lnTo>
                <a:lnTo>
                  <a:pt x="178" y="100"/>
                </a:lnTo>
                <a:lnTo>
                  <a:pt x="180" y="102"/>
                </a:lnTo>
                <a:lnTo>
                  <a:pt x="183" y="102"/>
                </a:lnTo>
                <a:lnTo>
                  <a:pt x="189" y="102"/>
                </a:lnTo>
                <a:lnTo>
                  <a:pt x="195" y="102"/>
                </a:lnTo>
                <a:lnTo>
                  <a:pt x="195" y="102"/>
                </a:lnTo>
                <a:lnTo>
                  <a:pt x="198" y="99"/>
                </a:lnTo>
                <a:lnTo>
                  <a:pt x="203" y="94"/>
                </a:lnTo>
                <a:lnTo>
                  <a:pt x="203" y="94"/>
                </a:lnTo>
                <a:lnTo>
                  <a:pt x="191" y="96"/>
                </a:lnTo>
                <a:lnTo>
                  <a:pt x="177" y="99"/>
                </a:lnTo>
                <a:lnTo>
                  <a:pt x="177" y="99"/>
                </a:lnTo>
                <a:close/>
                <a:moveTo>
                  <a:pt x="206" y="99"/>
                </a:moveTo>
                <a:lnTo>
                  <a:pt x="206" y="99"/>
                </a:lnTo>
                <a:lnTo>
                  <a:pt x="216" y="99"/>
                </a:lnTo>
                <a:lnTo>
                  <a:pt x="223" y="97"/>
                </a:lnTo>
                <a:lnTo>
                  <a:pt x="227" y="96"/>
                </a:lnTo>
                <a:lnTo>
                  <a:pt x="227" y="96"/>
                </a:lnTo>
                <a:lnTo>
                  <a:pt x="221" y="94"/>
                </a:lnTo>
                <a:lnTo>
                  <a:pt x="215" y="94"/>
                </a:lnTo>
                <a:lnTo>
                  <a:pt x="210" y="96"/>
                </a:lnTo>
                <a:lnTo>
                  <a:pt x="206" y="99"/>
                </a:lnTo>
                <a:lnTo>
                  <a:pt x="206" y="99"/>
                </a:lnTo>
                <a:close/>
                <a:moveTo>
                  <a:pt x="354" y="102"/>
                </a:moveTo>
                <a:lnTo>
                  <a:pt x="354" y="102"/>
                </a:lnTo>
                <a:lnTo>
                  <a:pt x="357" y="102"/>
                </a:lnTo>
                <a:lnTo>
                  <a:pt x="360" y="103"/>
                </a:lnTo>
                <a:lnTo>
                  <a:pt x="360" y="103"/>
                </a:lnTo>
                <a:lnTo>
                  <a:pt x="361" y="99"/>
                </a:lnTo>
                <a:lnTo>
                  <a:pt x="363" y="96"/>
                </a:lnTo>
                <a:lnTo>
                  <a:pt x="363" y="96"/>
                </a:lnTo>
                <a:lnTo>
                  <a:pt x="358" y="94"/>
                </a:lnTo>
                <a:lnTo>
                  <a:pt x="357" y="96"/>
                </a:lnTo>
                <a:lnTo>
                  <a:pt x="354" y="99"/>
                </a:lnTo>
                <a:lnTo>
                  <a:pt x="354" y="102"/>
                </a:lnTo>
                <a:lnTo>
                  <a:pt x="354" y="102"/>
                </a:lnTo>
                <a:close/>
                <a:moveTo>
                  <a:pt x="578" y="106"/>
                </a:moveTo>
                <a:lnTo>
                  <a:pt x="578" y="106"/>
                </a:lnTo>
                <a:lnTo>
                  <a:pt x="578" y="100"/>
                </a:lnTo>
                <a:lnTo>
                  <a:pt x="575" y="96"/>
                </a:lnTo>
                <a:lnTo>
                  <a:pt x="575" y="96"/>
                </a:lnTo>
                <a:lnTo>
                  <a:pt x="576" y="100"/>
                </a:lnTo>
                <a:lnTo>
                  <a:pt x="578" y="106"/>
                </a:lnTo>
                <a:lnTo>
                  <a:pt x="578" y="106"/>
                </a:lnTo>
                <a:close/>
                <a:moveTo>
                  <a:pt x="489" y="100"/>
                </a:moveTo>
                <a:lnTo>
                  <a:pt x="489" y="100"/>
                </a:lnTo>
                <a:lnTo>
                  <a:pt x="488" y="99"/>
                </a:lnTo>
                <a:lnTo>
                  <a:pt x="483" y="97"/>
                </a:lnTo>
                <a:lnTo>
                  <a:pt x="479" y="96"/>
                </a:lnTo>
                <a:lnTo>
                  <a:pt x="474" y="97"/>
                </a:lnTo>
                <a:lnTo>
                  <a:pt x="474" y="97"/>
                </a:lnTo>
                <a:lnTo>
                  <a:pt x="482" y="99"/>
                </a:lnTo>
                <a:lnTo>
                  <a:pt x="485" y="100"/>
                </a:lnTo>
                <a:lnTo>
                  <a:pt x="489" y="100"/>
                </a:lnTo>
                <a:lnTo>
                  <a:pt x="489" y="100"/>
                </a:lnTo>
                <a:close/>
                <a:moveTo>
                  <a:pt x="79" y="105"/>
                </a:moveTo>
                <a:lnTo>
                  <a:pt x="79" y="105"/>
                </a:lnTo>
                <a:lnTo>
                  <a:pt x="84" y="105"/>
                </a:lnTo>
                <a:lnTo>
                  <a:pt x="85" y="102"/>
                </a:lnTo>
                <a:lnTo>
                  <a:pt x="88" y="97"/>
                </a:lnTo>
                <a:lnTo>
                  <a:pt x="88" y="97"/>
                </a:lnTo>
                <a:lnTo>
                  <a:pt x="85" y="99"/>
                </a:lnTo>
                <a:lnTo>
                  <a:pt x="82" y="100"/>
                </a:lnTo>
                <a:lnTo>
                  <a:pt x="79" y="102"/>
                </a:lnTo>
                <a:lnTo>
                  <a:pt x="79" y="105"/>
                </a:lnTo>
                <a:lnTo>
                  <a:pt x="79" y="105"/>
                </a:lnTo>
                <a:close/>
                <a:moveTo>
                  <a:pt x="285" y="103"/>
                </a:moveTo>
                <a:lnTo>
                  <a:pt x="285" y="103"/>
                </a:lnTo>
                <a:lnTo>
                  <a:pt x="288" y="102"/>
                </a:lnTo>
                <a:lnTo>
                  <a:pt x="291" y="100"/>
                </a:lnTo>
                <a:lnTo>
                  <a:pt x="294" y="99"/>
                </a:lnTo>
                <a:lnTo>
                  <a:pt x="296" y="97"/>
                </a:lnTo>
                <a:lnTo>
                  <a:pt x="296" y="97"/>
                </a:lnTo>
                <a:lnTo>
                  <a:pt x="290" y="99"/>
                </a:lnTo>
                <a:lnTo>
                  <a:pt x="285" y="103"/>
                </a:lnTo>
                <a:lnTo>
                  <a:pt x="285" y="103"/>
                </a:lnTo>
                <a:close/>
                <a:moveTo>
                  <a:pt x="582" y="102"/>
                </a:moveTo>
                <a:lnTo>
                  <a:pt x="582" y="102"/>
                </a:lnTo>
                <a:lnTo>
                  <a:pt x="584" y="100"/>
                </a:lnTo>
                <a:lnTo>
                  <a:pt x="585" y="97"/>
                </a:lnTo>
                <a:lnTo>
                  <a:pt x="585" y="97"/>
                </a:lnTo>
                <a:lnTo>
                  <a:pt x="582" y="97"/>
                </a:lnTo>
                <a:lnTo>
                  <a:pt x="582" y="97"/>
                </a:lnTo>
                <a:lnTo>
                  <a:pt x="582" y="102"/>
                </a:lnTo>
                <a:lnTo>
                  <a:pt x="582" y="102"/>
                </a:lnTo>
                <a:close/>
                <a:moveTo>
                  <a:pt x="341" y="99"/>
                </a:moveTo>
                <a:lnTo>
                  <a:pt x="341" y="99"/>
                </a:lnTo>
                <a:lnTo>
                  <a:pt x="343" y="100"/>
                </a:lnTo>
                <a:lnTo>
                  <a:pt x="345" y="100"/>
                </a:lnTo>
                <a:lnTo>
                  <a:pt x="348" y="99"/>
                </a:lnTo>
                <a:lnTo>
                  <a:pt x="348" y="97"/>
                </a:lnTo>
                <a:lnTo>
                  <a:pt x="348" y="97"/>
                </a:lnTo>
                <a:lnTo>
                  <a:pt x="345" y="97"/>
                </a:lnTo>
                <a:lnTo>
                  <a:pt x="341" y="99"/>
                </a:lnTo>
                <a:lnTo>
                  <a:pt x="341" y="99"/>
                </a:lnTo>
                <a:close/>
                <a:moveTo>
                  <a:pt x="584" y="112"/>
                </a:moveTo>
                <a:lnTo>
                  <a:pt x="584" y="112"/>
                </a:lnTo>
                <a:lnTo>
                  <a:pt x="598" y="114"/>
                </a:lnTo>
                <a:lnTo>
                  <a:pt x="611" y="114"/>
                </a:lnTo>
                <a:lnTo>
                  <a:pt x="611" y="114"/>
                </a:lnTo>
                <a:lnTo>
                  <a:pt x="613" y="109"/>
                </a:lnTo>
                <a:lnTo>
                  <a:pt x="613" y="105"/>
                </a:lnTo>
                <a:lnTo>
                  <a:pt x="613" y="105"/>
                </a:lnTo>
                <a:lnTo>
                  <a:pt x="602" y="102"/>
                </a:lnTo>
                <a:lnTo>
                  <a:pt x="592" y="99"/>
                </a:lnTo>
                <a:lnTo>
                  <a:pt x="592" y="99"/>
                </a:lnTo>
                <a:lnTo>
                  <a:pt x="587" y="105"/>
                </a:lnTo>
                <a:lnTo>
                  <a:pt x="585" y="109"/>
                </a:lnTo>
                <a:lnTo>
                  <a:pt x="584" y="112"/>
                </a:lnTo>
                <a:lnTo>
                  <a:pt x="584" y="112"/>
                </a:lnTo>
                <a:close/>
                <a:moveTo>
                  <a:pt x="744" y="116"/>
                </a:moveTo>
                <a:lnTo>
                  <a:pt x="744" y="116"/>
                </a:lnTo>
                <a:lnTo>
                  <a:pt x="739" y="106"/>
                </a:lnTo>
                <a:lnTo>
                  <a:pt x="735" y="99"/>
                </a:lnTo>
                <a:lnTo>
                  <a:pt x="735" y="99"/>
                </a:lnTo>
                <a:lnTo>
                  <a:pt x="739" y="108"/>
                </a:lnTo>
                <a:lnTo>
                  <a:pt x="744" y="116"/>
                </a:lnTo>
                <a:lnTo>
                  <a:pt x="744" y="116"/>
                </a:lnTo>
                <a:close/>
                <a:moveTo>
                  <a:pt x="244" y="99"/>
                </a:moveTo>
                <a:lnTo>
                  <a:pt x="244" y="99"/>
                </a:lnTo>
                <a:lnTo>
                  <a:pt x="245" y="102"/>
                </a:lnTo>
                <a:lnTo>
                  <a:pt x="247" y="102"/>
                </a:lnTo>
                <a:lnTo>
                  <a:pt x="252" y="99"/>
                </a:lnTo>
                <a:lnTo>
                  <a:pt x="252" y="99"/>
                </a:lnTo>
                <a:lnTo>
                  <a:pt x="250" y="99"/>
                </a:lnTo>
                <a:lnTo>
                  <a:pt x="248" y="99"/>
                </a:lnTo>
                <a:lnTo>
                  <a:pt x="244" y="99"/>
                </a:lnTo>
                <a:lnTo>
                  <a:pt x="244" y="99"/>
                </a:lnTo>
                <a:close/>
                <a:moveTo>
                  <a:pt x="165" y="100"/>
                </a:moveTo>
                <a:lnTo>
                  <a:pt x="165" y="100"/>
                </a:lnTo>
                <a:lnTo>
                  <a:pt x="166" y="102"/>
                </a:lnTo>
                <a:lnTo>
                  <a:pt x="166" y="105"/>
                </a:lnTo>
                <a:lnTo>
                  <a:pt x="166" y="105"/>
                </a:lnTo>
                <a:lnTo>
                  <a:pt x="171" y="105"/>
                </a:lnTo>
                <a:lnTo>
                  <a:pt x="174" y="103"/>
                </a:lnTo>
                <a:lnTo>
                  <a:pt x="174" y="103"/>
                </a:lnTo>
                <a:lnTo>
                  <a:pt x="172" y="102"/>
                </a:lnTo>
                <a:lnTo>
                  <a:pt x="172" y="99"/>
                </a:lnTo>
                <a:lnTo>
                  <a:pt x="172" y="99"/>
                </a:lnTo>
                <a:lnTo>
                  <a:pt x="165" y="100"/>
                </a:lnTo>
                <a:lnTo>
                  <a:pt x="165" y="100"/>
                </a:lnTo>
                <a:close/>
                <a:moveTo>
                  <a:pt x="319" y="102"/>
                </a:moveTo>
                <a:lnTo>
                  <a:pt x="319" y="102"/>
                </a:lnTo>
                <a:lnTo>
                  <a:pt x="320" y="105"/>
                </a:lnTo>
                <a:lnTo>
                  <a:pt x="323" y="106"/>
                </a:lnTo>
                <a:lnTo>
                  <a:pt x="331" y="108"/>
                </a:lnTo>
                <a:lnTo>
                  <a:pt x="338" y="106"/>
                </a:lnTo>
                <a:lnTo>
                  <a:pt x="341" y="106"/>
                </a:lnTo>
                <a:lnTo>
                  <a:pt x="345" y="103"/>
                </a:lnTo>
                <a:lnTo>
                  <a:pt x="345" y="103"/>
                </a:lnTo>
                <a:lnTo>
                  <a:pt x="331" y="100"/>
                </a:lnTo>
                <a:lnTo>
                  <a:pt x="325" y="100"/>
                </a:lnTo>
                <a:lnTo>
                  <a:pt x="319" y="102"/>
                </a:lnTo>
                <a:lnTo>
                  <a:pt x="319" y="102"/>
                </a:lnTo>
                <a:close/>
                <a:moveTo>
                  <a:pt x="143" y="103"/>
                </a:moveTo>
                <a:lnTo>
                  <a:pt x="143" y="103"/>
                </a:lnTo>
                <a:lnTo>
                  <a:pt x="145" y="105"/>
                </a:lnTo>
                <a:lnTo>
                  <a:pt x="146" y="106"/>
                </a:lnTo>
                <a:lnTo>
                  <a:pt x="149" y="106"/>
                </a:lnTo>
                <a:lnTo>
                  <a:pt x="154" y="105"/>
                </a:lnTo>
                <a:lnTo>
                  <a:pt x="159" y="105"/>
                </a:lnTo>
                <a:lnTo>
                  <a:pt x="159" y="105"/>
                </a:lnTo>
                <a:lnTo>
                  <a:pt x="159" y="103"/>
                </a:lnTo>
                <a:lnTo>
                  <a:pt x="157" y="102"/>
                </a:lnTo>
                <a:lnTo>
                  <a:pt x="154" y="102"/>
                </a:lnTo>
                <a:lnTo>
                  <a:pt x="143" y="103"/>
                </a:lnTo>
                <a:lnTo>
                  <a:pt x="143" y="103"/>
                </a:lnTo>
                <a:close/>
                <a:moveTo>
                  <a:pt x="527" y="102"/>
                </a:moveTo>
                <a:lnTo>
                  <a:pt x="527" y="102"/>
                </a:lnTo>
                <a:lnTo>
                  <a:pt x="527" y="105"/>
                </a:lnTo>
                <a:lnTo>
                  <a:pt x="527" y="105"/>
                </a:lnTo>
                <a:lnTo>
                  <a:pt x="532" y="105"/>
                </a:lnTo>
                <a:lnTo>
                  <a:pt x="532" y="105"/>
                </a:lnTo>
                <a:lnTo>
                  <a:pt x="532" y="102"/>
                </a:lnTo>
                <a:lnTo>
                  <a:pt x="531" y="102"/>
                </a:lnTo>
                <a:lnTo>
                  <a:pt x="527" y="102"/>
                </a:lnTo>
                <a:lnTo>
                  <a:pt x="527" y="102"/>
                </a:lnTo>
                <a:close/>
                <a:moveTo>
                  <a:pt x="421" y="108"/>
                </a:moveTo>
                <a:lnTo>
                  <a:pt x="421" y="108"/>
                </a:lnTo>
                <a:lnTo>
                  <a:pt x="427" y="108"/>
                </a:lnTo>
                <a:lnTo>
                  <a:pt x="430" y="106"/>
                </a:lnTo>
                <a:lnTo>
                  <a:pt x="431" y="105"/>
                </a:lnTo>
                <a:lnTo>
                  <a:pt x="431" y="105"/>
                </a:lnTo>
                <a:lnTo>
                  <a:pt x="422" y="103"/>
                </a:lnTo>
                <a:lnTo>
                  <a:pt x="422" y="103"/>
                </a:lnTo>
                <a:lnTo>
                  <a:pt x="421" y="106"/>
                </a:lnTo>
                <a:lnTo>
                  <a:pt x="421" y="108"/>
                </a:lnTo>
                <a:lnTo>
                  <a:pt x="421" y="108"/>
                </a:lnTo>
                <a:close/>
                <a:moveTo>
                  <a:pt x="221" y="111"/>
                </a:moveTo>
                <a:lnTo>
                  <a:pt x="221" y="111"/>
                </a:lnTo>
                <a:lnTo>
                  <a:pt x="232" y="109"/>
                </a:lnTo>
                <a:lnTo>
                  <a:pt x="242" y="109"/>
                </a:lnTo>
                <a:lnTo>
                  <a:pt x="242" y="109"/>
                </a:lnTo>
                <a:lnTo>
                  <a:pt x="242" y="108"/>
                </a:lnTo>
                <a:lnTo>
                  <a:pt x="242" y="106"/>
                </a:lnTo>
                <a:lnTo>
                  <a:pt x="242" y="106"/>
                </a:lnTo>
                <a:lnTo>
                  <a:pt x="236" y="105"/>
                </a:lnTo>
                <a:lnTo>
                  <a:pt x="229" y="105"/>
                </a:lnTo>
                <a:lnTo>
                  <a:pt x="224" y="106"/>
                </a:lnTo>
                <a:lnTo>
                  <a:pt x="223" y="109"/>
                </a:lnTo>
                <a:lnTo>
                  <a:pt x="221" y="111"/>
                </a:lnTo>
                <a:lnTo>
                  <a:pt x="221" y="111"/>
                </a:lnTo>
                <a:close/>
                <a:moveTo>
                  <a:pt x="404" y="105"/>
                </a:moveTo>
                <a:lnTo>
                  <a:pt x="404" y="105"/>
                </a:lnTo>
                <a:lnTo>
                  <a:pt x="402" y="106"/>
                </a:lnTo>
                <a:lnTo>
                  <a:pt x="402" y="106"/>
                </a:lnTo>
                <a:lnTo>
                  <a:pt x="404" y="109"/>
                </a:lnTo>
                <a:lnTo>
                  <a:pt x="404" y="109"/>
                </a:lnTo>
                <a:lnTo>
                  <a:pt x="409" y="111"/>
                </a:lnTo>
                <a:lnTo>
                  <a:pt x="415" y="109"/>
                </a:lnTo>
                <a:lnTo>
                  <a:pt x="415" y="109"/>
                </a:lnTo>
                <a:lnTo>
                  <a:pt x="416" y="105"/>
                </a:lnTo>
                <a:lnTo>
                  <a:pt x="416" y="105"/>
                </a:lnTo>
                <a:lnTo>
                  <a:pt x="404" y="105"/>
                </a:lnTo>
                <a:lnTo>
                  <a:pt x="404" y="105"/>
                </a:lnTo>
                <a:close/>
                <a:moveTo>
                  <a:pt x="448" y="106"/>
                </a:moveTo>
                <a:lnTo>
                  <a:pt x="448" y="106"/>
                </a:lnTo>
                <a:lnTo>
                  <a:pt x="450" y="111"/>
                </a:lnTo>
                <a:lnTo>
                  <a:pt x="450" y="114"/>
                </a:lnTo>
                <a:lnTo>
                  <a:pt x="450" y="114"/>
                </a:lnTo>
                <a:lnTo>
                  <a:pt x="456" y="114"/>
                </a:lnTo>
                <a:lnTo>
                  <a:pt x="462" y="114"/>
                </a:lnTo>
                <a:lnTo>
                  <a:pt x="462" y="114"/>
                </a:lnTo>
                <a:lnTo>
                  <a:pt x="462" y="109"/>
                </a:lnTo>
                <a:lnTo>
                  <a:pt x="460" y="105"/>
                </a:lnTo>
                <a:lnTo>
                  <a:pt x="460" y="105"/>
                </a:lnTo>
                <a:lnTo>
                  <a:pt x="454" y="105"/>
                </a:lnTo>
                <a:lnTo>
                  <a:pt x="448" y="106"/>
                </a:lnTo>
                <a:lnTo>
                  <a:pt x="448" y="106"/>
                </a:lnTo>
                <a:close/>
                <a:moveTo>
                  <a:pt x="470" y="116"/>
                </a:moveTo>
                <a:lnTo>
                  <a:pt x="470" y="116"/>
                </a:lnTo>
                <a:lnTo>
                  <a:pt x="477" y="116"/>
                </a:lnTo>
                <a:lnTo>
                  <a:pt x="486" y="117"/>
                </a:lnTo>
                <a:lnTo>
                  <a:pt x="486" y="117"/>
                </a:lnTo>
                <a:lnTo>
                  <a:pt x="488" y="114"/>
                </a:lnTo>
                <a:lnTo>
                  <a:pt x="489" y="111"/>
                </a:lnTo>
                <a:lnTo>
                  <a:pt x="489" y="106"/>
                </a:lnTo>
                <a:lnTo>
                  <a:pt x="489" y="106"/>
                </a:lnTo>
                <a:lnTo>
                  <a:pt x="483" y="105"/>
                </a:lnTo>
                <a:lnTo>
                  <a:pt x="476" y="105"/>
                </a:lnTo>
                <a:lnTo>
                  <a:pt x="473" y="106"/>
                </a:lnTo>
                <a:lnTo>
                  <a:pt x="471" y="108"/>
                </a:lnTo>
                <a:lnTo>
                  <a:pt x="470" y="111"/>
                </a:lnTo>
                <a:lnTo>
                  <a:pt x="470" y="116"/>
                </a:lnTo>
                <a:lnTo>
                  <a:pt x="470" y="116"/>
                </a:lnTo>
                <a:close/>
                <a:moveTo>
                  <a:pt x="634" y="109"/>
                </a:moveTo>
                <a:lnTo>
                  <a:pt x="634" y="109"/>
                </a:lnTo>
                <a:lnTo>
                  <a:pt x="634" y="108"/>
                </a:lnTo>
                <a:lnTo>
                  <a:pt x="633" y="106"/>
                </a:lnTo>
                <a:lnTo>
                  <a:pt x="628" y="105"/>
                </a:lnTo>
                <a:lnTo>
                  <a:pt x="628" y="105"/>
                </a:lnTo>
                <a:lnTo>
                  <a:pt x="630" y="106"/>
                </a:lnTo>
                <a:lnTo>
                  <a:pt x="631" y="108"/>
                </a:lnTo>
                <a:lnTo>
                  <a:pt x="634" y="109"/>
                </a:lnTo>
                <a:lnTo>
                  <a:pt x="634" y="109"/>
                </a:lnTo>
                <a:close/>
                <a:moveTo>
                  <a:pt x="194" y="114"/>
                </a:moveTo>
                <a:lnTo>
                  <a:pt x="194" y="114"/>
                </a:lnTo>
                <a:lnTo>
                  <a:pt x="207" y="112"/>
                </a:lnTo>
                <a:lnTo>
                  <a:pt x="213" y="111"/>
                </a:lnTo>
                <a:lnTo>
                  <a:pt x="215" y="109"/>
                </a:lnTo>
                <a:lnTo>
                  <a:pt x="215" y="106"/>
                </a:lnTo>
                <a:lnTo>
                  <a:pt x="215" y="106"/>
                </a:lnTo>
                <a:lnTo>
                  <a:pt x="209" y="106"/>
                </a:lnTo>
                <a:lnTo>
                  <a:pt x="203" y="106"/>
                </a:lnTo>
                <a:lnTo>
                  <a:pt x="197" y="109"/>
                </a:lnTo>
                <a:lnTo>
                  <a:pt x="195" y="111"/>
                </a:lnTo>
                <a:lnTo>
                  <a:pt x="194" y="114"/>
                </a:lnTo>
                <a:lnTo>
                  <a:pt x="194" y="114"/>
                </a:lnTo>
                <a:close/>
                <a:moveTo>
                  <a:pt x="392" y="106"/>
                </a:moveTo>
                <a:lnTo>
                  <a:pt x="392" y="106"/>
                </a:lnTo>
                <a:lnTo>
                  <a:pt x="387" y="106"/>
                </a:lnTo>
                <a:lnTo>
                  <a:pt x="386" y="106"/>
                </a:lnTo>
                <a:lnTo>
                  <a:pt x="384" y="106"/>
                </a:lnTo>
                <a:lnTo>
                  <a:pt x="384" y="106"/>
                </a:lnTo>
                <a:lnTo>
                  <a:pt x="389" y="108"/>
                </a:lnTo>
                <a:lnTo>
                  <a:pt x="392" y="108"/>
                </a:lnTo>
                <a:lnTo>
                  <a:pt x="392" y="106"/>
                </a:lnTo>
                <a:lnTo>
                  <a:pt x="392" y="106"/>
                </a:lnTo>
                <a:close/>
                <a:moveTo>
                  <a:pt x="81" y="120"/>
                </a:moveTo>
                <a:lnTo>
                  <a:pt x="81" y="120"/>
                </a:lnTo>
                <a:lnTo>
                  <a:pt x="87" y="119"/>
                </a:lnTo>
                <a:lnTo>
                  <a:pt x="91" y="116"/>
                </a:lnTo>
                <a:lnTo>
                  <a:pt x="96" y="112"/>
                </a:lnTo>
                <a:lnTo>
                  <a:pt x="98" y="111"/>
                </a:lnTo>
                <a:lnTo>
                  <a:pt x="98" y="108"/>
                </a:lnTo>
                <a:lnTo>
                  <a:pt x="98" y="108"/>
                </a:lnTo>
                <a:lnTo>
                  <a:pt x="91" y="109"/>
                </a:lnTo>
                <a:lnTo>
                  <a:pt x="85" y="111"/>
                </a:lnTo>
                <a:lnTo>
                  <a:pt x="81" y="114"/>
                </a:lnTo>
                <a:lnTo>
                  <a:pt x="81" y="117"/>
                </a:lnTo>
                <a:lnTo>
                  <a:pt x="81" y="120"/>
                </a:lnTo>
                <a:lnTo>
                  <a:pt x="81" y="120"/>
                </a:lnTo>
                <a:close/>
                <a:moveTo>
                  <a:pt x="294" y="108"/>
                </a:moveTo>
                <a:lnTo>
                  <a:pt x="294" y="108"/>
                </a:lnTo>
                <a:lnTo>
                  <a:pt x="294" y="109"/>
                </a:lnTo>
                <a:lnTo>
                  <a:pt x="296" y="111"/>
                </a:lnTo>
                <a:lnTo>
                  <a:pt x="297" y="109"/>
                </a:lnTo>
                <a:lnTo>
                  <a:pt x="299" y="108"/>
                </a:lnTo>
                <a:lnTo>
                  <a:pt x="299" y="108"/>
                </a:lnTo>
                <a:lnTo>
                  <a:pt x="296" y="108"/>
                </a:lnTo>
                <a:lnTo>
                  <a:pt x="294" y="108"/>
                </a:lnTo>
                <a:lnTo>
                  <a:pt x="294" y="108"/>
                </a:lnTo>
                <a:close/>
                <a:moveTo>
                  <a:pt x="520" y="111"/>
                </a:moveTo>
                <a:lnTo>
                  <a:pt x="520" y="111"/>
                </a:lnTo>
                <a:lnTo>
                  <a:pt x="514" y="108"/>
                </a:lnTo>
                <a:lnTo>
                  <a:pt x="509" y="108"/>
                </a:lnTo>
                <a:lnTo>
                  <a:pt x="506" y="108"/>
                </a:lnTo>
                <a:lnTo>
                  <a:pt x="506" y="108"/>
                </a:lnTo>
                <a:lnTo>
                  <a:pt x="512" y="109"/>
                </a:lnTo>
                <a:lnTo>
                  <a:pt x="520" y="111"/>
                </a:lnTo>
                <a:lnTo>
                  <a:pt x="520" y="111"/>
                </a:lnTo>
                <a:close/>
                <a:moveTo>
                  <a:pt x="639" y="108"/>
                </a:moveTo>
                <a:lnTo>
                  <a:pt x="639" y="108"/>
                </a:lnTo>
                <a:lnTo>
                  <a:pt x="640" y="111"/>
                </a:lnTo>
                <a:lnTo>
                  <a:pt x="640" y="112"/>
                </a:lnTo>
                <a:lnTo>
                  <a:pt x="640" y="112"/>
                </a:lnTo>
                <a:lnTo>
                  <a:pt x="649" y="112"/>
                </a:lnTo>
                <a:lnTo>
                  <a:pt x="649" y="112"/>
                </a:lnTo>
                <a:lnTo>
                  <a:pt x="649" y="111"/>
                </a:lnTo>
                <a:lnTo>
                  <a:pt x="649" y="109"/>
                </a:lnTo>
                <a:lnTo>
                  <a:pt x="646" y="108"/>
                </a:lnTo>
                <a:lnTo>
                  <a:pt x="639" y="108"/>
                </a:lnTo>
                <a:lnTo>
                  <a:pt x="639" y="108"/>
                </a:lnTo>
                <a:close/>
                <a:moveTo>
                  <a:pt x="364" y="108"/>
                </a:moveTo>
                <a:lnTo>
                  <a:pt x="364" y="108"/>
                </a:lnTo>
                <a:lnTo>
                  <a:pt x="361" y="117"/>
                </a:lnTo>
                <a:lnTo>
                  <a:pt x="361" y="117"/>
                </a:lnTo>
                <a:lnTo>
                  <a:pt x="373" y="117"/>
                </a:lnTo>
                <a:lnTo>
                  <a:pt x="373" y="117"/>
                </a:lnTo>
                <a:lnTo>
                  <a:pt x="383" y="116"/>
                </a:lnTo>
                <a:lnTo>
                  <a:pt x="387" y="114"/>
                </a:lnTo>
                <a:lnTo>
                  <a:pt x="390" y="112"/>
                </a:lnTo>
                <a:lnTo>
                  <a:pt x="390" y="112"/>
                </a:lnTo>
                <a:lnTo>
                  <a:pt x="377" y="109"/>
                </a:lnTo>
                <a:lnTo>
                  <a:pt x="364" y="108"/>
                </a:lnTo>
                <a:lnTo>
                  <a:pt x="364" y="108"/>
                </a:lnTo>
                <a:close/>
                <a:moveTo>
                  <a:pt x="52" y="144"/>
                </a:moveTo>
                <a:lnTo>
                  <a:pt x="52" y="144"/>
                </a:lnTo>
                <a:lnTo>
                  <a:pt x="59" y="137"/>
                </a:lnTo>
                <a:lnTo>
                  <a:pt x="67" y="129"/>
                </a:lnTo>
                <a:lnTo>
                  <a:pt x="78" y="111"/>
                </a:lnTo>
                <a:lnTo>
                  <a:pt x="78" y="111"/>
                </a:lnTo>
                <a:lnTo>
                  <a:pt x="75" y="109"/>
                </a:lnTo>
                <a:lnTo>
                  <a:pt x="75" y="109"/>
                </a:lnTo>
                <a:lnTo>
                  <a:pt x="72" y="108"/>
                </a:lnTo>
                <a:lnTo>
                  <a:pt x="72" y="108"/>
                </a:lnTo>
                <a:lnTo>
                  <a:pt x="65" y="114"/>
                </a:lnTo>
                <a:lnTo>
                  <a:pt x="59" y="122"/>
                </a:lnTo>
                <a:lnTo>
                  <a:pt x="55" y="132"/>
                </a:lnTo>
                <a:lnTo>
                  <a:pt x="52" y="144"/>
                </a:lnTo>
                <a:lnTo>
                  <a:pt x="52" y="144"/>
                </a:lnTo>
                <a:close/>
                <a:moveTo>
                  <a:pt x="102" y="120"/>
                </a:moveTo>
                <a:lnTo>
                  <a:pt x="102" y="120"/>
                </a:lnTo>
                <a:lnTo>
                  <a:pt x="105" y="123"/>
                </a:lnTo>
                <a:lnTo>
                  <a:pt x="107" y="128"/>
                </a:lnTo>
                <a:lnTo>
                  <a:pt x="107" y="128"/>
                </a:lnTo>
                <a:lnTo>
                  <a:pt x="114" y="125"/>
                </a:lnTo>
                <a:lnTo>
                  <a:pt x="120" y="122"/>
                </a:lnTo>
                <a:lnTo>
                  <a:pt x="123" y="117"/>
                </a:lnTo>
                <a:lnTo>
                  <a:pt x="126" y="109"/>
                </a:lnTo>
                <a:lnTo>
                  <a:pt x="126" y="109"/>
                </a:lnTo>
                <a:lnTo>
                  <a:pt x="119" y="109"/>
                </a:lnTo>
                <a:lnTo>
                  <a:pt x="113" y="111"/>
                </a:lnTo>
                <a:lnTo>
                  <a:pt x="107" y="116"/>
                </a:lnTo>
                <a:lnTo>
                  <a:pt x="102" y="120"/>
                </a:lnTo>
                <a:lnTo>
                  <a:pt x="102" y="120"/>
                </a:lnTo>
                <a:close/>
                <a:moveTo>
                  <a:pt x="303" y="114"/>
                </a:moveTo>
                <a:lnTo>
                  <a:pt x="303" y="114"/>
                </a:lnTo>
                <a:lnTo>
                  <a:pt x="309" y="112"/>
                </a:lnTo>
                <a:lnTo>
                  <a:pt x="314" y="111"/>
                </a:lnTo>
                <a:lnTo>
                  <a:pt x="314" y="111"/>
                </a:lnTo>
                <a:lnTo>
                  <a:pt x="311" y="109"/>
                </a:lnTo>
                <a:lnTo>
                  <a:pt x="306" y="109"/>
                </a:lnTo>
                <a:lnTo>
                  <a:pt x="303" y="111"/>
                </a:lnTo>
                <a:lnTo>
                  <a:pt x="303" y="114"/>
                </a:lnTo>
                <a:lnTo>
                  <a:pt x="303" y="114"/>
                </a:lnTo>
                <a:close/>
                <a:moveTo>
                  <a:pt x="343" y="119"/>
                </a:moveTo>
                <a:lnTo>
                  <a:pt x="343" y="119"/>
                </a:lnTo>
                <a:lnTo>
                  <a:pt x="354" y="119"/>
                </a:lnTo>
                <a:lnTo>
                  <a:pt x="354" y="119"/>
                </a:lnTo>
                <a:lnTo>
                  <a:pt x="357" y="114"/>
                </a:lnTo>
                <a:lnTo>
                  <a:pt x="357" y="108"/>
                </a:lnTo>
                <a:lnTo>
                  <a:pt x="357" y="108"/>
                </a:lnTo>
                <a:lnTo>
                  <a:pt x="351" y="109"/>
                </a:lnTo>
                <a:lnTo>
                  <a:pt x="346" y="111"/>
                </a:lnTo>
                <a:lnTo>
                  <a:pt x="345" y="114"/>
                </a:lnTo>
                <a:lnTo>
                  <a:pt x="343" y="119"/>
                </a:lnTo>
                <a:lnTo>
                  <a:pt x="343" y="119"/>
                </a:lnTo>
                <a:close/>
                <a:moveTo>
                  <a:pt x="434" y="112"/>
                </a:moveTo>
                <a:lnTo>
                  <a:pt x="434" y="112"/>
                </a:lnTo>
                <a:lnTo>
                  <a:pt x="438" y="112"/>
                </a:lnTo>
                <a:lnTo>
                  <a:pt x="439" y="112"/>
                </a:lnTo>
                <a:lnTo>
                  <a:pt x="439" y="112"/>
                </a:lnTo>
                <a:lnTo>
                  <a:pt x="439" y="111"/>
                </a:lnTo>
                <a:lnTo>
                  <a:pt x="439" y="108"/>
                </a:lnTo>
                <a:lnTo>
                  <a:pt x="439" y="108"/>
                </a:lnTo>
                <a:lnTo>
                  <a:pt x="436" y="109"/>
                </a:lnTo>
                <a:lnTo>
                  <a:pt x="434" y="112"/>
                </a:lnTo>
                <a:lnTo>
                  <a:pt x="434" y="112"/>
                </a:lnTo>
                <a:close/>
                <a:moveTo>
                  <a:pt x="497" y="117"/>
                </a:moveTo>
                <a:lnTo>
                  <a:pt x="497" y="117"/>
                </a:lnTo>
                <a:lnTo>
                  <a:pt x="514" y="117"/>
                </a:lnTo>
                <a:lnTo>
                  <a:pt x="514" y="117"/>
                </a:lnTo>
                <a:lnTo>
                  <a:pt x="506" y="112"/>
                </a:lnTo>
                <a:lnTo>
                  <a:pt x="497" y="108"/>
                </a:lnTo>
                <a:lnTo>
                  <a:pt x="497" y="108"/>
                </a:lnTo>
                <a:lnTo>
                  <a:pt x="497" y="117"/>
                </a:lnTo>
                <a:lnTo>
                  <a:pt x="497" y="117"/>
                </a:lnTo>
                <a:close/>
                <a:moveTo>
                  <a:pt x="146" y="109"/>
                </a:moveTo>
                <a:lnTo>
                  <a:pt x="146" y="109"/>
                </a:lnTo>
                <a:lnTo>
                  <a:pt x="146" y="111"/>
                </a:lnTo>
                <a:lnTo>
                  <a:pt x="148" y="112"/>
                </a:lnTo>
                <a:lnTo>
                  <a:pt x="151" y="112"/>
                </a:lnTo>
                <a:lnTo>
                  <a:pt x="155" y="111"/>
                </a:lnTo>
                <a:lnTo>
                  <a:pt x="157" y="109"/>
                </a:lnTo>
                <a:lnTo>
                  <a:pt x="157" y="109"/>
                </a:lnTo>
                <a:lnTo>
                  <a:pt x="146" y="109"/>
                </a:lnTo>
                <a:lnTo>
                  <a:pt x="146" y="109"/>
                </a:lnTo>
                <a:close/>
                <a:moveTo>
                  <a:pt x="183" y="114"/>
                </a:moveTo>
                <a:lnTo>
                  <a:pt x="183" y="114"/>
                </a:lnTo>
                <a:lnTo>
                  <a:pt x="184" y="114"/>
                </a:lnTo>
                <a:lnTo>
                  <a:pt x="186" y="112"/>
                </a:lnTo>
                <a:lnTo>
                  <a:pt x="189" y="109"/>
                </a:lnTo>
                <a:lnTo>
                  <a:pt x="189" y="109"/>
                </a:lnTo>
                <a:lnTo>
                  <a:pt x="186" y="109"/>
                </a:lnTo>
                <a:lnTo>
                  <a:pt x="183" y="109"/>
                </a:lnTo>
                <a:lnTo>
                  <a:pt x="181" y="111"/>
                </a:lnTo>
                <a:lnTo>
                  <a:pt x="183" y="114"/>
                </a:lnTo>
                <a:lnTo>
                  <a:pt x="183" y="114"/>
                </a:lnTo>
                <a:close/>
                <a:moveTo>
                  <a:pt x="274" y="119"/>
                </a:moveTo>
                <a:lnTo>
                  <a:pt x="274" y="119"/>
                </a:lnTo>
                <a:lnTo>
                  <a:pt x="280" y="119"/>
                </a:lnTo>
                <a:lnTo>
                  <a:pt x="285" y="119"/>
                </a:lnTo>
                <a:lnTo>
                  <a:pt x="285" y="119"/>
                </a:lnTo>
                <a:lnTo>
                  <a:pt x="284" y="112"/>
                </a:lnTo>
                <a:lnTo>
                  <a:pt x="279" y="109"/>
                </a:lnTo>
                <a:lnTo>
                  <a:pt x="279" y="109"/>
                </a:lnTo>
                <a:lnTo>
                  <a:pt x="277" y="114"/>
                </a:lnTo>
                <a:lnTo>
                  <a:pt x="274" y="119"/>
                </a:lnTo>
                <a:lnTo>
                  <a:pt x="274" y="119"/>
                </a:lnTo>
                <a:close/>
                <a:moveTo>
                  <a:pt x="538" y="109"/>
                </a:moveTo>
                <a:lnTo>
                  <a:pt x="538" y="109"/>
                </a:lnTo>
                <a:lnTo>
                  <a:pt x="538" y="111"/>
                </a:lnTo>
                <a:lnTo>
                  <a:pt x="540" y="112"/>
                </a:lnTo>
                <a:lnTo>
                  <a:pt x="543" y="112"/>
                </a:lnTo>
                <a:lnTo>
                  <a:pt x="543" y="112"/>
                </a:lnTo>
                <a:lnTo>
                  <a:pt x="543" y="109"/>
                </a:lnTo>
                <a:lnTo>
                  <a:pt x="543" y="109"/>
                </a:lnTo>
                <a:lnTo>
                  <a:pt x="541" y="109"/>
                </a:lnTo>
                <a:lnTo>
                  <a:pt x="538" y="109"/>
                </a:lnTo>
                <a:lnTo>
                  <a:pt x="538" y="109"/>
                </a:lnTo>
                <a:close/>
                <a:moveTo>
                  <a:pt x="130" y="119"/>
                </a:moveTo>
                <a:lnTo>
                  <a:pt x="130" y="119"/>
                </a:lnTo>
                <a:lnTo>
                  <a:pt x="140" y="116"/>
                </a:lnTo>
                <a:lnTo>
                  <a:pt x="140" y="116"/>
                </a:lnTo>
                <a:lnTo>
                  <a:pt x="137" y="112"/>
                </a:lnTo>
                <a:lnTo>
                  <a:pt x="134" y="109"/>
                </a:lnTo>
                <a:lnTo>
                  <a:pt x="134" y="109"/>
                </a:lnTo>
                <a:lnTo>
                  <a:pt x="130" y="119"/>
                </a:lnTo>
                <a:lnTo>
                  <a:pt x="130" y="119"/>
                </a:lnTo>
                <a:close/>
                <a:moveTo>
                  <a:pt x="654" y="111"/>
                </a:moveTo>
                <a:lnTo>
                  <a:pt x="654" y="111"/>
                </a:lnTo>
                <a:lnTo>
                  <a:pt x="657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11"/>
                </a:lnTo>
                <a:lnTo>
                  <a:pt x="657" y="109"/>
                </a:lnTo>
                <a:lnTo>
                  <a:pt x="656" y="109"/>
                </a:lnTo>
                <a:lnTo>
                  <a:pt x="656" y="111"/>
                </a:lnTo>
                <a:lnTo>
                  <a:pt x="654" y="111"/>
                </a:lnTo>
                <a:lnTo>
                  <a:pt x="654" y="111"/>
                </a:lnTo>
                <a:close/>
                <a:moveTo>
                  <a:pt x="267" y="112"/>
                </a:moveTo>
                <a:lnTo>
                  <a:pt x="267" y="112"/>
                </a:lnTo>
                <a:lnTo>
                  <a:pt x="267" y="116"/>
                </a:lnTo>
                <a:lnTo>
                  <a:pt x="267" y="117"/>
                </a:lnTo>
                <a:lnTo>
                  <a:pt x="268" y="117"/>
                </a:lnTo>
                <a:lnTo>
                  <a:pt x="268" y="117"/>
                </a:lnTo>
                <a:lnTo>
                  <a:pt x="270" y="114"/>
                </a:lnTo>
                <a:lnTo>
                  <a:pt x="271" y="112"/>
                </a:lnTo>
                <a:lnTo>
                  <a:pt x="270" y="111"/>
                </a:lnTo>
                <a:lnTo>
                  <a:pt x="270" y="111"/>
                </a:lnTo>
                <a:lnTo>
                  <a:pt x="268" y="112"/>
                </a:lnTo>
                <a:lnTo>
                  <a:pt x="267" y="112"/>
                </a:lnTo>
                <a:lnTo>
                  <a:pt x="267" y="112"/>
                </a:lnTo>
                <a:close/>
                <a:moveTo>
                  <a:pt x="547" y="114"/>
                </a:moveTo>
                <a:lnTo>
                  <a:pt x="547" y="114"/>
                </a:lnTo>
                <a:lnTo>
                  <a:pt x="550" y="116"/>
                </a:lnTo>
                <a:lnTo>
                  <a:pt x="553" y="116"/>
                </a:lnTo>
                <a:lnTo>
                  <a:pt x="561" y="116"/>
                </a:lnTo>
                <a:lnTo>
                  <a:pt x="561" y="116"/>
                </a:lnTo>
                <a:lnTo>
                  <a:pt x="558" y="112"/>
                </a:lnTo>
                <a:lnTo>
                  <a:pt x="555" y="111"/>
                </a:lnTo>
                <a:lnTo>
                  <a:pt x="550" y="111"/>
                </a:lnTo>
                <a:lnTo>
                  <a:pt x="549" y="112"/>
                </a:lnTo>
                <a:lnTo>
                  <a:pt x="547" y="114"/>
                </a:lnTo>
                <a:lnTo>
                  <a:pt x="547" y="114"/>
                </a:lnTo>
                <a:close/>
                <a:moveTo>
                  <a:pt x="177" y="114"/>
                </a:moveTo>
                <a:lnTo>
                  <a:pt x="177" y="114"/>
                </a:lnTo>
                <a:lnTo>
                  <a:pt x="175" y="111"/>
                </a:lnTo>
                <a:lnTo>
                  <a:pt x="175" y="111"/>
                </a:lnTo>
                <a:lnTo>
                  <a:pt x="172" y="111"/>
                </a:lnTo>
                <a:lnTo>
                  <a:pt x="172" y="111"/>
                </a:lnTo>
                <a:lnTo>
                  <a:pt x="174" y="114"/>
                </a:lnTo>
                <a:lnTo>
                  <a:pt x="174" y="114"/>
                </a:lnTo>
                <a:lnTo>
                  <a:pt x="177" y="114"/>
                </a:lnTo>
                <a:lnTo>
                  <a:pt x="177" y="114"/>
                </a:lnTo>
                <a:close/>
                <a:moveTo>
                  <a:pt x="523" y="114"/>
                </a:moveTo>
                <a:lnTo>
                  <a:pt x="523" y="114"/>
                </a:lnTo>
                <a:lnTo>
                  <a:pt x="527" y="116"/>
                </a:lnTo>
                <a:lnTo>
                  <a:pt x="532" y="116"/>
                </a:lnTo>
                <a:lnTo>
                  <a:pt x="532" y="116"/>
                </a:lnTo>
                <a:lnTo>
                  <a:pt x="531" y="114"/>
                </a:lnTo>
                <a:lnTo>
                  <a:pt x="529" y="112"/>
                </a:lnTo>
                <a:lnTo>
                  <a:pt x="526" y="112"/>
                </a:lnTo>
                <a:lnTo>
                  <a:pt x="523" y="114"/>
                </a:lnTo>
                <a:lnTo>
                  <a:pt x="523" y="114"/>
                </a:lnTo>
                <a:close/>
                <a:moveTo>
                  <a:pt x="337" y="119"/>
                </a:moveTo>
                <a:lnTo>
                  <a:pt x="337" y="119"/>
                </a:lnTo>
                <a:lnTo>
                  <a:pt x="335" y="116"/>
                </a:lnTo>
                <a:lnTo>
                  <a:pt x="334" y="114"/>
                </a:lnTo>
                <a:lnTo>
                  <a:pt x="326" y="112"/>
                </a:lnTo>
                <a:lnTo>
                  <a:pt x="326" y="112"/>
                </a:lnTo>
                <a:lnTo>
                  <a:pt x="328" y="116"/>
                </a:lnTo>
                <a:lnTo>
                  <a:pt x="331" y="119"/>
                </a:lnTo>
                <a:lnTo>
                  <a:pt x="334" y="119"/>
                </a:lnTo>
                <a:lnTo>
                  <a:pt x="337" y="119"/>
                </a:lnTo>
                <a:lnTo>
                  <a:pt x="337" y="119"/>
                </a:lnTo>
                <a:close/>
                <a:moveTo>
                  <a:pt x="216" y="117"/>
                </a:moveTo>
                <a:lnTo>
                  <a:pt x="216" y="117"/>
                </a:lnTo>
                <a:lnTo>
                  <a:pt x="223" y="117"/>
                </a:lnTo>
                <a:lnTo>
                  <a:pt x="229" y="117"/>
                </a:lnTo>
                <a:lnTo>
                  <a:pt x="233" y="117"/>
                </a:lnTo>
                <a:lnTo>
                  <a:pt x="236" y="114"/>
                </a:lnTo>
                <a:lnTo>
                  <a:pt x="236" y="114"/>
                </a:lnTo>
                <a:lnTo>
                  <a:pt x="226" y="116"/>
                </a:lnTo>
                <a:lnTo>
                  <a:pt x="221" y="116"/>
                </a:lnTo>
                <a:lnTo>
                  <a:pt x="216" y="117"/>
                </a:lnTo>
                <a:lnTo>
                  <a:pt x="216" y="117"/>
                </a:lnTo>
                <a:close/>
                <a:moveTo>
                  <a:pt x="256" y="117"/>
                </a:moveTo>
                <a:lnTo>
                  <a:pt x="256" y="117"/>
                </a:lnTo>
                <a:lnTo>
                  <a:pt x="262" y="117"/>
                </a:lnTo>
                <a:lnTo>
                  <a:pt x="262" y="117"/>
                </a:lnTo>
                <a:lnTo>
                  <a:pt x="261" y="116"/>
                </a:lnTo>
                <a:lnTo>
                  <a:pt x="259" y="116"/>
                </a:lnTo>
                <a:lnTo>
                  <a:pt x="256" y="117"/>
                </a:lnTo>
                <a:lnTo>
                  <a:pt x="256" y="117"/>
                </a:lnTo>
                <a:close/>
                <a:moveTo>
                  <a:pt x="209" y="119"/>
                </a:moveTo>
                <a:lnTo>
                  <a:pt x="209" y="119"/>
                </a:lnTo>
                <a:lnTo>
                  <a:pt x="209" y="117"/>
                </a:lnTo>
                <a:lnTo>
                  <a:pt x="209" y="116"/>
                </a:lnTo>
                <a:lnTo>
                  <a:pt x="209" y="116"/>
                </a:lnTo>
                <a:lnTo>
                  <a:pt x="209" y="117"/>
                </a:lnTo>
                <a:lnTo>
                  <a:pt x="207" y="117"/>
                </a:lnTo>
                <a:lnTo>
                  <a:pt x="207" y="116"/>
                </a:lnTo>
                <a:lnTo>
                  <a:pt x="206" y="116"/>
                </a:lnTo>
                <a:lnTo>
                  <a:pt x="206" y="117"/>
                </a:lnTo>
                <a:lnTo>
                  <a:pt x="206" y="117"/>
                </a:lnTo>
                <a:lnTo>
                  <a:pt x="206" y="119"/>
                </a:lnTo>
                <a:lnTo>
                  <a:pt x="206" y="119"/>
                </a:lnTo>
                <a:lnTo>
                  <a:pt x="207" y="117"/>
                </a:lnTo>
                <a:lnTo>
                  <a:pt x="207" y="117"/>
                </a:lnTo>
                <a:lnTo>
                  <a:pt x="209" y="119"/>
                </a:lnTo>
                <a:lnTo>
                  <a:pt x="209" y="119"/>
                </a:lnTo>
                <a:close/>
                <a:moveTo>
                  <a:pt x="194" y="119"/>
                </a:moveTo>
                <a:lnTo>
                  <a:pt x="194" y="119"/>
                </a:lnTo>
                <a:lnTo>
                  <a:pt x="198" y="119"/>
                </a:lnTo>
                <a:lnTo>
                  <a:pt x="201" y="119"/>
                </a:lnTo>
                <a:lnTo>
                  <a:pt x="203" y="117"/>
                </a:lnTo>
                <a:lnTo>
                  <a:pt x="203" y="117"/>
                </a:lnTo>
                <a:lnTo>
                  <a:pt x="198" y="117"/>
                </a:lnTo>
                <a:lnTo>
                  <a:pt x="195" y="119"/>
                </a:lnTo>
                <a:lnTo>
                  <a:pt x="194" y="119"/>
                </a:lnTo>
                <a:lnTo>
                  <a:pt x="194" y="119"/>
                </a:lnTo>
                <a:close/>
                <a:moveTo>
                  <a:pt x="730" y="122"/>
                </a:moveTo>
                <a:lnTo>
                  <a:pt x="730" y="122"/>
                </a:lnTo>
                <a:lnTo>
                  <a:pt x="729" y="119"/>
                </a:lnTo>
                <a:lnTo>
                  <a:pt x="729" y="117"/>
                </a:lnTo>
                <a:lnTo>
                  <a:pt x="727" y="117"/>
                </a:lnTo>
                <a:lnTo>
                  <a:pt x="727" y="117"/>
                </a:lnTo>
                <a:lnTo>
                  <a:pt x="727" y="120"/>
                </a:lnTo>
                <a:lnTo>
                  <a:pt x="729" y="122"/>
                </a:lnTo>
                <a:lnTo>
                  <a:pt x="730" y="122"/>
                </a:lnTo>
                <a:lnTo>
                  <a:pt x="730" y="122"/>
                </a:lnTo>
                <a:close/>
                <a:moveTo>
                  <a:pt x="151" y="126"/>
                </a:moveTo>
                <a:lnTo>
                  <a:pt x="151" y="126"/>
                </a:lnTo>
                <a:lnTo>
                  <a:pt x="157" y="125"/>
                </a:lnTo>
                <a:lnTo>
                  <a:pt x="162" y="123"/>
                </a:lnTo>
                <a:lnTo>
                  <a:pt x="171" y="119"/>
                </a:lnTo>
                <a:lnTo>
                  <a:pt x="171" y="119"/>
                </a:lnTo>
                <a:lnTo>
                  <a:pt x="160" y="119"/>
                </a:lnTo>
                <a:lnTo>
                  <a:pt x="149" y="117"/>
                </a:lnTo>
                <a:lnTo>
                  <a:pt x="149" y="117"/>
                </a:lnTo>
                <a:lnTo>
                  <a:pt x="149" y="122"/>
                </a:lnTo>
                <a:lnTo>
                  <a:pt x="151" y="126"/>
                </a:lnTo>
                <a:lnTo>
                  <a:pt x="151" y="126"/>
                </a:lnTo>
                <a:close/>
                <a:moveTo>
                  <a:pt x="404" y="119"/>
                </a:moveTo>
                <a:lnTo>
                  <a:pt x="404" y="119"/>
                </a:lnTo>
                <a:lnTo>
                  <a:pt x="409" y="120"/>
                </a:lnTo>
                <a:lnTo>
                  <a:pt x="412" y="119"/>
                </a:lnTo>
                <a:lnTo>
                  <a:pt x="413" y="119"/>
                </a:lnTo>
                <a:lnTo>
                  <a:pt x="413" y="119"/>
                </a:lnTo>
                <a:lnTo>
                  <a:pt x="409" y="117"/>
                </a:lnTo>
                <a:lnTo>
                  <a:pt x="407" y="117"/>
                </a:lnTo>
                <a:lnTo>
                  <a:pt x="404" y="119"/>
                </a:lnTo>
                <a:lnTo>
                  <a:pt x="404" y="119"/>
                </a:lnTo>
                <a:close/>
                <a:moveTo>
                  <a:pt x="741" y="125"/>
                </a:moveTo>
                <a:lnTo>
                  <a:pt x="741" y="125"/>
                </a:lnTo>
                <a:lnTo>
                  <a:pt x="739" y="120"/>
                </a:lnTo>
                <a:lnTo>
                  <a:pt x="738" y="119"/>
                </a:lnTo>
                <a:lnTo>
                  <a:pt x="738" y="119"/>
                </a:lnTo>
                <a:lnTo>
                  <a:pt x="738" y="119"/>
                </a:lnTo>
                <a:lnTo>
                  <a:pt x="739" y="122"/>
                </a:lnTo>
                <a:lnTo>
                  <a:pt x="741" y="125"/>
                </a:lnTo>
                <a:lnTo>
                  <a:pt x="741" y="125"/>
                </a:lnTo>
                <a:close/>
                <a:moveTo>
                  <a:pt x="300" y="119"/>
                </a:moveTo>
                <a:lnTo>
                  <a:pt x="300" y="119"/>
                </a:lnTo>
                <a:lnTo>
                  <a:pt x="299" y="120"/>
                </a:lnTo>
                <a:lnTo>
                  <a:pt x="297" y="123"/>
                </a:lnTo>
                <a:lnTo>
                  <a:pt x="297" y="123"/>
                </a:lnTo>
                <a:lnTo>
                  <a:pt x="299" y="125"/>
                </a:lnTo>
                <a:lnTo>
                  <a:pt x="302" y="126"/>
                </a:lnTo>
                <a:lnTo>
                  <a:pt x="308" y="126"/>
                </a:lnTo>
                <a:lnTo>
                  <a:pt x="323" y="125"/>
                </a:lnTo>
                <a:lnTo>
                  <a:pt x="323" y="125"/>
                </a:lnTo>
                <a:lnTo>
                  <a:pt x="320" y="122"/>
                </a:lnTo>
                <a:lnTo>
                  <a:pt x="319" y="120"/>
                </a:lnTo>
                <a:lnTo>
                  <a:pt x="312" y="119"/>
                </a:lnTo>
                <a:lnTo>
                  <a:pt x="306" y="119"/>
                </a:lnTo>
                <a:lnTo>
                  <a:pt x="300" y="119"/>
                </a:lnTo>
                <a:lnTo>
                  <a:pt x="300" y="119"/>
                </a:lnTo>
                <a:close/>
                <a:moveTo>
                  <a:pt x="126" y="125"/>
                </a:moveTo>
                <a:lnTo>
                  <a:pt x="126" y="125"/>
                </a:lnTo>
                <a:lnTo>
                  <a:pt x="125" y="128"/>
                </a:lnTo>
                <a:lnTo>
                  <a:pt x="123" y="131"/>
                </a:lnTo>
                <a:lnTo>
                  <a:pt x="125" y="132"/>
                </a:lnTo>
                <a:lnTo>
                  <a:pt x="125" y="132"/>
                </a:lnTo>
                <a:lnTo>
                  <a:pt x="128" y="128"/>
                </a:lnTo>
                <a:lnTo>
                  <a:pt x="133" y="126"/>
                </a:lnTo>
                <a:lnTo>
                  <a:pt x="139" y="126"/>
                </a:lnTo>
                <a:lnTo>
                  <a:pt x="146" y="128"/>
                </a:lnTo>
                <a:lnTo>
                  <a:pt x="146" y="128"/>
                </a:lnTo>
                <a:lnTo>
                  <a:pt x="145" y="123"/>
                </a:lnTo>
                <a:lnTo>
                  <a:pt x="145" y="119"/>
                </a:lnTo>
                <a:lnTo>
                  <a:pt x="145" y="119"/>
                </a:lnTo>
                <a:lnTo>
                  <a:pt x="136" y="122"/>
                </a:lnTo>
                <a:lnTo>
                  <a:pt x="126" y="125"/>
                </a:lnTo>
                <a:lnTo>
                  <a:pt x="126" y="125"/>
                </a:lnTo>
                <a:close/>
                <a:moveTo>
                  <a:pt x="549" y="122"/>
                </a:moveTo>
                <a:lnTo>
                  <a:pt x="549" y="122"/>
                </a:lnTo>
                <a:lnTo>
                  <a:pt x="552" y="122"/>
                </a:lnTo>
                <a:lnTo>
                  <a:pt x="555" y="122"/>
                </a:lnTo>
                <a:lnTo>
                  <a:pt x="556" y="122"/>
                </a:lnTo>
                <a:lnTo>
                  <a:pt x="556" y="122"/>
                </a:lnTo>
                <a:lnTo>
                  <a:pt x="552" y="120"/>
                </a:lnTo>
                <a:lnTo>
                  <a:pt x="550" y="120"/>
                </a:lnTo>
                <a:lnTo>
                  <a:pt x="549" y="122"/>
                </a:lnTo>
                <a:lnTo>
                  <a:pt x="549" y="122"/>
                </a:lnTo>
                <a:close/>
                <a:moveTo>
                  <a:pt x="213" y="122"/>
                </a:moveTo>
                <a:lnTo>
                  <a:pt x="213" y="122"/>
                </a:lnTo>
                <a:lnTo>
                  <a:pt x="209" y="132"/>
                </a:lnTo>
                <a:lnTo>
                  <a:pt x="209" y="132"/>
                </a:lnTo>
                <a:lnTo>
                  <a:pt x="218" y="132"/>
                </a:lnTo>
                <a:lnTo>
                  <a:pt x="224" y="131"/>
                </a:lnTo>
                <a:lnTo>
                  <a:pt x="229" y="126"/>
                </a:lnTo>
                <a:lnTo>
                  <a:pt x="232" y="122"/>
                </a:lnTo>
                <a:lnTo>
                  <a:pt x="232" y="122"/>
                </a:lnTo>
                <a:lnTo>
                  <a:pt x="221" y="122"/>
                </a:lnTo>
                <a:lnTo>
                  <a:pt x="213" y="122"/>
                </a:lnTo>
                <a:lnTo>
                  <a:pt x="213" y="122"/>
                </a:lnTo>
                <a:close/>
                <a:moveTo>
                  <a:pt x="521" y="122"/>
                </a:moveTo>
                <a:lnTo>
                  <a:pt x="521" y="122"/>
                </a:lnTo>
                <a:lnTo>
                  <a:pt x="523" y="123"/>
                </a:lnTo>
                <a:lnTo>
                  <a:pt x="527" y="123"/>
                </a:lnTo>
                <a:lnTo>
                  <a:pt x="535" y="123"/>
                </a:lnTo>
                <a:lnTo>
                  <a:pt x="535" y="123"/>
                </a:lnTo>
                <a:lnTo>
                  <a:pt x="532" y="122"/>
                </a:lnTo>
                <a:lnTo>
                  <a:pt x="527" y="120"/>
                </a:lnTo>
                <a:lnTo>
                  <a:pt x="523" y="122"/>
                </a:lnTo>
                <a:lnTo>
                  <a:pt x="521" y="122"/>
                </a:lnTo>
                <a:lnTo>
                  <a:pt x="521" y="122"/>
                </a:lnTo>
                <a:close/>
                <a:moveTo>
                  <a:pt x="233" y="132"/>
                </a:moveTo>
                <a:lnTo>
                  <a:pt x="233" y="132"/>
                </a:lnTo>
                <a:lnTo>
                  <a:pt x="239" y="132"/>
                </a:lnTo>
                <a:lnTo>
                  <a:pt x="245" y="131"/>
                </a:lnTo>
                <a:lnTo>
                  <a:pt x="250" y="129"/>
                </a:lnTo>
                <a:lnTo>
                  <a:pt x="255" y="128"/>
                </a:lnTo>
                <a:lnTo>
                  <a:pt x="255" y="128"/>
                </a:lnTo>
                <a:lnTo>
                  <a:pt x="253" y="125"/>
                </a:lnTo>
                <a:lnTo>
                  <a:pt x="252" y="122"/>
                </a:lnTo>
                <a:lnTo>
                  <a:pt x="252" y="122"/>
                </a:lnTo>
                <a:lnTo>
                  <a:pt x="245" y="122"/>
                </a:lnTo>
                <a:lnTo>
                  <a:pt x="239" y="125"/>
                </a:lnTo>
                <a:lnTo>
                  <a:pt x="236" y="128"/>
                </a:lnTo>
                <a:lnTo>
                  <a:pt x="233" y="132"/>
                </a:lnTo>
                <a:lnTo>
                  <a:pt x="233" y="132"/>
                </a:lnTo>
                <a:close/>
                <a:moveTo>
                  <a:pt x="259" y="126"/>
                </a:moveTo>
                <a:lnTo>
                  <a:pt x="259" y="126"/>
                </a:lnTo>
                <a:lnTo>
                  <a:pt x="261" y="125"/>
                </a:lnTo>
                <a:lnTo>
                  <a:pt x="264" y="125"/>
                </a:lnTo>
                <a:lnTo>
                  <a:pt x="264" y="125"/>
                </a:lnTo>
                <a:lnTo>
                  <a:pt x="262" y="123"/>
                </a:lnTo>
                <a:lnTo>
                  <a:pt x="262" y="122"/>
                </a:lnTo>
                <a:lnTo>
                  <a:pt x="258" y="122"/>
                </a:lnTo>
                <a:lnTo>
                  <a:pt x="258" y="122"/>
                </a:lnTo>
                <a:lnTo>
                  <a:pt x="258" y="123"/>
                </a:lnTo>
                <a:lnTo>
                  <a:pt x="259" y="126"/>
                </a:lnTo>
                <a:lnTo>
                  <a:pt x="259" y="126"/>
                </a:lnTo>
                <a:close/>
                <a:moveTo>
                  <a:pt x="334" y="122"/>
                </a:moveTo>
                <a:lnTo>
                  <a:pt x="334" y="122"/>
                </a:lnTo>
                <a:lnTo>
                  <a:pt x="331" y="122"/>
                </a:lnTo>
                <a:lnTo>
                  <a:pt x="331" y="122"/>
                </a:lnTo>
                <a:lnTo>
                  <a:pt x="331" y="123"/>
                </a:lnTo>
                <a:lnTo>
                  <a:pt x="332" y="123"/>
                </a:lnTo>
                <a:lnTo>
                  <a:pt x="334" y="122"/>
                </a:lnTo>
                <a:lnTo>
                  <a:pt x="334" y="122"/>
                </a:lnTo>
                <a:close/>
                <a:moveTo>
                  <a:pt x="206" y="122"/>
                </a:moveTo>
                <a:lnTo>
                  <a:pt x="206" y="122"/>
                </a:lnTo>
                <a:lnTo>
                  <a:pt x="201" y="123"/>
                </a:lnTo>
                <a:lnTo>
                  <a:pt x="195" y="123"/>
                </a:lnTo>
                <a:lnTo>
                  <a:pt x="191" y="123"/>
                </a:lnTo>
                <a:lnTo>
                  <a:pt x="186" y="126"/>
                </a:lnTo>
                <a:lnTo>
                  <a:pt x="186" y="126"/>
                </a:lnTo>
                <a:lnTo>
                  <a:pt x="192" y="131"/>
                </a:lnTo>
                <a:lnTo>
                  <a:pt x="197" y="135"/>
                </a:lnTo>
                <a:lnTo>
                  <a:pt x="197" y="135"/>
                </a:lnTo>
                <a:lnTo>
                  <a:pt x="197" y="135"/>
                </a:lnTo>
                <a:lnTo>
                  <a:pt x="198" y="135"/>
                </a:lnTo>
                <a:lnTo>
                  <a:pt x="200" y="134"/>
                </a:lnTo>
                <a:lnTo>
                  <a:pt x="201" y="134"/>
                </a:lnTo>
                <a:lnTo>
                  <a:pt x="201" y="134"/>
                </a:lnTo>
                <a:lnTo>
                  <a:pt x="203" y="131"/>
                </a:lnTo>
                <a:lnTo>
                  <a:pt x="204" y="128"/>
                </a:lnTo>
                <a:lnTo>
                  <a:pt x="206" y="125"/>
                </a:lnTo>
                <a:lnTo>
                  <a:pt x="206" y="122"/>
                </a:lnTo>
                <a:lnTo>
                  <a:pt x="206" y="122"/>
                </a:lnTo>
                <a:close/>
                <a:moveTo>
                  <a:pt x="646" y="126"/>
                </a:moveTo>
                <a:lnTo>
                  <a:pt x="646" y="126"/>
                </a:lnTo>
                <a:lnTo>
                  <a:pt x="649" y="128"/>
                </a:lnTo>
                <a:lnTo>
                  <a:pt x="653" y="128"/>
                </a:lnTo>
                <a:lnTo>
                  <a:pt x="654" y="128"/>
                </a:lnTo>
                <a:lnTo>
                  <a:pt x="654" y="128"/>
                </a:lnTo>
                <a:lnTo>
                  <a:pt x="653" y="125"/>
                </a:lnTo>
                <a:lnTo>
                  <a:pt x="649" y="123"/>
                </a:lnTo>
                <a:lnTo>
                  <a:pt x="649" y="123"/>
                </a:lnTo>
                <a:lnTo>
                  <a:pt x="648" y="125"/>
                </a:lnTo>
                <a:lnTo>
                  <a:pt x="648" y="125"/>
                </a:lnTo>
                <a:lnTo>
                  <a:pt x="646" y="126"/>
                </a:lnTo>
                <a:lnTo>
                  <a:pt x="646" y="126"/>
                </a:lnTo>
                <a:close/>
                <a:moveTo>
                  <a:pt x="688" y="131"/>
                </a:moveTo>
                <a:lnTo>
                  <a:pt x="688" y="131"/>
                </a:lnTo>
                <a:lnTo>
                  <a:pt x="689" y="128"/>
                </a:lnTo>
                <a:lnTo>
                  <a:pt x="691" y="125"/>
                </a:lnTo>
                <a:lnTo>
                  <a:pt x="691" y="125"/>
                </a:lnTo>
                <a:lnTo>
                  <a:pt x="686" y="123"/>
                </a:lnTo>
                <a:lnTo>
                  <a:pt x="686" y="123"/>
                </a:lnTo>
                <a:lnTo>
                  <a:pt x="685" y="125"/>
                </a:lnTo>
                <a:lnTo>
                  <a:pt x="685" y="128"/>
                </a:lnTo>
                <a:lnTo>
                  <a:pt x="688" y="131"/>
                </a:lnTo>
                <a:lnTo>
                  <a:pt x="688" y="131"/>
                </a:lnTo>
                <a:close/>
                <a:moveTo>
                  <a:pt x="268" y="128"/>
                </a:moveTo>
                <a:lnTo>
                  <a:pt x="268" y="128"/>
                </a:lnTo>
                <a:lnTo>
                  <a:pt x="268" y="134"/>
                </a:lnTo>
                <a:lnTo>
                  <a:pt x="268" y="134"/>
                </a:lnTo>
                <a:lnTo>
                  <a:pt x="279" y="132"/>
                </a:lnTo>
                <a:lnTo>
                  <a:pt x="288" y="129"/>
                </a:lnTo>
                <a:lnTo>
                  <a:pt x="288" y="129"/>
                </a:lnTo>
                <a:lnTo>
                  <a:pt x="288" y="128"/>
                </a:lnTo>
                <a:lnTo>
                  <a:pt x="290" y="126"/>
                </a:lnTo>
                <a:lnTo>
                  <a:pt x="290" y="126"/>
                </a:lnTo>
                <a:lnTo>
                  <a:pt x="285" y="125"/>
                </a:lnTo>
                <a:lnTo>
                  <a:pt x="279" y="125"/>
                </a:lnTo>
                <a:lnTo>
                  <a:pt x="268" y="128"/>
                </a:lnTo>
                <a:lnTo>
                  <a:pt x="268" y="128"/>
                </a:lnTo>
                <a:close/>
                <a:moveTo>
                  <a:pt x="358" y="125"/>
                </a:moveTo>
                <a:lnTo>
                  <a:pt x="358" y="125"/>
                </a:lnTo>
                <a:lnTo>
                  <a:pt x="357" y="131"/>
                </a:lnTo>
                <a:lnTo>
                  <a:pt x="357" y="137"/>
                </a:lnTo>
                <a:lnTo>
                  <a:pt x="357" y="137"/>
                </a:lnTo>
                <a:lnTo>
                  <a:pt x="383" y="137"/>
                </a:lnTo>
                <a:lnTo>
                  <a:pt x="383" y="137"/>
                </a:lnTo>
                <a:lnTo>
                  <a:pt x="384" y="126"/>
                </a:lnTo>
                <a:lnTo>
                  <a:pt x="384" y="126"/>
                </a:lnTo>
                <a:lnTo>
                  <a:pt x="372" y="125"/>
                </a:lnTo>
                <a:lnTo>
                  <a:pt x="358" y="125"/>
                </a:lnTo>
                <a:lnTo>
                  <a:pt x="358" y="125"/>
                </a:lnTo>
                <a:close/>
                <a:moveTo>
                  <a:pt x="663" y="125"/>
                </a:moveTo>
                <a:lnTo>
                  <a:pt x="663" y="125"/>
                </a:lnTo>
                <a:lnTo>
                  <a:pt x="669" y="129"/>
                </a:lnTo>
                <a:lnTo>
                  <a:pt x="675" y="134"/>
                </a:lnTo>
                <a:lnTo>
                  <a:pt x="675" y="134"/>
                </a:lnTo>
                <a:lnTo>
                  <a:pt x="671" y="125"/>
                </a:lnTo>
                <a:lnTo>
                  <a:pt x="671" y="125"/>
                </a:lnTo>
                <a:lnTo>
                  <a:pt x="668" y="125"/>
                </a:lnTo>
                <a:lnTo>
                  <a:pt x="663" y="125"/>
                </a:lnTo>
                <a:lnTo>
                  <a:pt x="663" y="125"/>
                </a:lnTo>
                <a:close/>
                <a:moveTo>
                  <a:pt x="680" y="129"/>
                </a:moveTo>
                <a:lnTo>
                  <a:pt x="680" y="129"/>
                </a:lnTo>
                <a:lnTo>
                  <a:pt x="678" y="126"/>
                </a:lnTo>
                <a:lnTo>
                  <a:pt x="678" y="125"/>
                </a:lnTo>
                <a:lnTo>
                  <a:pt x="677" y="125"/>
                </a:lnTo>
                <a:lnTo>
                  <a:pt x="677" y="125"/>
                </a:lnTo>
                <a:lnTo>
                  <a:pt x="678" y="128"/>
                </a:lnTo>
                <a:lnTo>
                  <a:pt x="678" y="129"/>
                </a:lnTo>
                <a:lnTo>
                  <a:pt x="680" y="129"/>
                </a:lnTo>
                <a:lnTo>
                  <a:pt x="680" y="129"/>
                </a:lnTo>
                <a:close/>
                <a:moveTo>
                  <a:pt x="746" y="134"/>
                </a:moveTo>
                <a:lnTo>
                  <a:pt x="746" y="134"/>
                </a:lnTo>
                <a:lnTo>
                  <a:pt x="744" y="129"/>
                </a:lnTo>
                <a:lnTo>
                  <a:pt x="742" y="126"/>
                </a:lnTo>
                <a:lnTo>
                  <a:pt x="741" y="125"/>
                </a:lnTo>
                <a:lnTo>
                  <a:pt x="741" y="125"/>
                </a:lnTo>
                <a:lnTo>
                  <a:pt x="742" y="129"/>
                </a:lnTo>
                <a:lnTo>
                  <a:pt x="744" y="132"/>
                </a:lnTo>
                <a:lnTo>
                  <a:pt x="746" y="134"/>
                </a:lnTo>
                <a:lnTo>
                  <a:pt x="746" y="134"/>
                </a:lnTo>
                <a:close/>
                <a:moveTo>
                  <a:pt x="337" y="128"/>
                </a:moveTo>
                <a:lnTo>
                  <a:pt x="337" y="128"/>
                </a:lnTo>
                <a:lnTo>
                  <a:pt x="335" y="132"/>
                </a:lnTo>
                <a:lnTo>
                  <a:pt x="335" y="134"/>
                </a:lnTo>
                <a:lnTo>
                  <a:pt x="335" y="137"/>
                </a:lnTo>
                <a:lnTo>
                  <a:pt x="335" y="137"/>
                </a:lnTo>
                <a:lnTo>
                  <a:pt x="343" y="137"/>
                </a:lnTo>
                <a:lnTo>
                  <a:pt x="351" y="137"/>
                </a:lnTo>
                <a:lnTo>
                  <a:pt x="351" y="137"/>
                </a:lnTo>
                <a:lnTo>
                  <a:pt x="354" y="126"/>
                </a:lnTo>
                <a:lnTo>
                  <a:pt x="354" y="126"/>
                </a:lnTo>
                <a:lnTo>
                  <a:pt x="345" y="126"/>
                </a:lnTo>
                <a:lnTo>
                  <a:pt x="337" y="128"/>
                </a:lnTo>
                <a:lnTo>
                  <a:pt x="337" y="128"/>
                </a:lnTo>
                <a:close/>
                <a:moveTo>
                  <a:pt x="735" y="146"/>
                </a:moveTo>
                <a:lnTo>
                  <a:pt x="735" y="146"/>
                </a:lnTo>
                <a:lnTo>
                  <a:pt x="724" y="126"/>
                </a:lnTo>
                <a:lnTo>
                  <a:pt x="724" y="126"/>
                </a:lnTo>
                <a:lnTo>
                  <a:pt x="724" y="131"/>
                </a:lnTo>
                <a:lnTo>
                  <a:pt x="727" y="135"/>
                </a:lnTo>
                <a:lnTo>
                  <a:pt x="735" y="146"/>
                </a:lnTo>
                <a:lnTo>
                  <a:pt x="735" y="146"/>
                </a:lnTo>
                <a:close/>
                <a:moveTo>
                  <a:pt x="157" y="141"/>
                </a:moveTo>
                <a:lnTo>
                  <a:pt x="157" y="141"/>
                </a:lnTo>
                <a:lnTo>
                  <a:pt x="174" y="138"/>
                </a:lnTo>
                <a:lnTo>
                  <a:pt x="174" y="138"/>
                </a:lnTo>
                <a:lnTo>
                  <a:pt x="175" y="132"/>
                </a:lnTo>
                <a:lnTo>
                  <a:pt x="175" y="129"/>
                </a:lnTo>
                <a:lnTo>
                  <a:pt x="172" y="128"/>
                </a:lnTo>
                <a:lnTo>
                  <a:pt x="168" y="128"/>
                </a:lnTo>
                <a:lnTo>
                  <a:pt x="165" y="129"/>
                </a:lnTo>
                <a:lnTo>
                  <a:pt x="160" y="134"/>
                </a:lnTo>
                <a:lnTo>
                  <a:pt x="157" y="137"/>
                </a:lnTo>
                <a:lnTo>
                  <a:pt x="157" y="141"/>
                </a:lnTo>
                <a:lnTo>
                  <a:pt x="157" y="141"/>
                </a:lnTo>
                <a:close/>
                <a:moveTo>
                  <a:pt x="387" y="137"/>
                </a:moveTo>
                <a:lnTo>
                  <a:pt x="387" y="137"/>
                </a:lnTo>
                <a:lnTo>
                  <a:pt x="392" y="137"/>
                </a:lnTo>
                <a:lnTo>
                  <a:pt x="398" y="137"/>
                </a:lnTo>
                <a:lnTo>
                  <a:pt x="398" y="137"/>
                </a:lnTo>
                <a:lnTo>
                  <a:pt x="398" y="131"/>
                </a:lnTo>
                <a:lnTo>
                  <a:pt x="396" y="126"/>
                </a:lnTo>
                <a:lnTo>
                  <a:pt x="396" y="126"/>
                </a:lnTo>
                <a:lnTo>
                  <a:pt x="392" y="126"/>
                </a:lnTo>
                <a:lnTo>
                  <a:pt x="390" y="129"/>
                </a:lnTo>
                <a:lnTo>
                  <a:pt x="387" y="137"/>
                </a:lnTo>
                <a:lnTo>
                  <a:pt x="387" y="137"/>
                </a:lnTo>
                <a:close/>
                <a:moveTo>
                  <a:pt x="98" y="131"/>
                </a:moveTo>
                <a:lnTo>
                  <a:pt x="98" y="131"/>
                </a:lnTo>
                <a:lnTo>
                  <a:pt x="101" y="129"/>
                </a:lnTo>
                <a:lnTo>
                  <a:pt x="101" y="129"/>
                </a:lnTo>
                <a:lnTo>
                  <a:pt x="101" y="128"/>
                </a:lnTo>
                <a:lnTo>
                  <a:pt x="98" y="128"/>
                </a:lnTo>
                <a:lnTo>
                  <a:pt x="98" y="128"/>
                </a:lnTo>
                <a:lnTo>
                  <a:pt x="98" y="131"/>
                </a:lnTo>
                <a:lnTo>
                  <a:pt x="98" y="131"/>
                </a:lnTo>
                <a:close/>
                <a:moveTo>
                  <a:pt x="410" y="138"/>
                </a:moveTo>
                <a:lnTo>
                  <a:pt x="410" y="138"/>
                </a:lnTo>
                <a:lnTo>
                  <a:pt x="412" y="128"/>
                </a:lnTo>
                <a:lnTo>
                  <a:pt x="412" y="128"/>
                </a:lnTo>
                <a:lnTo>
                  <a:pt x="406" y="128"/>
                </a:lnTo>
                <a:lnTo>
                  <a:pt x="406" y="128"/>
                </a:lnTo>
                <a:lnTo>
                  <a:pt x="406" y="131"/>
                </a:lnTo>
                <a:lnTo>
                  <a:pt x="406" y="135"/>
                </a:lnTo>
                <a:lnTo>
                  <a:pt x="407" y="138"/>
                </a:lnTo>
                <a:lnTo>
                  <a:pt x="409" y="138"/>
                </a:lnTo>
                <a:lnTo>
                  <a:pt x="410" y="138"/>
                </a:lnTo>
                <a:lnTo>
                  <a:pt x="410" y="138"/>
                </a:lnTo>
                <a:close/>
                <a:moveTo>
                  <a:pt x="113" y="129"/>
                </a:moveTo>
                <a:lnTo>
                  <a:pt x="113" y="129"/>
                </a:lnTo>
                <a:lnTo>
                  <a:pt x="114" y="132"/>
                </a:lnTo>
                <a:lnTo>
                  <a:pt x="116" y="135"/>
                </a:lnTo>
                <a:lnTo>
                  <a:pt x="116" y="135"/>
                </a:lnTo>
                <a:lnTo>
                  <a:pt x="117" y="134"/>
                </a:lnTo>
                <a:lnTo>
                  <a:pt x="117" y="132"/>
                </a:lnTo>
                <a:lnTo>
                  <a:pt x="119" y="128"/>
                </a:lnTo>
                <a:lnTo>
                  <a:pt x="119" y="128"/>
                </a:lnTo>
                <a:lnTo>
                  <a:pt x="116" y="128"/>
                </a:lnTo>
                <a:lnTo>
                  <a:pt x="113" y="129"/>
                </a:lnTo>
                <a:lnTo>
                  <a:pt x="113" y="129"/>
                </a:lnTo>
                <a:close/>
                <a:moveTo>
                  <a:pt x="416" y="128"/>
                </a:moveTo>
                <a:lnTo>
                  <a:pt x="416" y="128"/>
                </a:lnTo>
                <a:lnTo>
                  <a:pt x="416" y="134"/>
                </a:lnTo>
                <a:lnTo>
                  <a:pt x="416" y="138"/>
                </a:lnTo>
                <a:lnTo>
                  <a:pt x="416" y="138"/>
                </a:lnTo>
                <a:lnTo>
                  <a:pt x="419" y="138"/>
                </a:lnTo>
                <a:lnTo>
                  <a:pt x="424" y="138"/>
                </a:lnTo>
                <a:lnTo>
                  <a:pt x="424" y="138"/>
                </a:lnTo>
                <a:lnTo>
                  <a:pt x="425" y="134"/>
                </a:lnTo>
                <a:lnTo>
                  <a:pt x="425" y="128"/>
                </a:lnTo>
                <a:lnTo>
                  <a:pt x="425" y="128"/>
                </a:lnTo>
                <a:lnTo>
                  <a:pt x="416" y="128"/>
                </a:lnTo>
                <a:lnTo>
                  <a:pt x="416" y="128"/>
                </a:lnTo>
                <a:close/>
                <a:moveTo>
                  <a:pt x="431" y="129"/>
                </a:moveTo>
                <a:lnTo>
                  <a:pt x="431" y="129"/>
                </a:lnTo>
                <a:lnTo>
                  <a:pt x="430" y="134"/>
                </a:lnTo>
                <a:lnTo>
                  <a:pt x="430" y="138"/>
                </a:lnTo>
                <a:lnTo>
                  <a:pt x="430" y="138"/>
                </a:lnTo>
                <a:lnTo>
                  <a:pt x="438" y="137"/>
                </a:lnTo>
                <a:lnTo>
                  <a:pt x="445" y="137"/>
                </a:lnTo>
                <a:lnTo>
                  <a:pt x="445" y="137"/>
                </a:lnTo>
                <a:lnTo>
                  <a:pt x="445" y="134"/>
                </a:lnTo>
                <a:lnTo>
                  <a:pt x="444" y="129"/>
                </a:lnTo>
                <a:lnTo>
                  <a:pt x="444" y="129"/>
                </a:lnTo>
                <a:lnTo>
                  <a:pt x="438" y="129"/>
                </a:lnTo>
                <a:lnTo>
                  <a:pt x="431" y="129"/>
                </a:lnTo>
                <a:lnTo>
                  <a:pt x="431" y="129"/>
                </a:lnTo>
                <a:close/>
                <a:moveTo>
                  <a:pt x="502" y="128"/>
                </a:moveTo>
                <a:lnTo>
                  <a:pt x="502" y="128"/>
                </a:lnTo>
                <a:lnTo>
                  <a:pt x="505" y="129"/>
                </a:lnTo>
                <a:lnTo>
                  <a:pt x="508" y="131"/>
                </a:lnTo>
                <a:lnTo>
                  <a:pt x="511" y="131"/>
                </a:lnTo>
                <a:lnTo>
                  <a:pt x="512" y="131"/>
                </a:lnTo>
                <a:lnTo>
                  <a:pt x="512" y="128"/>
                </a:lnTo>
                <a:lnTo>
                  <a:pt x="512" y="128"/>
                </a:lnTo>
                <a:lnTo>
                  <a:pt x="502" y="128"/>
                </a:lnTo>
                <a:lnTo>
                  <a:pt x="502" y="128"/>
                </a:lnTo>
                <a:close/>
                <a:moveTo>
                  <a:pt x="518" y="129"/>
                </a:moveTo>
                <a:lnTo>
                  <a:pt x="518" y="129"/>
                </a:lnTo>
                <a:lnTo>
                  <a:pt x="524" y="129"/>
                </a:lnTo>
                <a:lnTo>
                  <a:pt x="527" y="129"/>
                </a:lnTo>
                <a:lnTo>
                  <a:pt x="529" y="128"/>
                </a:lnTo>
                <a:lnTo>
                  <a:pt x="529" y="128"/>
                </a:lnTo>
                <a:lnTo>
                  <a:pt x="523" y="128"/>
                </a:lnTo>
                <a:lnTo>
                  <a:pt x="520" y="128"/>
                </a:lnTo>
                <a:lnTo>
                  <a:pt x="518" y="129"/>
                </a:lnTo>
                <a:lnTo>
                  <a:pt x="518" y="129"/>
                </a:lnTo>
                <a:close/>
                <a:moveTo>
                  <a:pt x="633" y="131"/>
                </a:moveTo>
                <a:lnTo>
                  <a:pt x="633" y="131"/>
                </a:lnTo>
                <a:lnTo>
                  <a:pt x="631" y="129"/>
                </a:lnTo>
                <a:lnTo>
                  <a:pt x="631" y="128"/>
                </a:lnTo>
                <a:lnTo>
                  <a:pt x="630" y="128"/>
                </a:lnTo>
                <a:lnTo>
                  <a:pt x="630" y="128"/>
                </a:lnTo>
                <a:lnTo>
                  <a:pt x="630" y="129"/>
                </a:lnTo>
                <a:lnTo>
                  <a:pt x="630" y="131"/>
                </a:lnTo>
                <a:lnTo>
                  <a:pt x="631" y="132"/>
                </a:lnTo>
                <a:lnTo>
                  <a:pt x="633" y="131"/>
                </a:lnTo>
                <a:lnTo>
                  <a:pt x="633" y="131"/>
                </a:lnTo>
                <a:close/>
                <a:moveTo>
                  <a:pt x="303" y="131"/>
                </a:moveTo>
                <a:lnTo>
                  <a:pt x="303" y="131"/>
                </a:lnTo>
                <a:lnTo>
                  <a:pt x="303" y="134"/>
                </a:lnTo>
                <a:lnTo>
                  <a:pt x="302" y="138"/>
                </a:lnTo>
                <a:lnTo>
                  <a:pt x="302" y="138"/>
                </a:lnTo>
                <a:lnTo>
                  <a:pt x="314" y="134"/>
                </a:lnTo>
                <a:lnTo>
                  <a:pt x="325" y="129"/>
                </a:lnTo>
                <a:lnTo>
                  <a:pt x="325" y="129"/>
                </a:lnTo>
                <a:lnTo>
                  <a:pt x="320" y="129"/>
                </a:lnTo>
                <a:lnTo>
                  <a:pt x="316" y="129"/>
                </a:lnTo>
                <a:lnTo>
                  <a:pt x="303" y="131"/>
                </a:lnTo>
                <a:lnTo>
                  <a:pt x="303" y="131"/>
                </a:lnTo>
                <a:close/>
                <a:moveTo>
                  <a:pt x="454" y="131"/>
                </a:moveTo>
                <a:lnTo>
                  <a:pt x="454" y="131"/>
                </a:lnTo>
                <a:lnTo>
                  <a:pt x="457" y="131"/>
                </a:lnTo>
                <a:lnTo>
                  <a:pt x="459" y="132"/>
                </a:lnTo>
                <a:lnTo>
                  <a:pt x="459" y="132"/>
                </a:lnTo>
                <a:lnTo>
                  <a:pt x="460" y="131"/>
                </a:lnTo>
                <a:lnTo>
                  <a:pt x="460" y="128"/>
                </a:lnTo>
                <a:lnTo>
                  <a:pt x="460" y="128"/>
                </a:lnTo>
                <a:lnTo>
                  <a:pt x="457" y="129"/>
                </a:lnTo>
                <a:lnTo>
                  <a:pt x="454" y="129"/>
                </a:lnTo>
                <a:lnTo>
                  <a:pt x="454" y="131"/>
                </a:lnTo>
                <a:lnTo>
                  <a:pt x="454" y="131"/>
                </a:lnTo>
                <a:close/>
                <a:moveTo>
                  <a:pt x="471" y="135"/>
                </a:moveTo>
                <a:lnTo>
                  <a:pt x="471" y="135"/>
                </a:lnTo>
                <a:lnTo>
                  <a:pt x="477" y="134"/>
                </a:lnTo>
                <a:lnTo>
                  <a:pt x="483" y="134"/>
                </a:lnTo>
                <a:lnTo>
                  <a:pt x="483" y="134"/>
                </a:lnTo>
                <a:lnTo>
                  <a:pt x="485" y="131"/>
                </a:lnTo>
                <a:lnTo>
                  <a:pt x="485" y="129"/>
                </a:lnTo>
                <a:lnTo>
                  <a:pt x="485" y="129"/>
                </a:lnTo>
                <a:lnTo>
                  <a:pt x="470" y="129"/>
                </a:lnTo>
                <a:lnTo>
                  <a:pt x="470" y="129"/>
                </a:lnTo>
                <a:lnTo>
                  <a:pt x="470" y="132"/>
                </a:lnTo>
                <a:lnTo>
                  <a:pt x="470" y="134"/>
                </a:lnTo>
                <a:lnTo>
                  <a:pt x="471" y="135"/>
                </a:lnTo>
                <a:lnTo>
                  <a:pt x="471" y="135"/>
                </a:lnTo>
                <a:close/>
                <a:moveTo>
                  <a:pt x="593" y="129"/>
                </a:moveTo>
                <a:lnTo>
                  <a:pt x="593" y="129"/>
                </a:lnTo>
                <a:lnTo>
                  <a:pt x="590" y="129"/>
                </a:lnTo>
                <a:lnTo>
                  <a:pt x="588" y="129"/>
                </a:lnTo>
                <a:lnTo>
                  <a:pt x="588" y="129"/>
                </a:lnTo>
                <a:lnTo>
                  <a:pt x="588" y="131"/>
                </a:lnTo>
                <a:lnTo>
                  <a:pt x="590" y="131"/>
                </a:lnTo>
                <a:lnTo>
                  <a:pt x="592" y="131"/>
                </a:lnTo>
                <a:lnTo>
                  <a:pt x="593" y="129"/>
                </a:lnTo>
                <a:lnTo>
                  <a:pt x="593" y="129"/>
                </a:lnTo>
                <a:close/>
                <a:moveTo>
                  <a:pt x="720" y="148"/>
                </a:moveTo>
                <a:lnTo>
                  <a:pt x="720" y="148"/>
                </a:lnTo>
                <a:lnTo>
                  <a:pt x="718" y="138"/>
                </a:lnTo>
                <a:lnTo>
                  <a:pt x="715" y="132"/>
                </a:lnTo>
                <a:lnTo>
                  <a:pt x="712" y="129"/>
                </a:lnTo>
                <a:lnTo>
                  <a:pt x="712" y="129"/>
                </a:lnTo>
                <a:lnTo>
                  <a:pt x="713" y="135"/>
                </a:lnTo>
                <a:lnTo>
                  <a:pt x="715" y="141"/>
                </a:lnTo>
                <a:lnTo>
                  <a:pt x="718" y="146"/>
                </a:lnTo>
                <a:lnTo>
                  <a:pt x="720" y="148"/>
                </a:lnTo>
                <a:lnTo>
                  <a:pt x="720" y="148"/>
                </a:lnTo>
                <a:close/>
                <a:moveTo>
                  <a:pt x="489" y="132"/>
                </a:moveTo>
                <a:lnTo>
                  <a:pt x="489" y="132"/>
                </a:lnTo>
                <a:lnTo>
                  <a:pt x="494" y="132"/>
                </a:lnTo>
                <a:lnTo>
                  <a:pt x="494" y="132"/>
                </a:lnTo>
                <a:lnTo>
                  <a:pt x="494" y="131"/>
                </a:lnTo>
                <a:lnTo>
                  <a:pt x="492" y="131"/>
                </a:lnTo>
                <a:lnTo>
                  <a:pt x="491" y="131"/>
                </a:lnTo>
                <a:lnTo>
                  <a:pt x="489" y="132"/>
                </a:lnTo>
                <a:lnTo>
                  <a:pt x="489" y="132"/>
                </a:lnTo>
                <a:close/>
                <a:moveTo>
                  <a:pt x="643" y="132"/>
                </a:moveTo>
                <a:lnTo>
                  <a:pt x="643" y="132"/>
                </a:lnTo>
                <a:lnTo>
                  <a:pt x="643" y="131"/>
                </a:lnTo>
                <a:lnTo>
                  <a:pt x="643" y="129"/>
                </a:lnTo>
                <a:lnTo>
                  <a:pt x="643" y="129"/>
                </a:lnTo>
                <a:lnTo>
                  <a:pt x="642" y="129"/>
                </a:lnTo>
                <a:lnTo>
                  <a:pt x="640" y="131"/>
                </a:lnTo>
                <a:lnTo>
                  <a:pt x="640" y="131"/>
                </a:lnTo>
                <a:lnTo>
                  <a:pt x="642" y="131"/>
                </a:lnTo>
                <a:lnTo>
                  <a:pt x="642" y="132"/>
                </a:lnTo>
                <a:lnTo>
                  <a:pt x="643" y="132"/>
                </a:lnTo>
                <a:lnTo>
                  <a:pt x="643" y="132"/>
                </a:lnTo>
                <a:lnTo>
                  <a:pt x="643" y="132"/>
                </a:lnTo>
                <a:close/>
                <a:moveTo>
                  <a:pt x="547" y="132"/>
                </a:moveTo>
                <a:lnTo>
                  <a:pt x="547" y="132"/>
                </a:lnTo>
                <a:lnTo>
                  <a:pt x="547" y="137"/>
                </a:lnTo>
                <a:lnTo>
                  <a:pt x="546" y="138"/>
                </a:lnTo>
                <a:lnTo>
                  <a:pt x="543" y="140"/>
                </a:lnTo>
                <a:lnTo>
                  <a:pt x="541" y="143"/>
                </a:lnTo>
                <a:lnTo>
                  <a:pt x="541" y="143"/>
                </a:lnTo>
                <a:lnTo>
                  <a:pt x="546" y="146"/>
                </a:lnTo>
                <a:lnTo>
                  <a:pt x="550" y="148"/>
                </a:lnTo>
                <a:lnTo>
                  <a:pt x="564" y="148"/>
                </a:lnTo>
                <a:lnTo>
                  <a:pt x="564" y="148"/>
                </a:lnTo>
                <a:lnTo>
                  <a:pt x="567" y="140"/>
                </a:lnTo>
                <a:lnTo>
                  <a:pt x="570" y="132"/>
                </a:lnTo>
                <a:lnTo>
                  <a:pt x="570" y="132"/>
                </a:lnTo>
                <a:lnTo>
                  <a:pt x="558" y="132"/>
                </a:lnTo>
                <a:lnTo>
                  <a:pt x="547" y="132"/>
                </a:lnTo>
                <a:lnTo>
                  <a:pt x="547" y="132"/>
                </a:lnTo>
                <a:close/>
                <a:moveTo>
                  <a:pt x="653" y="135"/>
                </a:moveTo>
                <a:lnTo>
                  <a:pt x="653" y="135"/>
                </a:lnTo>
                <a:lnTo>
                  <a:pt x="653" y="134"/>
                </a:lnTo>
                <a:lnTo>
                  <a:pt x="651" y="132"/>
                </a:lnTo>
                <a:lnTo>
                  <a:pt x="648" y="131"/>
                </a:lnTo>
                <a:lnTo>
                  <a:pt x="648" y="131"/>
                </a:lnTo>
                <a:lnTo>
                  <a:pt x="648" y="134"/>
                </a:lnTo>
                <a:lnTo>
                  <a:pt x="649" y="135"/>
                </a:lnTo>
                <a:lnTo>
                  <a:pt x="651" y="135"/>
                </a:lnTo>
                <a:lnTo>
                  <a:pt x="653" y="135"/>
                </a:lnTo>
                <a:lnTo>
                  <a:pt x="653" y="135"/>
                </a:lnTo>
                <a:close/>
                <a:moveTo>
                  <a:pt x="186" y="137"/>
                </a:moveTo>
                <a:lnTo>
                  <a:pt x="186" y="137"/>
                </a:lnTo>
                <a:lnTo>
                  <a:pt x="187" y="135"/>
                </a:lnTo>
                <a:lnTo>
                  <a:pt x="187" y="135"/>
                </a:lnTo>
                <a:lnTo>
                  <a:pt x="187" y="135"/>
                </a:lnTo>
                <a:lnTo>
                  <a:pt x="187" y="134"/>
                </a:lnTo>
                <a:lnTo>
                  <a:pt x="186" y="132"/>
                </a:lnTo>
                <a:lnTo>
                  <a:pt x="186" y="132"/>
                </a:lnTo>
                <a:lnTo>
                  <a:pt x="186" y="135"/>
                </a:lnTo>
                <a:lnTo>
                  <a:pt x="186" y="135"/>
                </a:lnTo>
                <a:lnTo>
                  <a:pt x="186" y="137"/>
                </a:lnTo>
                <a:lnTo>
                  <a:pt x="186" y="137"/>
                </a:lnTo>
                <a:close/>
                <a:moveTo>
                  <a:pt x="128" y="135"/>
                </a:moveTo>
                <a:lnTo>
                  <a:pt x="128" y="135"/>
                </a:lnTo>
                <a:lnTo>
                  <a:pt x="122" y="144"/>
                </a:lnTo>
                <a:lnTo>
                  <a:pt x="120" y="149"/>
                </a:lnTo>
                <a:lnTo>
                  <a:pt x="117" y="154"/>
                </a:lnTo>
                <a:lnTo>
                  <a:pt x="117" y="154"/>
                </a:lnTo>
                <a:lnTo>
                  <a:pt x="126" y="152"/>
                </a:lnTo>
                <a:lnTo>
                  <a:pt x="133" y="148"/>
                </a:lnTo>
                <a:lnTo>
                  <a:pt x="139" y="143"/>
                </a:lnTo>
                <a:lnTo>
                  <a:pt x="143" y="137"/>
                </a:lnTo>
                <a:lnTo>
                  <a:pt x="143" y="137"/>
                </a:lnTo>
                <a:lnTo>
                  <a:pt x="140" y="134"/>
                </a:lnTo>
                <a:lnTo>
                  <a:pt x="137" y="134"/>
                </a:lnTo>
                <a:lnTo>
                  <a:pt x="128" y="135"/>
                </a:lnTo>
                <a:lnTo>
                  <a:pt x="128" y="135"/>
                </a:lnTo>
                <a:close/>
                <a:moveTo>
                  <a:pt x="99" y="135"/>
                </a:moveTo>
                <a:lnTo>
                  <a:pt x="99" y="135"/>
                </a:lnTo>
                <a:lnTo>
                  <a:pt x="101" y="138"/>
                </a:lnTo>
                <a:lnTo>
                  <a:pt x="101" y="141"/>
                </a:lnTo>
                <a:lnTo>
                  <a:pt x="101" y="141"/>
                </a:lnTo>
                <a:lnTo>
                  <a:pt x="104" y="140"/>
                </a:lnTo>
                <a:lnTo>
                  <a:pt x="107" y="137"/>
                </a:lnTo>
                <a:lnTo>
                  <a:pt x="107" y="137"/>
                </a:lnTo>
                <a:lnTo>
                  <a:pt x="105" y="135"/>
                </a:lnTo>
                <a:lnTo>
                  <a:pt x="104" y="134"/>
                </a:lnTo>
                <a:lnTo>
                  <a:pt x="104" y="134"/>
                </a:lnTo>
                <a:lnTo>
                  <a:pt x="102" y="135"/>
                </a:lnTo>
                <a:lnTo>
                  <a:pt x="99" y="135"/>
                </a:lnTo>
                <a:lnTo>
                  <a:pt x="99" y="135"/>
                </a:lnTo>
                <a:close/>
                <a:moveTo>
                  <a:pt x="459" y="135"/>
                </a:moveTo>
                <a:lnTo>
                  <a:pt x="459" y="135"/>
                </a:lnTo>
                <a:lnTo>
                  <a:pt x="453" y="134"/>
                </a:lnTo>
                <a:lnTo>
                  <a:pt x="453" y="134"/>
                </a:lnTo>
                <a:lnTo>
                  <a:pt x="453" y="135"/>
                </a:lnTo>
                <a:lnTo>
                  <a:pt x="454" y="135"/>
                </a:lnTo>
                <a:lnTo>
                  <a:pt x="459" y="135"/>
                </a:lnTo>
                <a:lnTo>
                  <a:pt x="459" y="135"/>
                </a:lnTo>
                <a:close/>
                <a:moveTo>
                  <a:pt x="73" y="146"/>
                </a:moveTo>
                <a:lnTo>
                  <a:pt x="73" y="146"/>
                </a:lnTo>
                <a:lnTo>
                  <a:pt x="76" y="144"/>
                </a:lnTo>
                <a:lnTo>
                  <a:pt x="79" y="141"/>
                </a:lnTo>
                <a:lnTo>
                  <a:pt x="81" y="135"/>
                </a:lnTo>
                <a:lnTo>
                  <a:pt x="81" y="135"/>
                </a:lnTo>
                <a:lnTo>
                  <a:pt x="76" y="140"/>
                </a:lnTo>
                <a:lnTo>
                  <a:pt x="75" y="143"/>
                </a:lnTo>
                <a:lnTo>
                  <a:pt x="73" y="146"/>
                </a:lnTo>
                <a:lnTo>
                  <a:pt x="73" y="146"/>
                </a:lnTo>
                <a:close/>
                <a:moveTo>
                  <a:pt x="319" y="138"/>
                </a:moveTo>
                <a:lnTo>
                  <a:pt x="319" y="138"/>
                </a:lnTo>
                <a:lnTo>
                  <a:pt x="323" y="138"/>
                </a:lnTo>
                <a:lnTo>
                  <a:pt x="326" y="138"/>
                </a:lnTo>
                <a:lnTo>
                  <a:pt x="326" y="137"/>
                </a:lnTo>
                <a:lnTo>
                  <a:pt x="326" y="137"/>
                </a:lnTo>
                <a:lnTo>
                  <a:pt x="325" y="135"/>
                </a:lnTo>
                <a:lnTo>
                  <a:pt x="323" y="135"/>
                </a:lnTo>
                <a:lnTo>
                  <a:pt x="319" y="138"/>
                </a:lnTo>
                <a:lnTo>
                  <a:pt x="319" y="138"/>
                </a:lnTo>
                <a:close/>
                <a:moveTo>
                  <a:pt x="526" y="135"/>
                </a:moveTo>
                <a:lnTo>
                  <a:pt x="526" y="135"/>
                </a:lnTo>
                <a:lnTo>
                  <a:pt x="521" y="135"/>
                </a:lnTo>
                <a:lnTo>
                  <a:pt x="521" y="135"/>
                </a:lnTo>
                <a:lnTo>
                  <a:pt x="523" y="137"/>
                </a:lnTo>
                <a:lnTo>
                  <a:pt x="524" y="137"/>
                </a:lnTo>
                <a:lnTo>
                  <a:pt x="526" y="137"/>
                </a:lnTo>
                <a:lnTo>
                  <a:pt x="526" y="135"/>
                </a:lnTo>
                <a:lnTo>
                  <a:pt x="526" y="135"/>
                </a:lnTo>
                <a:close/>
                <a:moveTo>
                  <a:pt x="570" y="148"/>
                </a:moveTo>
                <a:lnTo>
                  <a:pt x="570" y="148"/>
                </a:lnTo>
                <a:lnTo>
                  <a:pt x="573" y="146"/>
                </a:lnTo>
                <a:lnTo>
                  <a:pt x="575" y="146"/>
                </a:lnTo>
                <a:lnTo>
                  <a:pt x="575" y="146"/>
                </a:lnTo>
                <a:lnTo>
                  <a:pt x="575" y="140"/>
                </a:lnTo>
                <a:lnTo>
                  <a:pt x="575" y="137"/>
                </a:lnTo>
                <a:lnTo>
                  <a:pt x="575" y="135"/>
                </a:lnTo>
                <a:lnTo>
                  <a:pt x="575" y="135"/>
                </a:lnTo>
                <a:lnTo>
                  <a:pt x="572" y="140"/>
                </a:lnTo>
                <a:lnTo>
                  <a:pt x="570" y="148"/>
                </a:lnTo>
                <a:lnTo>
                  <a:pt x="570" y="148"/>
                </a:lnTo>
                <a:close/>
                <a:moveTo>
                  <a:pt x="581" y="146"/>
                </a:moveTo>
                <a:lnTo>
                  <a:pt x="581" y="146"/>
                </a:lnTo>
                <a:lnTo>
                  <a:pt x="582" y="140"/>
                </a:lnTo>
                <a:lnTo>
                  <a:pt x="582" y="137"/>
                </a:lnTo>
                <a:lnTo>
                  <a:pt x="581" y="135"/>
                </a:lnTo>
                <a:lnTo>
                  <a:pt x="581" y="135"/>
                </a:lnTo>
                <a:lnTo>
                  <a:pt x="579" y="141"/>
                </a:lnTo>
                <a:lnTo>
                  <a:pt x="579" y="144"/>
                </a:lnTo>
                <a:lnTo>
                  <a:pt x="581" y="146"/>
                </a:lnTo>
                <a:lnTo>
                  <a:pt x="581" y="146"/>
                </a:lnTo>
                <a:close/>
                <a:moveTo>
                  <a:pt x="668" y="138"/>
                </a:moveTo>
                <a:lnTo>
                  <a:pt x="668" y="138"/>
                </a:lnTo>
                <a:lnTo>
                  <a:pt x="663" y="135"/>
                </a:lnTo>
                <a:lnTo>
                  <a:pt x="662" y="135"/>
                </a:lnTo>
                <a:lnTo>
                  <a:pt x="660" y="137"/>
                </a:lnTo>
                <a:lnTo>
                  <a:pt x="660" y="137"/>
                </a:lnTo>
                <a:lnTo>
                  <a:pt x="665" y="138"/>
                </a:lnTo>
                <a:lnTo>
                  <a:pt x="668" y="138"/>
                </a:lnTo>
                <a:lnTo>
                  <a:pt x="668" y="138"/>
                </a:lnTo>
                <a:close/>
                <a:moveTo>
                  <a:pt x="294" y="138"/>
                </a:moveTo>
                <a:lnTo>
                  <a:pt x="294" y="138"/>
                </a:lnTo>
                <a:lnTo>
                  <a:pt x="294" y="137"/>
                </a:lnTo>
                <a:lnTo>
                  <a:pt x="293" y="135"/>
                </a:lnTo>
                <a:lnTo>
                  <a:pt x="293" y="135"/>
                </a:lnTo>
                <a:lnTo>
                  <a:pt x="293" y="135"/>
                </a:lnTo>
                <a:lnTo>
                  <a:pt x="291" y="138"/>
                </a:lnTo>
                <a:lnTo>
                  <a:pt x="291" y="140"/>
                </a:lnTo>
                <a:lnTo>
                  <a:pt x="294" y="138"/>
                </a:lnTo>
                <a:lnTo>
                  <a:pt x="294" y="138"/>
                </a:lnTo>
                <a:close/>
                <a:moveTo>
                  <a:pt x="631" y="138"/>
                </a:moveTo>
                <a:lnTo>
                  <a:pt x="631" y="138"/>
                </a:lnTo>
                <a:lnTo>
                  <a:pt x="634" y="138"/>
                </a:lnTo>
                <a:lnTo>
                  <a:pt x="637" y="140"/>
                </a:lnTo>
                <a:lnTo>
                  <a:pt x="637" y="140"/>
                </a:lnTo>
                <a:lnTo>
                  <a:pt x="636" y="138"/>
                </a:lnTo>
                <a:lnTo>
                  <a:pt x="634" y="137"/>
                </a:lnTo>
                <a:lnTo>
                  <a:pt x="633" y="137"/>
                </a:lnTo>
                <a:lnTo>
                  <a:pt x="631" y="135"/>
                </a:lnTo>
                <a:lnTo>
                  <a:pt x="631" y="135"/>
                </a:lnTo>
                <a:lnTo>
                  <a:pt x="630" y="137"/>
                </a:lnTo>
                <a:lnTo>
                  <a:pt x="630" y="138"/>
                </a:lnTo>
                <a:lnTo>
                  <a:pt x="631" y="138"/>
                </a:lnTo>
                <a:lnTo>
                  <a:pt x="631" y="138"/>
                </a:lnTo>
                <a:close/>
                <a:moveTo>
                  <a:pt x="226" y="141"/>
                </a:moveTo>
                <a:lnTo>
                  <a:pt x="226" y="141"/>
                </a:lnTo>
                <a:lnTo>
                  <a:pt x="232" y="137"/>
                </a:lnTo>
                <a:lnTo>
                  <a:pt x="232" y="137"/>
                </a:lnTo>
                <a:lnTo>
                  <a:pt x="230" y="137"/>
                </a:lnTo>
                <a:lnTo>
                  <a:pt x="229" y="137"/>
                </a:lnTo>
                <a:lnTo>
                  <a:pt x="226" y="141"/>
                </a:lnTo>
                <a:lnTo>
                  <a:pt x="226" y="141"/>
                </a:lnTo>
                <a:close/>
                <a:moveTo>
                  <a:pt x="235" y="143"/>
                </a:moveTo>
                <a:lnTo>
                  <a:pt x="235" y="143"/>
                </a:lnTo>
                <a:lnTo>
                  <a:pt x="239" y="143"/>
                </a:lnTo>
                <a:lnTo>
                  <a:pt x="245" y="141"/>
                </a:lnTo>
                <a:lnTo>
                  <a:pt x="256" y="137"/>
                </a:lnTo>
                <a:lnTo>
                  <a:pt x="256" y="137"/>
                </a:lnTo>
                <a:lnTo>
                  <a:pt x="248" y="137"/>
                </a:lnTo>
                <a:lnTo>
                  <a:pt x="242" y="137"/>
                </a:lnTo>
                <a:lnTo>
                  <a:pt x="238" y="140"/>
                </a:lnTo>
                <a:lnTo>
                  <a:pt x="235" y="143"/>
                </a:lnTo>
                <a:lnTo>
                  <a:pt x="235" y="143"/>
                </a:lnTo>
                <a:close/>
                <a:moveTo>
                  <a:pt x="499" y="138"/>
                </a:moveTo>
                <a:lnTo>
                  <a:pt x="499" y="138"/>
                </a:lnTo>
                <a:lnTo>
                  <a:pt x="499" y="141"/>
                </a:lnTo>
                <a:lnTo>
                  <a:pt x="499" y="141"/>
                </a:lnTo>
                <a:lnTo>
                  <a:pt x="503" y="143"/>
                </a:lnTo>
                <a:lnTo>
                  <a:pt x="508" y="143"/>
                </a:lnTo>
                <a:lnTo>
                  <a:pt x="508" y="143"/>
                </a:lnTo>
                <a:lnTo>
                  <a:pt x="509" y="140"/>
                </a:lnTo>
                <a:lnTo>
                  <a:pt x="511" y="137"/>
                </a:lnTo>
                <a:lnTo>
                  <a:pt x="511" y="137"/>
                </a:lnTo>
                <a:lnTo>
                  <a:pt x="505" y="137"/>
                </a:lnTo>
                <a:lnTo>
                  <a:pt x="499" y="138"/>
                </a:lnTo>
                <a:lnTo>
                  <a:pt x="499" y="138"/>
                </a:lnTo>
                <a:close/>
                <a:moveTo>
                  <a:pt x="531" y="138"/>
                </a:moveTo>
                <a:lnTo>
                  <a:pt x="531" y="138"/>
                </a:lnTo>
                <a:lnTo>
                  <a:pt x="534" y="138"/>
                </a:lnTo>
                <a:lnTo>
                  <a:pt x="535" y="138"/>
                </a:lnTo>
                <a:lnTo>
                  <a:pt x="535" y="137"/>
                </a:lnTo>
                <a:lnTo>
                  <a:pt x="535" y="137"/>
                </a:lnTo>
                <a:lnTo>
                  <a:pt x="534" y="137"/>
                </a:lnTo>
                <a:lnTo>
                  <a:pt x="532" y="137"/>
                </a:lnTo>
                <a:lnTo>
                  <a:pt x="531" y="138"/>
                </a:lnTo>
                <a:lnTo>
                  <a:pt x="531" y="138"/>
                </a:lnTo>
                <a:close/>
                <a:moveTo>
                  <a:pt x="58" y="148"/>
                </a:moveTo>
                <a:lnTo>
                  <a:pt x="58" y="148"/>
                </a:lnTo>
                <a:lnTo>
                  <a:pt x="61" y="146"/>
                </a:lnTo>
                <a:lnTo>
                  <a:pt x="64" y="143"/>
                </a:lnTo>
                <a:lnTo>
                  <a:pt x="65" y="138"/>
                </a:lnTo>
                <a:lnTo>
                  <a:pt x="65" y="138"/>
                </a:lnTo>
                <a:lnTo>
                  <a:pt x="61" y="143"/>
                </a:lnTo>
                <a:lnTo>
                  <a:pt x="59" y="144"/>
                </a:lnTo>
                <a:lnTo>
                  <a:pt x="58" y="148"/>
                </a:lnTo>
                <a:lnTo>
                  <a:pt x="58" y="148"/>
                </a:lnTo>
                <a:close/>
                <a:moveTo>
                  <a:pt x="206" y="138"/>
                </a:moveTo>
                <a:lnTo>
                  <a:pt x="206" y="138"/>
                </a:lnTo>
                <a:lnTo>
                  <a:pt x="206" y="140"/>
                </a:lnTo>
                <a:lnTo>
                  <a:pt x="204" y="143"/>
                </a:lnTo>
                <a:lnTo>
                  <a:pt x="206" y="148"/>
                </a:lnTo>
                <a:lnTo>
                  <a:pt x="209" y="151"/>
                </a:lnTo>
                <a:lnTo>
                  <a:pt x="210" y="157"/>
                </a:lnTo>
                <a:lnTo>
                  <a:pt x="210" y="157"/>
                </a:lnTo>
                <a:lnTo>
                  <a:pt x="212" y="154"/>
                </a:lnTo>
                <a:lnTo>
                  <a:pt x="213" y="152"/>
                </a:lnTo>
                <a:lnTo>
                  <a:pt x="215" y="149"/>
                </a:lnTo>
                <a:lnTo>
                  <a:pt x="216" y="146"/>
                </a:lnTo>
                <a:lnTo>
                  <a:pt x="216" y="146"/>
                </a:lnTo>
                <a:lnTo>
                  <a:pt x="215" y="144"/>
                </a:lnTo>
                <a:lnTo>
                  <a:pt x="215" y="141"/>
                </a:lnTo>
                <a:lnTo>
                  <a:pt x="216" y="137"/>
                </a:lnTo>
                <a:lnTo>
                  <a:pt x="216" y="137"/>
                </a:lnTo>
                <a:lnTo>
                  <a:pt x="212" y="137"/>
                </a:lnTo>
                <a:lnTo>
                  <a:pt x="206" y="138"/>
                </a:lnTo>
                <a:lnTo>
                  <a:pt x="206" y="138"/>
                </a:lnTo>
                <a:close/>
                <a:moveTo>
                  <a:pt x="587" y="138"/>
                </a:moveTo>
                <a:lnTo>
                  <a:pt x="587" y="138"/>
                </a:lnTo>
                <a:lnTo>
                  <a:pt x="587" y="141"/>
                </a:lnTo>
                <a:lnTo>
                  <a:pt x="587" y="146"/>
                </a:lnTo>
                <a:lnTo>
                  <a:pt x="587" y="146"/>
                </a:lnTo>
                <a:lnTo>
                  <a:pt x="598" y="144"/>
                </a:lnTo>
                <a:lnTo>
                  <a:pt x="607" y="144"/>
                </a:lnTo>
                <a:lnTo>
                  <a:pt x="607" y="144"/>
                </a:lnTo>
                <a:lnTo>
                  <a:pt x="602" y="141"/>
                </a:lnTo>
                <a:lnTo>
                  <a:pt x="598" y="140"/>
                </a:lnTo>
                <a:lnTo>
                  <a:pt x="587" y="138"/>
                </a:lnTo>
                <a:lnTo>
                  <a:pt x="587" y="138"/>
                </a:lnTo>
                <a:close/>
                <a:moveTo>
                  <a:pt x="90" y="148"/>
                </a:moveTo>
                <a:lnTo>
                  <a:pt x="90" y="148"/>
                </a:lnTo>
                <a:lnTo>
                  <a:pt x="93" y="146"/>
                </a:lnTo>
                <a:lnTo>
                  <a:pt x="96" y="143"/>
                </a:lnTo>
                <a:lnTo>
                  <a:pt x="96" y="143"/>
                </a:lnTo>
                <a:lnTo>
                  <a:pt x="94" y="140"/>
                </a:lnTo>
                <a:lnTo>
                  <a:pt x="94" y="138"/>
                </a:lnTo>
                <a:lnTo>
                  <a:pt x="93" y="138"/>
                </a:lnTo>
                <a:lnTo>
                  <a:pt x="93" y="138"/>
                </a:lnTo>
                <a:lnTo>
                  <a:pt x="90" y="148"/>
                </a:lnTo>
                <a:lnTo>
                  <a:pt x="90" y="148"/>
                </a:lnTo>
                <a:close/>
                <a:moveTo>
                  <a:pt x="482" y="140"/>
                </a:moveTo>
                <a:lnTo>
                  <a:pt x="482" y="140"/>
                </a:lnTo>
                <a:lnTo>
                  <a:pt x="482" y="138"/>
                </a:lnTo>
                <a:lnTo>
                  <a:pt x="480" y="138"/>
                </a:lnTo>
                <a:lnTo>
                  <a:pt x="480" y="138"/>
                </a:lnTo>
                <a:lnTo>
                  <a:pt x="479" y="138"/>
                </a:lnTo>
                <a:lnTo>
                  <a:pt x="479" y="138"/>
                </a:lnTo>
                <a:lnTo>
                  <a:pt x="479" y="140"/>
                </a:lnTo>
                <a:lnTo>
                  <a:pt x="479" y="140"/>
                </a:lnTo>
                <a:lnTo>
                  <a:pt x="482" y="140"/>
                </a:lnTo>
                <a:lnTo>
                  <a:pt x="482" y="140"/>
                </a:lnTo>
                <a:close/>
                <a:moveTo>
                  <a:pt x="488" y="141"/>
                </a:moveTo>
                <a:lnTo>
                  <a:pt x="488" y="141"/>
                </a:lnTo>
                <a:lnTo>
                  <a:pt x="491" y="141"/>
                </a:lnTo>
                <a:lnTo>
                  <a:pt x="494" y="141"/>
                </a:lnTo>
                <a:lnTo>
                  <a:pt x="494" y="141"/>
                </a:lnTo>
                <a:lnTo>
                  <a:pt x="494" y="140"/>
                </a:lnTo>
                <a:lnTo>
                  <a:pt x="494" y="138"/>
                </a:lnTo>
                <a:lnTo>
                  <a:pt x="494" y="138"/>
                </a:lnTo>
                <a:lnTo>
                  <a:pt x="491" y="137"/>
                </a:lnTo>
                <a:lnTo>
                  <a:pt x="489" y="138"/>
                </a:lnTo>
                <a:lnTo>
                  <a:pt x="488" y="140"/>
                </a:lnTo>
                <a:lnTo>
                  <a:pt x="488" y="141"/>
                </a:lnTo>
                <a:lnTo>
                  <a:pt x="488" y="141"/>
                </a:lnTo>
                <a:close/>
                <a:moveTo>
                  <a:pt x="691" y="141"/>
                </a:moveTo>
                <a:lnTo>
                  <a:pt x="691" y="141"/>
                </a:lnTo>
                <a:lnTo>
                  <a:pt x="692" y="141"/>
                </a:lnTo>
                <a:lnTo>
                  <a:pt x="694" y="140"/>
                </a:lnTo>
                <a:lnTo>
                  <a:pt x="695" y="138"/>
                </a:lnTo>
                <a:lnTo>
                  <a:pt x="695" y="138"/>
                </a:lnTo>
                <a:lnTo>
                  <a:pt x="695" y="138"/>
                </a:lnTo>
                <a:lnTo>
                  <a:pt x="692" y="140"/>
                </a:lnTo>
                <a:lnTo>
                  <a:pt x="691" y="141"/>
                </a:lnTo>
                <a:lnTo>
                  <a:pt x="691" y="141"/>
                </a:lnTo>
                <a:close/>
                <a:moveTo>
                  <a:pt x="268" y="143"/>
                </a:moveTo>
                <a:lnTo>
                  <a:pt x="268" y="143"/>
                </a:lnTo>
                <a:lnTo>
                  <a:pt x="276" y="144"/>
                </a:lnTo>
                <a:lnTo>
                  <a:pt x="284" y="143"/>
                </a:lnTo>
                <a:lnTo>
                  <a:pt x="284" y="143"/>
                </a:lnTo>
                <a:lnTo>
                  <a:pt x="280" y="141"/>
                </a:lnTo>
                <a:lnTo>
                  <a:pt x="277" y="140"/>
                </a:lnTo>
                <a:lnTo>
                  <a:pt x="270" y="138"/>
                </a:lnTo>
                <a:lnTo>
                  <a:pt x="270" y="138"/>
                </a:lnTo>
                <a:lnTo>
                  <a:pt x="268" y="140"/>
                </a:lnTo>
                <a:lnTo>
                  <a:pt x="268" y="143"/>
                </a:lnTo>
                <a:lnTo>
                  <a:pt x="268" y="143"/>
                </a:lnTo>
                <a:close/>
                <a:moveTo>
                  <a:pt x="357" y="138"/>
                </a:moveTo>
                <a:lnTo>
                  <a:pt x="357" y="138"/>
                </a:lnTo>
                <a:lnTo>
                  <a:pt x="357" y="140"/>
                </a:lnTo>
                <a:lnTo>
                  <a:pt x="355" y="141"/>
                </a:lnTo>
                <a:lnTo>
                  <a:pt x="355" y="141"/>
                </a:lnTo>
                <a:lnTo>
                  <a:pt x="363" y="141"/>
                </a:lnTo>
                <a:lnTo>
                  <a:pt x="370" y="141"/>
                </a:lnTo>
                <a:lnTo>
                  <a:pt x="377" y="141"/>
                </a:lnTo>
                <a:lnTo>
                  <a:pt x="380" y="140"/>
                </a:lnTo>
                <a:lnTo>
                  <a:pt x="381" y="138"/>
                </a:lnTo>
                <a:lnTo>
                  <a:pt x="381" y="138"/>
                </a:lnTo>
                <a:lnTo>
                  <a:pt x="375" y="140"/>
                </a:lnTo>
                <a:lnTo>
                  <a:pt x="370" y="138"/>
                </a:lnTo>
                <a:lnTo>
                  <a:pt x="357" y="138"/>
                </a:lnTo>
                <a:lnTo>
                  <a:pt x="357" y="138"/>
                </a:lnTo>
                <a:close/>
                <a:moveTo>
                  <a:pt x="337" y="141"/>
                </a:moveTo>
                <a:lnTo>
                  <a:pt x="337" y="141"/>
                </a:lnTo>
                <a:lnTo>
                  <a:pt x="351" y="141"/>
                </a:lnTo>
                <a:lnTo>
                  <a:pt x="351" y="141"/>
                </a:lnTo>
                <a:lnTo>
                  <a:pt x="348" y="140"/>
                </a:lnTo>
                <a:lnTo>
                  <a:pt x="343" y="140"/>
                </a:lnTo>
                <a:lnTo>
                  <a:pt x="337" y="141"/>
                </a:lnTo>
                <a:lnTo>
                  <a:pt x="337" y="141"/>
                </a:lnTo>
                <a:close/>
                <a:moveTo>
                  <a:pt x="186" y="141"/>
                </a:moveTo>
                <a:lnTo>
                  <a:pt x="186" y="141"/>
                </a:lnTo>
                <a:lnTo>
                  <a:pt x="186" y="164"/>
                </a:lnTo>
                <a:lnTo>
                  <a:pt x="186" y="164"/>
                </a:lnTo>
                <a:lnTo>
                  <a:pt x="189" y="163"/>
                </a:lnTo>
                <a:lnTo>
                  <a:pt x="192" y="163"/>
                </a:lnTo>
                <a:lnTo>
                  <a:pt x="192" y="163"/>
                </a:lnTo>
                <a:lnTo>
                  <a:pt x="195" y="151"/>
                </a:lnTo>
                <a:lnTo>
                  <a:pt x="195" y="144"/>
                </a:lnTo>
                <a:lnTo>
                  <a:pt x="194" y="141"/>
                </a:lnTo>
                <a:lnTo>
                  <a:pt x="192" y="140"/>
                </a:lnTo>
                <a:lnTo>
                  <a:pt x="192" y="140"/>
                </a:lnTo>
                <a:lnTo>
                  <a:pt x="187" y="140"/>
                </a:lnTo>
                <a:lnTo>
                  <a:pt x="186" y="140"/>
                </a:lnTo>
                <a:lnTo>
                  <a:pt x="186" y="141"/>
                </a:lnTo>
                <a:lnTo>
                  <a:pt x="186" y="141"/>
                </a:lnTo>
                <a:close/>
                <a:moveTo>
                  <a:pt x="171" y="166"/>
                </a:moveTo>
                <a:lnTo>
                  <a:pt x="171" y="166"/>
                </a:lnTo>
                <a:lnTo>
                  <a:pt x="181" y="164"/>
                </a:lnTo>
                <a:lnTo>
                  <a:pt x="181" y="164"/>
                </a:lnTo>
                <a:lnTo>
                  <a:pt x="181" y="154"/>
                </a:lnTo>
                <a:lnTo>
                  <a:pt x="178" y="143"/>
                </a:lnTo>
                <a:lnTo>
                  <a:pt x="178" y="143"/>
                </a:lnTo>
                <a:lnTo>
                  <a:pt x="174" y="154"/>
                </a:lnTo>
                <a:lnTo>
                  <a:pt x="171" y="166"/>
                </a:lnTo>
                <a:lnTo>
                  <a:pt x="171" y="166"/>
                </a:lnTo>
                <a:close/>
                <a:moveTo>
                  <a:pt x="428" y="143"/>
                </a:moveTo>
                <a:lnTo>
                  <a:pt x="428" y="143"/>
                </a:lnTo>
                <a:lnTo>
                  <a:pt x="428" y="146"/>
                </a:lnTo>
                <a:lnTo>
                  <a:pt x="428" y="151"/>
                </a:lnTo>
                <a:lnTo>
                  <a:pt x="428" y="151"/>
                </a:lnTo>
                <a:lnTo>
                  <a:pt x="439" y="151"/>
                </a:lnTo>
                <a:lnTo>
                  <a:pt x="444" y="149"/>
                </a:lnTo>
                <a:lnTo>
                  <a:pt x="445" y="148"/>
                </a:lnTo>
                <a:lnTo>
                  <a:pt x="447" y="146"/>
                </a:lnTo>
                <a:lnTo>
                  <a:pt x="447" y="146"/>
                </a:lnTo>
                <a:lnTo>
                  <a:pt x="444" y="146"/>
                </a:lnTo>
                <a:lnTo>
                  <a:pt x="442" y="146"/>
                </a:lnTo>
                <a:lnTo>
                  <a:pt x="442" y="146"/>
                </a:lnTo>
                <a:lnTo>
                  <a:pt x="442" y="146"/>
                </a:lnTo>
                <a:lnTo>
                  <a:pt x="444" y="146"/>
                </a:lnTo>
                <a:lnTo>
                  <a:pt x="444" y="144"/>
                </a:lnTo>
                <a:lnTo>
                  <a:pt x="444" y="144"/>
                </a:lnTo>
                <a:lnTo>
                  <a:pt x="441" y="144"/>
                </a:lnTo>
                <a:lnTo>
                  <a:pt x="439" y="143"/>
                </a:lnTo>
                <a:lnTo>
                  <a:pt x="438" y="143"/>
                </a:lnTo>
                <a:lnTo>
                  <a:pt x="438" y="143"/>
                </a:lnTo>
                <a:lnTo>
                  <a:pt x="436" y="144"/>
                </a:lnTo>
                <a:lnTo>
                  <a:pt x="433" y="144"/>
                </a:lnTo>
                <a:lnTo>
                  <a:pt x="433" y="144"/>
                </a:lnTo>
                <a:lnTo>
                  <a:pt x="431" y="143"/>
                </a:lnTo>
                <a:lnTo>
                  <a:pt x="428" y="143"/>
                </a:lnTo>
                <a:lnTo>
                  <a:pt x="428" y="143"/>
                </a:lnTo>
                <a:close/>
                <a:moveTo>
                  <a:pt x="154" y="148"/>
                </a:moveTo>
                <a:lnTo>
                  <a:pt x="154" y="148"/>
                </a:lnTo>
                <a:lnTo>
                  <a:pt x="154" y="169"/>
                </a:lnTo>
                <a:lnTo>
                  <a:pt x="154" y="169"/>
                </a:lnTo>
                <a:lnTo>
                  <a:pt x="157" y="169"/>
                </a:lnTo>
                <a:lnTo>
                  <a:pt x="159" y="169"/>
                </a:lnTo>
                <a:lnTo>
                  <a:pt x="162" y="167"/>
                </a:lnTo>
                <a:lnTo>
                  <a:pt x="165" y="167"/>
                </a:lnTo>
                <a:lnTo>
                  <a:pt x="165" y="167"/>
                </a:lnTo>
                <a:lnTo>
                  <a:pt x="171" y="143"/>
                </a:lnTo>
                <a:lnTo>
                  <a:pt x="171" y="143"/>
                </a:lnTo>
                <a:lnTo>
                  <a:pt x="154" y="148"/>
                </a:lnTo>
                <a:lnTo>
                  <a:pt x="154" y="148"/>
                </a:lnTo>
                <a:close/>
                <a:moveTo>
                  <a:pt x="409" y="152"/>
                </a:moveTo>
                <a:lnTo>
                  <a:pt x="409" y="152"/>
                </a:lnTo>
                <a:lnTo>
                  <a:pt x="409" y="149"/>
                </a:lnTo>
                <a:lnTo>
                  <a:pt x="410" y="146"/>
                </a:lnTo>
                <a:lnTo>
                  <a:pt x="410" y="144"/>
                </a:lnTo>
                <a:lnTo>
                  <a:pt x="409" y="143"/>
                </a:lnTo>
                <a:lnTo>
                  <a:pt x="409" y="143"/>
                </a:lnTo>
                <a:lnTo>
                  <a:pt x="407" y="144"/>
                </a:lnTo>
                <a:lnTo>
                  <a:pt x="407" y="148"/>
                </a:lnTo>
                <a:lnTo>
                  <a:pt x="407" y="151"/>
                </a:lnTo>
                <a:lnTo>
                  <a:pt x="409" y="152"/>
                </a:lnTo>
                <a:lnTo>
                  <a:pt x="409" y="152"/>
                </a:lnTo>
                <a:close/>
                <a:moveTo>
                  <a:pt x="415" y="152"/>
                </a:moveTo>
                <a:lnTo>
                  <a:pt x="415" y="152"/>
                </a:lnTo>
                <a:lnTo>
                  <a:pt x="422" y="151"/>
                </a:lnTo>
                <a:lnTo>
                  <a:pt x="422" y="151"/>
                </a:lnTo>
                <a:lnTo>
                  <a:pt x="422" y="148"/>
                </a:lnTo>
                <a:lnTo>
                  <a:pt x="422" y="144"/>
                </a:lnTo>
                <a:lnTo>
                  <a:pt x="422" y="144"/>
                </a:lnTo>
                <a:lnTo>
                  <a:pt x="419" y="143"/>
                </a:lnTo>
                <a:lnTo>
                  <a:pt x="416" y="144"/>
                </a:lnTo>
                <a:lnTo>
                  <a:pt x="415" y="148"/>
                </a:lnTo>
                <a:lnTo>
                  <a:pt x="415" y="152"/>
                </a:lnTo>
                <a:lnTo>
                  <a:pt x="415" y="152"/>
                </a:lnTo>
                <a:close/>
                <a:moveTo>
                  <a:pt x="386" y="148"/>
                </a:moveTo>
                <a:lnTo>
                  <a:pt x="386" y="148"/>
                </a:lnTo>
                <a:lnTo>
                  <a:pt x="389" y="151"/>
                </a:lnTo>
                <a:lnTo>
                  <a:pt x="392" y="152"/>
                </a:lnTo>
                <a:lnTo>
                  <a:pt x="395" y="152"/>
                </a:lnTo>
                <a:lnTo>
                  <a:pt x="401" y="152"/>
                </a:lnTo>
                <a:lnTo>
                  <a:pt x="401" y="152"/>
                </a:lnTo>
                <a:lnTo>
                  <a:pt x="399" y="149"/>
                </a:lnTo>
                <a:lnTo>
                  <a:pt x="399" y="146"/>
                </a:lnTo>
                <a:lnTo>
                  <a:pt x="399" y="146"/>
                </a:lnTo>
                <a:lnTo>
                  <a:pt x="396" y="144"/>
                </a:lnTo>
                <a:lnTo>
                  <a:pt x="393" y="144"/>
                </a:lnTo>
                <a:lnTo>
                  <a:pt x="389" y="146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660" y="146"/>
                </a:moveTo>
                <a:lnTo>
                  <a:pt x="660" y="146"/>
                </a:lnTo>
                <a:lnTo>
                  <a:pt x="665" y="148"/>
                </a:lnTo>
                <a:lnTo>
                  <a:pt x="669" y="149"/>
                </a:lnTo>
                <a:lnTo>
                  <a:pt x="675" y="148"/>
                </a:lnTo>
                <a:lnTo>
                  <a:pt x="678" y="144"/>
                </a:lnTo>
                <a:lnTo>
                  <a:pt x="678" y="144"/>
                </a:lnTo>
                <a:lnTo>
                  <a:pt x="669" y="144"/>
                </a:lnTo>
                <a:lnTo>
                  <a:pt x="660" y="146"/>
                </a:lnTo>
                <a:lnTo>
                  <a:pt x="660" y="146"/>
                </a:lnTo>
                <a:close/>
                <a:moveTo>
                  <a:pt x="355" y="146"/>
                </a:moveTo>
                <a:lnTo>
                  <a:pt x="355" y="146"/>
                </a:lnTo>
                <a:lnTo>
                  <a:pt x="355" y="149"/>
                </a:lnTo>
                <a:lnTo>
                  <a:pt x="354" y="154"/>
                </a:lnTo>
                <a:lnTo>
                  <a:pt x="354" y="154"/>
                </a:lnTo>
                <a:lnTo>
                  <a:pt x="366" y="154"/>
                </a:lnTo>
                <a:lnTo>
                  <a:pt x="378" y="152"/>
                </a:lnTo>
                <a:lnTo>
                  <a:pt x="378" y="152"/>
                </a:lnTo>
                <a:lnTo>
                  <a:pt x="380" y="146"/>
                </a:lnTo>
                <a:lnTo>
                  <a:pt x="380" y="146"/>
                </a:lnTo>
                <a:lnTo>
                  <a:pt x="372" y="144"/>
                </a:lnTo>
                <a:lnTo>
                  <a:pt x="367" y="146"/>
                </a:lnTo>
                <a:lnTo>
                  <a:pt x="361" y="146"/>
                </a:lnTo>
                <a:lnTo>
                  <a:pt x="355" y="146"/>
                </a:lnTo>
                <a:lnTo>
                  <a:pt x="355" y="146"/>
                </a:lnTo>
                <a:close/>
                <a:moveTo>
                  <a:pt x="471" y="146"/>
                </a:moveTo>
                <a:lnTo>
                  <a:pt x="471" y="146"/>
                </a:lnTo>
                <a:lnTo>
                  <a:pt x="476" y="148"/>
                </a:lnTo>
                <a:lnTo>
                  <a:pt x="480" y="146"/>
                </a:lnTo>
                <a:lnTo>
                  <a:pt x="480" y="146"/>
                </a:lnTo>
                <a:lnTo>
                  <a:pt x="476" y="144"/>
                </a:lnTo>
                <a:lnTo>
                  <a:pt x="473" y="144"/>
                </a:lnTo>
                <a:lnTo>
                  <a:pt x="471" y="146"/>
                </a:lnTo>
                <a:lnTo>
                  <a:pt x="471" y="146"/>
                </a:lnTo>
                <a:close/>
                <a:moveTo>
                  <a:pt x="338" y="148"/>
                </a:moveTo>
                <a:lnTo>
                  <a:pt x="338" y="148"/>
                </a:lnTo>
                <a:lnTo>
                  <a:pt x="338" y="151"/>
                </a:lnTo>
                <a:lnTo>
                  <a:pt x="340" y="154"/>
                </a:lnTo>
                <a:lnTo>
                  <a:pt x="340" y="154"/>
                </a:lnTo>
                <a:lnTo>
                  <a:pt x="349" y="154"/>
                </a:lnTo>
                <a:lnTo>
                  <a:pt x="349" y="154"/>
                </a:lnTo>
                <a:lnTo>
                  <a:pt x="349" y="149"/>
                </a:lnTo>
                <a:lnTo>
                  <a:pt x="349" y="148"/>
                </a:lnTo>
                <a:lnTo>
                  <a:pt x="349" y="146"/>
                </a:lnTo>
                <a:lnTo>
                  <a:pt x="349" y="146"/>
                </a:lnTo>
                <a:lnTo>
                  <a:pt x="346" y="146"/>
                </a:lnTo>
                <a:lnTo>
                  <a:pt x="345" y="146"/>
                </a:lnTo>
                <a:lnTo>
                  <a:pt x="341" y="146"/>
                </a:lnTo>
                <a:lnTo>
                  <a:pt x="338" y="148"/>
                </a:lnTo>
                <a:lnTo>
                  <a:pt x="338" y="148"/>
                </a:lnTo>
                <a:close/>
                <a:moveTo>
                  <a:pt x="84" y="167"/>
                </a:moveTo>
                <a:lnTo>
                  <a:pt x="84" y="167"/>
                </a:lnTo>
                <a:lnTo>
                  <a:pt x="88" y="167"/>
                </a:lnTo>
                <a:lnTo>
                  <a:pt x="91" y="167"/>
                </a:lnTo>
                <a:lnTo>
                  <a:pt x="96" y="166"/>
                </a:lnTo>
                <a:lnTo>
                  <a:pt x="99" y="164"/>
                </a:lnTo>
                <a:lnTo>
                  <a:pt x="99" y="164"/>
                </a:lnTo>
                <a:lnTo>
                  <a:pt x="99" y="155"/>
                </a:lnTo>
                <a:lnTo>
                  <a:pt x="98" y="151"/>
                </a:lnTo>
                <a:lnTo>
                  <a:pt x="98" y="148"/>
                </a:lnTo>
                <a:lnTo>
                  <a:pt x="98" y="148"/>
                </a:lnTo>
                <a:lnTo>
                  <a:pt x="91" y="151"/>
                </a:lnTo>
                <a:lnTo>
                  <a:pt x="88" y="155"/>
                </a:lnTo>
                <a:lnTo>
                  <a:pt x="85" y="161"/>
                </a:lnTo>
                <a:lnTo>
                  <a:pt x="84" y="167"/>
                </a:lnTo>
                <a:lnTo>
                  <a:pt x="84" y="167"/>
                </a:lnTo>
                <a:close/>
                <a:moveTo>
                  <a:pt x="229" y="154"/>
                </a:moveTo>
                <a:lnTo>
                  <a:pt x="229" y="154"/>
                </a:lnTo>
                <a:lnTo>
                  <a:pt x="236" y="157"/>
                </a:lnTo>
                <a:lnTo>
                  <a:pt x="242" y="157"/>
                </a:lnTo>
                <a:lnTo>
                  <a:pt x="248" y="154"/>
                </a:lnTo>
                <a:lnTo>
                  <a:pt x="252" y="152"/>
                </a:lnTo>
                <a:lnTo>
                  <a:pt x="253" y="148"/>
                </a:lnTo>
                <a:lnTo>
                  <a:pt x="253" y="148"/>
                </a:lnTo>
                <a:lnTo>
                  <a:pt x="245" y="148"/>
                </a:lnTo>
                <a:lnTo>
                  <a:pt x="239" y="149"/>
                </a:lnTo>
                <a:lnTo>
                  <a:pt x="235" y="151"/>
                </a:lnTo>
                <a:lnTo>
                  <a:pt x="229" y="154"/>
                </a:lnTo>
                <a:lnTo>
                  <a:pt x="229" y="154"/>
                </a:lnTo>
                <a:close/>
                <a:moveTo>
                  <a:pt x="326" y="152"/>
                </a:moveTo>
                <a:lnTo>
                  <a:pt x="326" y="152"/>
                </a:lnTo>
                <a:lnTo>
                  <a:pt x="329" y="154"/>
                </a:lnTo>
                <a:lnTo>
                  <a:pt x="332" y="154"/>
                </a:lnTo>
                <a:lnTo>
                  <a:pt x="332" y="154"/>
                </a:lnTo>
                <a:lnTo>
                  <a:pt x="331" y="149"/>
                </a:lnTo>
                <a:lnTo>
                  <a:pt x="329" y="148"/>
                </a:lnTo>
                <a:lnTo>
                  <a:pt x="328" y="149"/>
                </a:lnTo>
                <a:lnTo>
                  <a:pt x="326" y="152"/>
                </a:lnTo>
                <a:lnTo>
                  <a:pt x="326" y="152"/>
                </a:lnTo>
                <a:close/>
                <a:moveTo>
                  <a:pt x="512" y="148"/>
                </a:moveTo>
                <a:lnTo>
                  <a:pt x="512" y="148"/>
                </a:lnTo>
                <a:lnTo>
                  <a:pt x="512" y="151"/>
                </a:lnTo>
                <a:lnTo>
                  <a:pt x="512" y="151"/>
                </a:lnTo>
                <a:lnTo>
                  <a:pt x="520" y="151"/>
                </a:lnTo>
                <a:lnTo>
                  <a:pt x="523" y="151"/>
                </a:lnTo>
                <a:lnTo>
                  <a:pt x="526" y="148"/>
                </a:lnTo>
                <a:lnTo>
                  <a:pt x="526" y="148"/>
                </a:lnTo>
                <a:lnTo>
                  <a:pt x="518" y="148"/>
                </a:lnTo>
                <a:lnTo>
                  <a:pt x="515" y="148"/>
                </a:lnTo>
                <a:lnTo>
                  <a:pt x="512" y="148"/>
                </a:lnTo>
                <a:lnTo>
                  <a:pt x="512" y="148"/>
                </a:lnTo>
                <a:close/>
                <a:moveTo>
                  <a:pt x="604" y="148"/>
                </a:moveTo>
                <a:lnTo>
                  <a:pt x="604" y="148"/>
                </a:lnTo>
                <a:lnTo>
                  <a:pt x="601" y="149"/>
                </a:lnTo>
                <a:lnTo>
                  <a:pt x="598" y="149"/>
                </a:lnTo>
                <a:lnTo>
                  <a:pt x="587" y="151"/>
                </a:lnTo>
                <a:lnTo>
                  <a:pt x="587" y="151"/>
                </a:lnTo>
                <a:lnTo>
                  <a:pt x="588" y="152"/>
                </a:lnTo>
                <a:lnTo>
                  <a:pt x="590" y="152"/>
                </a:lnTo>
                <a:lnTo>
                  <a:pt x="592" y="152"/>
                </a:lnTo>
                <a:lnTo>
                  <a:pt x="595" y="152"/>
                </a:lnTo>
                <a:lnTo>
                  <a:pt x="595" y="152"/>
                </a:lnTo>
                <a:lnTo>
                  <a:pt x="599" y="154"/>
                </a:lnTo>
                <a:lnTo>
                  <a:pt x="605" y="154"/>
                </a:lnTo>
                <a:lnTo>
                  <a:pt x="605" y="154"/>
                </a:lnTo>
                <a:lnTo>
                  <a:pt x="607" y="151"/>
                </a:lnTo>
                <a:lnTo>
                  <a:pt x="605" y="149"/>
                </a:lnTo>
                <a:lnTo>
                  <a:pt x="604" y="148"/>
                </a:lnTo>
                <a:lnTo>
                  <a:pt x="604" y="148"/>
                </a:lnTo>
                <a:close/>
                <a:moveTo>
                  <a:pt x="619" y="152"/>
                </a:moveTo>
                <a:lnTo>
                  <a:pt x="619" y="152"/>
                </a:lnTo>
                <a:lnTo>
                  <a:pt x="622" y="152"/>
                </a:lnTo>
                <a:lnTo>
                  <a:pt x="624" y="152"/>
                </a:lnTo>
                <a:lnTo>
                  <a:pt x="624" y="152"/>
                </a:lnTo>
                <a:lnTo>
                  <a:pt x="624" y="152"/>
                </a:lnTo>
                <a:lnTo>
                  <a:pt x="622" y="149"/>
                </a:lnTo>
                <a:lnTo>
                  <a:pt x="620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49"/>
                </a:lnTo>
                <a:lnTo>
                  <a:pt x="619" y="151"/>
                </a:lnTo>
                <a:lnTo>
                  <a:pt x="619" y="151"/>
                </a:lnTo>
                <a:lnTo>
                  <a:pt x="619" y="152"/>
                </a:lnTo>
                <a:lnTo>
                  <a:pt x="619" y="152"/>
                </a:lnTo>
                <a:close/>
                <a:moveTo>
                  <a:pt x="126" y="175"/>
                </a:moveTo>
                <a:lnTo>
                  <a:pt x="126" y="175"/>
                </a:lnTo>
                <a:lnTo>
                  <a:pt x="134" y="173"/>
                </a:lnTo>
                <a:lnTo>
                  <a:pt x="140" y="172"/>
                </a:lnTo>
                <a:lnTo>
                  <a:pt x="140" y="172"/>
                </a:lnTo>
                <a:lnTo>
                  <a:pt x="143" y="160"/>
                </a:lnTo>
                <a:lnTo>
                  <a:pt x="145" y="154"/>
                </a:lnTo>
                <a:lnTo>
                  <a:pt x="145" y="149"/>
                </a:lnTo>
                <a:lnTo>
                  <a:pt x="145" y="149"/>
                </a:lnTo>
                <a:lnTo>
                  <a:pt x="142" y="151"/>
                </a:lnTo>
                <a:lnTo>
                  <a:pt x="137" y="154"/>
                </a:lnTo>
                <a:lnTo>
                  <a:pt x="133" y="160"/>
                </a:lnTo>
                <a:lnTo>
                  <a:pt x="130" y="167"/>
                </a:lnTo>
                <a:lnTo>
                  <a:pt x="126" y="175"/>
                </a:lnTo>
                <a:lnTo>
                  <a:pt x="126" y="175"/>
                </a:lnTo>
                <a:close/>
                <a:moveTo>
                  <a:pt x="738" y="158"/>
                </a:moveTo>
                <a:lnTo>
                  <a:pt x="738" y="158"/>
                </a:lnTo>
                <a:lnTo>
                  <a:pt x="738" y="155"/>
                </a:lnTo>
                <a:lnTo>
                  <a:pt x="736" y="152"/>
                </a:lnTo>
                <a:lnTo>
                  <a:pt x="732" y="149"/>
                </a:lnTo>
                <a:lnTo>
                  <a:pt x="732" y="149"/>
                </a:lnTo>
                <a:lnTo>
                  <a:pt x="735" y="154"/>
                </a:lnTo>
                <a:lnTo>
                  <a:pt x="738" y="158"/>
                </a:lnTo>
                <a:lnTo>
                  <a:pt x="738" y="158"/>
                </a:lnTo>
                <a:close/>
                <a:moveTo>
                  <a:pt x="38" y="166"/>
                </a:moveTo>
                <a:lnTo>
                  <a:pt x="38" y="166"/>
                </a:lnTo>
                <a:lnTo>
                  <a:pt x="41" y="172"/>
                </a:lnTo>
                <a:lnTo>
                  <a:pt x="41" y="172"/>
                </a:lnTo>
                <a:lnTo>
                  <a:pt x="46" y="164"/>
                </a:lnTo>
                <a:lnTo>
                  <a:pt x="50" y="158"/>
                </a:lnTo>
                <a:lnTo>
                  <a:pt x="50" y="158"/>
                </a:lnTo>
                <a:lnTo>
                  <a:pt x="53" y="154"/>
                </a:lnTo>
                <a:lnTo>
                  <a:pt x="53" y="152"/>
                </a:lnTo>
                <a:lnTo>
                  <a:pt x="53" y="151"/>
                </a:lnTo>
                <a:lnTo>
                  <a:pt x="53" y="151"/>
                </a:lnTo>
                <a:lnTo>
                  <a:pt x="50" y="154"/>
                </a:lnTo>
                <a:lnTo>
                  <a:pt x="47" y="158"/>
                </a:lnTo>
                <a:lnTo>
                  <a:pt x="43" y="163"/>
                </a:lnTo>
                <a:lnTo>
                  <a:pt x="38" y="166"/>
                </a:lnTo>
                <a:lnTo>
                  <a:pt x="38" y="166"/>
                </a:lnTo>
                <a:close/>
                <a:moveTo>
                  <a:pt x="311" y="152"/>
                </a:moveTo>
                <a:lnTo>
                  <a:pt x="311" y="152"/>
                </a:lnTo>
                <a:lnTo>
                  <a:pt x="316" y="152"/>
                </a:lnTo>
                <a:lnTo>
                  <a:pt x="319" y="152"/>
                </a:lnTo>
                <a:lnTo>
                  <a:pt x="320" y="151"/>
                </a:lnTo>
                <a:lnTo>
                  <a:pt x="320" y="151"/>
                </a:lnTo>
                <a:lnTo>
                  <a:pt x="316" y="151"/>
                </a:lnTo>
                <a:lnTo>
                  <a:pt x="311" y="152"/>
                </a:lnTo>
                <a:lnTo>
                  <a:pt x="311" y="152"/>
                </a:lnTo>
                <a:close/>
                <a:moveTo>
                  <a:pt x="471" y="151"/>
                </a:moveTo>
                <a:lnTo>
                  <a:pt x="471" y="151"/>
                </a:lnTo>
                <a:lnTo>
                  <a:pt x="471" y="154"/>
                </a:lnTo>
                <a:lnTo>
                  <a:pt x="471" y="154"/>
                </a:lnTo>
                <a:lnTo>
                  <a:pt x="476" y="152"/>
                </a:lnTo>
                <a:lnTo>
                  <a:pt x="479" y="152"/>
                </a:lnTo>
                <a:lnTo>
                  <a:pt x="479" y="152"/>
                </a:lnTo>
                <a:lnTo>
                  <a:pt x="476" y="152"/>
                </a:lnTo>
                <a:lnTo>
                  <a:pt x="474" y="151"/>
                </a:lnTo>
                <a:lnTo>
                  <a:pt x="473" y="151"/>
                </a:lnTo>
                <a:lnTo>
                  <a:pt x="471" y="151"/>
                </a:lnTo>
                <a:lnTo>
                  <a:pt x="471" y="151"/>
                </a:lnTo>
                <a:close/>
                <a:moveTo>
                  <a:pt x="460" y="154"/>
                </a:moveTo>
                <a:lnTo>
                  <a:pt x="460" y="154"/>
                </a:lnTo>
                <a:lnTo>
                  <a:pt x="463" y="154"/>
                </a:lnTo>
                <a:lnTo>
                  <a:pt x="465" y="154"/>
                </a:lnTo>
                <a:lnTo>
                  <a:pt x="466" y="152"/>
                </a:lnTo>
                <a:lnTo>
                  <a:pt x="466" y="152"/>
                </a:lnTo>
                <a:lnTo>
                  <a:pt x="465" y="151"/>
                </a:lnTo>
                <a:lnTo>
                  <a:pt x="463" y="151"/>
                </a:lnTo>
                <a:lnTo>
                  <a:pt x="460" y="152"/>
                </a:lnTo>
                <a:lnTo>
                  <a:pt x="460" y="154"/>
                </a:lnTo>
                <a:lnTo>
                  <a:pt x="460" y="154"/>
                </a:lnTo>
                <a:close/>
                <a:moveTo>
                  <a:pt x="677" y="154"/>
                </a:moveTo>
                <a:lnTo>
                  <a:pt x="677" y="154"/>
                </a:lnTo>
                <a:lnTo>
                  <a:pt x="680" y="154"/>
                </a:lnTo>
                <a:lnTo>
                  <a:pt x="680" y="154"/>
                </a:lnTo>
                <a:lnTo>
                  <a:pt x="680" y="151"/>
                </a:lnTo>
                <a:lnTo>
                  <a:pt x="680" y="151"/>
                </a:lnTo>
                <a:lnTo>
                  <a:pt x="677" y="154"/>
                </a:lnTo>
                <a:lnTo>
                  <a:pt x="677" y="154"/>
                </a:lnTo>
                <a:close/>
                <a:moveTo>
                  <a:pt x="219" y="157"/>
                </a:moveTo>
                <a:lnTo>
                  <a:pt x="219" y="157"/>
                </a:lnTo>
                <a:lnTo>
                  <a:pt x="221" y="154"/>
                </a:lnTo>
                <a:lnTo>
                  <a:pt x="221" y="154"/>
                </a:lnTo>
                <a:lnTo>
                  <a:pt x="219" y="152"/>
                </a:lnTo>
                <a:lnTo>
                  <a:pt x="219" y="152"/>
                </a:lnTo>
                <a:lnTo>
                  <a:pt x="218" y="155"/>
                </a:lnTo>
                <a:lnTo>
                  <a:pt x="218" y="155"/>
                </a:lnTo>
                <a:lnTo>
                  <a:pt x="219" y="157"/>
                </a:lnTo>
                <a:lnTo>
                  <a:pt x="219" y="157"/>
                </a:lnTo>
                <a:close/>
                <a:moveTo>
                  <a:pt x="427" y="155"/>
                </a:moveTo>
                <a:lnTo>
                  <a:pt x="427" y="155"/>
                </a:lnTo>
                <a:lnTo>
                  <a:pt x="436" y="155"/>
                </a:lnTo>
                <a:lnTo>
                  <a:pt x="448" y="154"/>
                </a:lnTo>
                <a:lnTo>
                  <a:pt x="448" y="154"/>
                </a:lnTo>
                <a:lnTo>
                  <a:pt x="438" y="154"/>
                </a:lnTo>
                <a:lnTo>
                  <a:pt x="431" y="154"/>
                </a:lnTo>
                <a:lnTo>
                  <a:pt x="427" y="155"/>
                </a:lnTo>
                <a:lnTo>
                  <a:pt x="427" y="155"/>
                </a:lnTo>
                <a:close/>
                <a:moveTo>
                  <a:pt x="569" y="155"/>
                </a:moveTo>
                <a:lnTo>
                  <a:pt x="569" y="155"/>
                </a:lnTo>
                <a:lnTo>
                  <a:pt x="572" y="155"/>
                </a:lnTo>
                <a:lnTo>
                  <a:pt x="572" y="155"/>
                </a:lnTo>
                <a:lnTo>
                  <a:pt x="572" y="154"/>
                </a:lnTo>
                <a:lnTo>
                  <a:pt x="570" y="154"/>
                </a:lnTo>
                <a:lnTo>
                  <a:pt x="569" y="152"/>
                </a:lnTo>
                <a:lnTo>
                  <a:pt x="569" y="152"/>
                </a:lnTo>
                <a:lnTo>
                  <a:pt x="569" y="155"/>
                </a:lnTo>
                <a:lnTo>
                  <a:pt x="569" y="155"/>
                </a:lnTo>
                <a:close/>
                <a:moveTo>
                  <a:pt x="107" y="158"/>
                </a:moveTo>
                <a:lnTo>
                  <a:pt x="107" y="158"/>
                </a:lnTo>
                <a:lnTo>
                  <a:pt x="108" y="158"/>
                </a:lnTo>
                <a:lnTo>
                  <a:pt x="108" y="157"/>
                </a:lnTo>
                <a:lnTo>
                  <a:pt x="108" y="154"/>
                </a:lnTo>
                <a:lnTo>
                  <a:pt x="107" y="154"/>
                </a:lnTo>
                <a:lnTo>
                  <a:pt x="107" y="154"/>
                </a:lnTo>
                <a:lnTo>
                  <a:pt x="107" y="158"/>
                </a:lnTo>
                <a:lnTo>
                  <a:pt x="107" y="158"/>
                </a:lnTo>
                <a:close/>
                <a:moveTo>
                  <a:pt x="541" y="154"/>
                </a:moveTo>
                <a:lnTo>
                  <a:pt x="541" y="154"/>
                </a:lnTo>
                <a:lnTo>
                  <a:pt x="541" y="157"/>
                </a:lnTo>
                <a:lnTo>
                  <a:pt x="541" y="157"/>
                </a:lnTo>
                <a:lnTo>
                  <a:pt x="550" y="157"/>
                </a:lnTo>
                <a:lnTo>
                  <a:pt x="559" y="157"/>
                </a:lnTo>
                <a:lnTo>
                  <a:pt x="559" y="157"/>
                </a:lnTo>
                <a:lnTo>
                  <a:pt x="555" y="154"/>
                </a:lnTo>
                <a:lnTo>
                  <a:pt x="552" y="154"/>
                </a:lnTo>
                <a:lnTo>
                  <a:pt x="546" y="154"/>
                </a:lnTo>
                <a:lnTo>
                  <a:pt x="541" y="154"/>
                </a:lnTo>
                <a:lnTo>
                  <a:pt x="541" y="154"/>
                </a:lnTo>
                <a:close/>
                <a:moveTo>
                  <a:pt x="198" y="161"/>
                </a:moveTo>
                <a:lnTo>
                  <a:pt x="198" y="161"/>
                </a:lnTo>
                <a:lnTo>
                  <a:pt x="201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58"/>
                </a:lnTo>
                <a:lnTo>
                  <a:pt x="200" y="155"/>
                </a:lnTo>
                <a:lnTo>
                  <a:pt x="200" y="155"/>
                </a:lnTo>
                <a:lnTo>
                  <a:pt x="198" y="161"/>
                </a:lnTo>
                <a:lnTo>
                  <a:pt x="198" y="161"/>
                </a:lnTo>
                <a:close/>
                <a:moveTo>
                  <a:pt x="721" y="175"/>
                </a:moveTo>
                <a:lnTo>
                  <a:pt x="721" y="175"/>
                </a:lnTo>
                <a:lnTo>
                  <a:pt x="723" y="186"/>
                </a:lnTo>
                <a:lnTo>
                  <a:pt x="724" y="192"/>
                </a:lnTo>
                <a:lnTo>
                  <a:pt x="727" y="196"/>
                </a:lnTo>
                <a:lnTo>
                  <a:pt x="727" y="196"/>
                </a:lnTo>
                <a:lnTo>
                  <a:pt x="729" y="190"/>
                </a:lnTo>
                <a:lnTo>
                  <a:pt x="729" y="186"/>
                </a:lnTo>
                <a:lnTo>
                  <a:pt x="729" y="180"/>
                </a:lnTo>
                <a:lnTo>
                  <a:pt x="727" y="175"/>
                </a:lnTo>
                <a:lnTo>
                  <a:pt x="721" y="164"/>
                </a:lnTo>
                <a:lnTo>
                  <a:pt x="717" y="155"/>
                </a:lnTo>
                <a:lnTo>
                  <a:pt x="717" y="155"/>
                </a:lnTo>
                <a:lnTo>
                  <a:pt x="717" y="161"/>
                </a:lnTo>
                <a:lnTo>
                  <a:pt x="718" y="166"/>
                </a:lnTo>
                <a:lnTo>
                  <a:pt x="721" y="175"/>
                </a:lnTo>
                <a:lnTo>
                  <a:pt x="721" y="175"/>
                </a:lnTo>
                <a:close/>
                <a:moveTo>
                  <a:pt x="117" y="158"/>
                </a:moveTo>
                <a:lnTo>
                  <a:pt x="117" y="158"/>
                </a:lnTo>
                <a:lnTo>
                  <a:pt x="117" y="167"/>
                </a:lnTo>
                <a:lnTo>
                  <a:pt x="119" y="172"/>
                </a:lnTo>
                <a:lnTo>
                  <a:pt x="119" y="175"/>
                </a:lnTo>
                <a:lnTo>
                  <a:pt x="119" y="175"/>
                </a:lnTo>
                <a:lnTo>
                  <a:pt x="123" y="164"/>
                </a:lnTo>
                <a:lnTo>
                  <a:pt x="128" y="157"/>
                </a:lnTo>
                <a:lnTo>
                  <a:pt x="128" y="157"/>
                </a:lnTo>
                <a:lnTo>
                  <a:pt x="123" y="157"/>
                </a:lnTo>
                <a:lnTo>
                  <a:pt x="117" y="158"/>
                </a:lnTo>
                <a:lnTo>
                  <a:pt x="117" y="158"/>
                </a:lnTo>
                <a:close/>
                <a:moveTo>
                  <a:pt x="317" y="157"/>
                </a:moveTo>
                <a:lnTo>
                  <a:pt x="317" y="157"/>
                </a:lnTo>
                <a:lnTo>
                  <a:pt x="312" y="157"/>
                </a:lnTo>
                <a:lnTo>
                  <a:pt x="311" y="157"/>
                </a:lnTo>
                <a:lnTo>
                  <a:pt x="309" y="157"/>
                </a:lnTo>
                <a:lnTo>
                  <a:pt x="309" y="157"/>
                </a:lnTo>
                <a:lnTo>
                  <a:pt x="314" y="158"/>
                </a:lnTo>
                <a:lnTo>
                  <a:pt x="317" y="158"/>
                </a:lnTo>
                <a:lnTo>
                  <a:pt x="317" y="157"/>
                </a:lnTo>
                <a:lnTo>
                  <a:pt x="317" y="157"/>
                </a:lnTo>
                <a:close/>
                <a:moveTo>
                  <a:pt x="485" y="161"/>
                </a:moveTo>
                <a:lnTo>
                  <a:pt x="485" y="161"/>
                </a:lnTo>
                <a:lnTo>
                  <a:pt x="489" y="161"/>
                </a:lnTo>
                <a:lnTo>
                  <a:pt x="494" y="161"/>
                </a:lnTo>
                <a:lnTo>
                  <a:pt x="494" y="161"/>
                </a:lnTo>
                <a:lnTo>
                  <a:pt x="494" y="160"/>
                </a:lnTo>
                <a:lnTo>
                  <a:pt x="494" y="157"/>
                </a:lnTo>
                <a:lnTo>
                  <a:pt x="494" y="157"/>
                </a:lnTo>
                <a:lnTo>
                  <a:pt x="491" y="157"/>
                </a:lnTo>
                <a:lnTo>
                  <a:pt x="489" y="157"/>
                </a:lnTo>
                <a:lnTo>
                  <a:pt x="488" y="157"/>
                </a:lnTo>
                <a:lnTo>
                  <a:pt x="488" y="157"/>
                </a:lnTo>
                <a:lnTo>
                  <a:pt x="485" y="161"/>
                </a:lnTo>
                <a:lnTo>
                  <a:pt x="485" y="161"/>
                </a:lnTo>
                <a:close/>
                <a:moveTo>
                  <a:pt x="637" y="158"/>
                </a:moveTo>
                <a:lnTo>
                  <a:pt x="637" y="158"/>
                </a:lnTo>
                <a:lnTo>
                  <a:pt x="639" y="160"/>
                </a:lnTo>
                <a:lnTo>
                  <a:pt x="642" y="161"/>
                </a:lnTo>
                <a:lnTo>
                  <a:pt x="645" y="161"/>
                </a:lnTo>
                <a:lnTo>
                  <a:pt x="648" y="161"/>
                </a:lnTo>
                <a:lnTo>
                  <a:pt x="648" y="161"/>
                </a:lnTo>
                <a:lnTo>
                  <a:pt x="646" y="160"/>
                </a:lnTo>
                <a:lnTo>
                  <a:pt x="645" y="157"/>
                </a:lnTo>
                <a:lnTo>
                  <a:pt x="645" y="157"/>
                </a:lnTo>
                <a:lnTo>
                  <a:pt x="640" y="157"/>
                </a:lnTo>
                <a:lnTo>
                  <a:pt x="639" y="157"/>
                </a:lnTo>
                <a:lnTo>
                  <a:pt x="637" y="158"/>
                </a:lnTo>
                <a:lnTo>
                  <a:pt x="637" y="158"/>
                </a:lnTo>
                <a:close/>
                <a:moveTo>
                  <a:pt x="759" y="163"/>
                </a:moveTo>
                <a:lnTo>
                  <a:pt x="759" y="163"/>
                </a:lnTo>
                <a:lnTo>
                  <a:pt x="759" y="160"/>
                </a:lnTo>
                <a:lnTo>
                  <a:pt x="758" y="157"/>
                </a:lnTo>
                <a:lnTo>
                  <a:pt x="758" y="157"/>
                </a:lnTo>
                <a:lnTo>
                  <a:pt x="758" y="160"/>
                </a:lnTo>
                <a:lnTo>
                  <a:pt x="759" y="163"/>
                </a:lnTo>
                <a:lnTo>
                  <a:pt x="759" y="163"/>
                </a:lnTo>
                <a:close/>
                <a:moveTo>
                  <a:pt x="323" y="158"/>
                </a:moveTo>
                <a:lnTo>
                  <a:pt x="323" y="158"/>
                </a:lnTo>
                <a:lnTo>
                  <a:pt x="328" y="158"/>
                </a:lnTo>
                <a:lnTo>
                  <a:pt x="334" y="158"/>
                </a:lnTo>
                <a:lnTo>
                  <a:pt x="334" y="158"/>
                </a:lnTo>
                <a:lnTo>
                  <a:pt x="328" y="157"/>
                </a:lnTo>
                <a:lnTo>
                  <a:pt x="325" y="157"/>
                </a:lnTo>
                <a:lnTo>
                  <a:pt x="323" y="158"/>
                </a:lnTo>
                <a:lnTo>
                  <a:pt x="323" y="158"/>
                </a:lnTo>
                <a:close/>
                <a:moveTo>
                  <a:pt x="343" y="158"/>
                </a:moveTo>
                <a:lnTo>
                  <a:pt x="343" y="158"/>
                </a:lnTo>
                <a:lnTo>
                  <a:pt x="346" y="158"/>
                </a:lnTo>
                <a:lnTo>
                  <a:pt x="348" y="158"/>
                </a:lnTo>
                <a:lnTo>
                  <a:pt x="348" y="158"/>
                </a:lnTo>
                <a:lnTo>
                  <a:pt x="348" y="158"/>
                </a:lnTo>
                <a:lnTo>
                  <a:pt x="345" y="157"/>
                </a:lnTo>
                <a:lnTo>
                  <a:pt x="343" y="157"/>
                </a:lnTo>
                <a:lnTo>
                  <a:pt x="343" y="158"/>
                </a:lnTo>
                <a:lnTo>
                  <a:pt x="343" y="158"/>
                </a:lnTo>
                <a:close/>
                <a:moveTo>
                  <a:pt x="473" y="160"/>
                </a:moveTo>
                <a:lnTo>
                  <a:pt x="473" y="160"/>
                </a:lnTo>
                <a:lnTo>
                  <a:pt x="476" y="161"/>
                </a:lnTo>
                <a:lnTo>
                  <a:pt x="480" y="161"/>
                </a:lnTo>
                <a:lnTo>
                  <a:pt x="480" y="161"/>
                </a:lnTo>
                <a:lnTo>
                  <a:pt x="480" y="158"/>
                </a:lnTo>
                <a:lnTo>
                  <a:pt x="480" y="157"/>
                </a:lnTo>
                <a:lnTo>
                  <a:pt x="480" y="157"/>
                </a:lnTo>
                <a:lnTo>
                  <a:pt x="480" y="157"/>
                </a:lnTo>
                <a:lnTo>
                  <a:pt x="476" y="158"/>
                </a:lnTo>
                <a:lnTo>
                  <a:pt x="473" y="158"/>
                </a:lnTo>
                <a:lnTo>
                  <a:pt x="473" y="160"/>
                </a:lnTo>
                <a:lnTo>
                  <a:pt x="473" y="160"/>
                </a:lnTo>
                <a:close/>
                <a:moveTo>
                  <a:pt x="669" y="166"/>
                </a:moveTo>
                <a:lnTo>
                  <a:pt x="669" y="166"/>
                </a:lnTo>
                <a:lnTo>
                  <a:pt x="675" y="164"/>
                </a:lnTo>
                <a:lnTo>
                  <a:pt x="675" y="164"/>
                </a:lnTo>
                <a:lnTo>
                  <a:pt x="675" y="161"/>
                </a:lnTo>
                <a:lnTo>
                  <a:pt x="675" y="158"/>
                </a:lnTo>
                <a:lnTo>
                  <a:pt x="675" y="158"/>
                </a:lnTo>
                <a:lnTo>
                  <a:pt x="669" y="157"/>
                </a:lnTo>
                <a:lnTo>
                  <a:pt x="662" y="157"/>
                </a:lnTo>
                <a:lnTo>
                  <a:pt x="662" y="157"/>
                </a:lnTo>
                <a:lnTo>
                  <a:pt x="663" y="160"/>
                </a:lnTo>
                <a:lnTo>
                  <a:pt x="666" y="161"/>
                </a:lnTo>
                <a:lnTo>
                  <a:pt x="668" y="163"/>
                </a:lnTo>
                <a:lnTo>
                  <a:pt x="669" y="166"/>
                </a:lnTo>
                <a:lnTo>
                  <a:pt x="669" y="166"/>
                </a:lnTo>
                <a:close/>
                <a:moveTo>
                  <a:pt x="224" y="158"/>
                </a:moveTo>
                <a:lnTo>
                  <a:pt x="224" y="158"/>
                </a:lnTo>
                <a:lnTo>
                  <a:pt x="224" y="160"/>
                </a:lnTo>
                <a:lnTo>
                  <a:pt x="226" y="160"/>
                </a:lnTo>
                <a:lnTo>
                  <a:pt x="227" y="158"/>
                </a:lnTo>
                <a:lnTo>
                  <a:pt x="227" y="158"/>
                </a:lnTo>
                <a:lnTo>
                  <a:pt x="226" y="158"/>
                </a:lnTo>
                <a:lnTo>
                  <a:pt x="224" y="158"/>
                </a:lnTo>
                <a:lnTo>
                  <a:pt x="224" y="158"/>
                </a:lnTo>
                <a:close/>
                <a:moveTo>
                  <a:pt x="500" y="160"/>
                </a:moveTo>
                <a:lnTo>
                  <a:pt x="500" y="160"/>
                </a:lnTo>
                <a:lnTo>
                  <a:pt x="503" y="160"/>
                </a:lnTo>
                <a:lnTo>
                  <a:pt x="503" y="160"/>
                </a:lnTo>
                <a:lnTo>
                  <a:pt x="503" y="158"/>
                </a:lnTo>
                <a:lnTo>
                  <a:pt x="503" y="158"/>
                </a:lnTo>
                <a:lnTo>
                  <a:pt x="502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60"/>
                </a:lnTo>
                <a:lnTo>
                  <a:pt x="500" y="160"/>
                </a:lnTo>
                <a:close/>
                <a:moveTo>
                  <a:pt x="592" y="160"/>
                </a:moveTo>
                <a:lnTo>
                  <a:pt x="592" y="160"/>
                </a:lnTo>
                <a:lnTo>
                  <a:pt x="595" y="163"/>
                </a:lnTo>
                <a:lnTo>
                  <a:pt x="596" y="166"/>
                </a:lnTo>
                <a:lnTo>
                  <a:pt x="599" y="169"/>
                </a:lnTo>
                <a:lnTo>
                  <a:pt x="602" y="170"/>
                </a:lnTo>
                <a:lnTo>
                  <a:pt x="602" y="170"/>
                </a:lnTo>
                <a:lnTo>
                  <a:pt x="604" y="164"/>
                </a:lnTo>
                <a:lnTo>
                  <a:pt x="604" y="161"/>
                </a:lnTo>
                <a:lnTo>
                  <a:pt x="604" y="158"/>
                </a:lnTo>
                <a:lnTo>
                  <a:pt x="604" y="158"/>
                </a:lnTo>
                <a:lnTo>
                  <a:pt x="601" y="160"/>
                </a:lnTo>
                <a:lnTo>
                  <a:pt x="598" y="160"/>
                </a:lnTo>
                <a:lnTo>
                  <a:pt x="595" y="158"/>
                </a:lnTo>
                <a:lnTo>
                  <a:pt x="592" y="160"/>
                </a:lnTo>
                <a:lnTo>
                  <a:pt x="592" y="160"/>
                </a:lnTo>
                <a:close/>
                <a:moveTo>
                  <a:pt x="78" y="164"/>
                </a:moveTo>
                <a:lnTo>
                  <a:pt x="78" y="164"/>
                </a:lnTo>
                <a:lnTo>
                  <a:pt x="79" y="164"/>
                </a:lnTo>
                <a:lnTo>
                  <a:pt x="79" y="163"/>
                </a:lnTo>
                <a:lnTo>
                  <a:pt x="79" y="158"/>
                </a:lnTo>
                <a:lnTo>
                  <a:pt x="79" y="158"/>
                </a:lnTo>
                <a:lnTo>
                  <a:pt x="78" y="161"/>
                </a:lnTo>
                <a:lnTo>
                  <a:pt x="78" y="163"/>
                </a:lnTo>
                <a:lnTo>
                  <a:pt x="78" y="164"/>
                </a:lnTo>
                <a:lnTo>
                  <a:pt x="78" y="164"/>
                </a:lnTo>
                <a:close/>
                <a:moveTo>
                  <a:pt x="614" y="169"/>
                </a:moveTo>
                <a:lnTo>
                  <a:pt x="614" y="169"/>
                </a:lnTo>
                <a:lnTo>
                  <a:pt x="614" y="163"/>
                </a:lnTo>
                <a:lnTo>
                  <a:pt x="614" y="161"/>
                </a:lnTo>
                <a:lnTo>
                  <a:pt x="611" y="160"/>
                </a:lnTo>
                <a:lnTo>
                  <a:pt x="611" y="160"/>
                </a:lnTo>
                <a:lnTo>
                  <a:pt x="613" y="166"/>
                </a:lnTo>
                <a:lnTo>
                  <a:pt x="613" y="167"/>
                </a:lnTo>
                <a:lnTo>
                  <a:pt x="614" y="169"/>
                </a:lnTo>
                <a:lnTo>
                  <a:pt x="614" y="169"/>
                </a:lnTo>
                <a:close/>
                <a:moveTo>
                  <a:pt x="744" y="166"/>
                </a:moveTo>
                <a:lnTo>
                  <a:pt x="744" y="166"/>
                </a:lnTo>
                <a:lnTo>
                  <a:pt x="747" y="167"/>
                </a:lnTo>
                <a:lnTo>
                  <a:pt x="749" y="167"/>
                </a:lnTo>
                <a:lnTo>
                  <a:pt x="749" y="167"/>
                </a:lnTo>
                <a:lnTo>
                  <a:pt x="749" y="167"/>
                </a:lnTo>
                <a:lnTo>
                  <a:pt x="744" y="160"/>
                </a:lnTo>
                <a:lnTo>
                  <a:pt x="744" y="160"/>
                </a:lnTo>
                <a:lnTo>
                  <a:pt x="744" y="166"/>
                </a:lnTo>
                <a:lnTo>
                  <a:pt x="744" y="166"/>
                </a:lnTo>
                <a:close/>
                <a:moveTo>
                  <a:pt x="64" y="166"/>
                </a:moveTo>
                <a:lnTo>
                  <a:pt x="64" y="166"/>
                </a:lnTo>
                <a:lnTo>
                  <a:pt x="67" y="164"/>
                </a:lnTo>
                <a:lnTo>
                  <a:pt x="69" y="161"/>
                </a:lnTo>
                <a:lnTo>
                  <a:pt x="69" y="161"/>
                </a:lnTo>
                <a:lnTo>
                  <a:pt x="67" y="161"/>
                </a:lnTo>
                <a:lnTo>
                  <a:pt x="67" y="160"/>
                </a:lnTo>
                <a:lnTo>
                  <a:pt x="67" y="160"/>
                </a:lnTo>
                <a:lnTo>
                  <a:pt x="64" y="166"/>
                </a:lnTo>
                <a:lnTo>
                  <a:pt x="64" y="166"/>
                </a:lnTo>
                <a:close/>
                <a:moveTo>
                  <a:pt x="559" y="166"/>
                </a:moveTo>
                <a:lnTo>
                  <a:pt x="559" y="166"/>
                </a:lnTo>
                <a:lnTo>
                  <a:pt x="559" y="161"/>
                </a:lnTo>
                <a:lnTo>
                  <a:pt x="559" y="161"/>
                </a:lnTo>
                <a:lnTo>
                  <a:pt x="555" y="161"/>
                </a:lnTo>
                <a:lnTo>
                  <a:pt x="550" y="163"/>
                </a:lnTo>
                <a:lnTo>
                  <a:pt x="550" y="163"/>
                </a:lnTo>
                <a:lnTo>
                  <a:pt x="555" y="164"/>
                </a:lnTo>
                <a:lnTo>
                  <a:pt x="559" y="166"/>
                </a:lnTo>
                <a:lnTo>
                  <a:pt x="559" y="166"/>
                </a:lnTo>
                <a:close/>
                <a:moveTo>
                  <a:pt x="563" y="167"/>
                </a:moveTo>
                <a:lnTo>
                  <a:pt x="563" y="167"/>
                </a:lnTo>
                <a:lnTo>
                  <a:pt x="572" y="167"/>
                </a:lnTo>
                <a:lnTo>
                  <a:pt x="572" y="167"/>
                </a:lnTo>
                <a:lnTo>
                  <a:pt x="570" y="164"/>
                </a:lnTo>
                <a:lnTo>
                  <a:pt x="570" y="161"/>
                </a:lnTo>
                <a:lnTo>
                  <a:pt x="570" y="161"/>
                </a:lnTo>
                <a:lnTo>
                  <a:pt x="566" y="161"/>
                </a:lnTo>
                <a:lnTo>
                  <a:pt x="566" y="161"/>
                </a:lnTo>
                <a:lnTo>
                  <a:pt x="564" y="164"/>
                </a:lnTo>
                <a:lnTo>
                  <a:pt x="563" y="167"/>
                </a:lnTo>
                <a:lnTo>
                  <a:pt x="563" y="167"/>
                </a:lnTo>
                <a:close/>
                <a:moveTo>
                  <a:pt x="619" y="169"/>
                </a:moveTo>
                <a:lnTo>
                  <a:pt x="619" y="169"/>
                </a:lnTo>
                <a:lnTo>
                  <a:pt x="622" y="169"/>
                </a:lnTo>
                <a:lnTo>
                  <a:pt x="627" y="169"/>
                </a:lnTo>
                <a:lnTo>
                  <a:pt x="627" y="169"/>
                </a:lnTo>
                <a:lnTo>
                  <a:pt x="627" y="166"/>
                </a:lnTo>
                <a:lnTo>
                  <a:pt x="627" y="163"/>
                </a:lnTo>
                <a:lnTo>
                  <a:pt x="627" y="163"/>
                </a:lnTo>
                <a:lnTo>
                  <a:pt x="619" y="161"/>
                </a:lnTo>
                <a:lnTo>
                  <a:pt x="619" y="161"/>
                </a:lnTo>
                <a:lnTo>
                  <a:pt x="619" y="164"/>
                </a:lnTo>
                <a:lnTo>
                  <a:pt x="619" y="169"/>
                </a:lnTo>
                <a:lnTo>
                  <a:pt x="619" y="169"/>
                </a:lnTo>
                <a:close/>
                <a:moveTo>
                  <a:pt x="303" y="166"/>
                </a:moveTo>
                <a:lnTo>
                  <a:pt x="303" y="166"/>
                </a:lnTo>
                <a:lnTo>
                  <a:pt x="303" y="167"/>
                </a:lnTo>
                <a:lnTo>
                  <a:pt x="305" y="169"/>
                </a:lnTo>
                <a:lnTo>
                  <a:pt x="305" y="169"/>
                </a:lnTo>
                <a:lnTo>
                  <a:pt x="309" y="169"/>
                </a:lnTo>
                <a:lnTo>
                  <a:pt x="314" y="169"/>
                </a:lnTo>
                <a:lnTo>
                  <a:pt x="314" y="169"/>
                </a:lnTo>
                <a:lnTo>
                  <a:pt x="314" y="166"/>
                </a:lnTo>
                <a:lnTo>
                  <a:pt x="311" y="164"/>
                </a:lnTo>
                <a:lnTo>
                  <a:pt x="309" y="164"/>
                </a:lnTo>
                <a:lnTo>
                  <a:pt x="306" y="163"/>
                </a:lnTo>
                <a:lnTo>
                  <a:pt x="306" y="163"/>
                </a:lnTo>
                <a:lnTo>
                  <a:pt x="306" y="164"/>
                </a:lnTo>
                <a:lnTo>
                  <a:pt x="306" y="164"/>
                </a:lnTo>
                <a:lnTo>
                  <a:pt x="305" y="164"/>
                </a:lnTo>
                <a:lnTo>
                  <a:pt x="303" y="166"/>
                </a:lnTo>
                <a:lnTo>
                  <a:pt x="303" y="166"/>
                </a:lnTo>
                <a:close/>
                <a:moveTo>
                  <a:pt x="320" y="169"/>
                </a:moveTo>
                <a:lnTo>
                  <a:pt x="320" y="169"/>
                </a:lnTo>
                <a:lnTo>
                  <a:pt x="326" y="167"/>
                </a:lnTo>
                <a:lnTo>
                  <a:pt x="334" y="166"/>
                </a:lnTo>
                <a:lnTo>
                  <a:pt x="334" y="166"/>
                </a:lnTo>
                <a:lnTo>
                  <a:pt x="329" y="164"/>
                </a:lnTo>
                <a:lnTo>
                  <a:pt x="325" y="163"/>
                </a:lnTo>
                <a:lnTo>
                  <a:pt x="322" y="164"/>
                </a:lnTo>
                <a:lnTo>
                  <a:pt x="320" y="166"/>
                </a:lnTo>
                <a:lnTo>
                  <a:pt x="320" y="169"/>
                </a:lnTo>
                <a:lnTo>
                  <a:pt x="320" y="169"/>
                </a:lnTo>
                <a:close/>
                <a:moveTo>
                  <a:pt x="524" y="166"/>
                </a:moveTo>
                <a:lnTo>
                  <a:pt x="524" y="166"/>
                </a:lnTo>
                <a:lnTo>
                  <a:pt x="527" y="166"/>
                </a:lnTo>
                <a:lnTo>
                  <a:pt x="531" y="166"/>
                </a:lnTo>
                <a:lnTo>
                  <a:pt x="531" y="166"/>
                </a:lnTo>
                <a:lnTo>
                  <a:pt x="527" y="164"/>
                </a:lnTo>
                <a:lnTo>
                  <a:pt x="526" y="164"/>
                </a:lnTo>
                <a:lnTo>
                  <a:pt x="524" y="166"/>
                </a:lnTo>
                <a:lnTo>
                  <a:pt x="524" y="166"/>
                </a:lnTo>
                <a:close/>
                <a:moveTo>
                  <a:pt x="631" y="167"/>
                </a:moveTo>
                <a:lnTo>
                  <a:pt x="631" y="167"/>
                </a:lnTo>
                <a:lnTo>
                  <a:pt x="636" y="167"/>
                </a:lnTo>
                <a:lnTo>
                  <a:pt x="636" y="167"/>
                </a:lnTo>
                <a:lnTo>
                  <a:pt x="634" y="166"/>
                </a:lnTo>
                <a:lnTo>
                  <a:pt x="633" y="164"/>
                </a:lnTo>
                <a:lnTo>
                  <a:pt x="631" y="164"/>
                </a:lnTo>
                <a:lnTo>
                  <a:pt x="631" y="164"/>
                </a:lnTo>
                <a:lnTo>
                  <a:pt x="631" y="166"/>
                </a:lnTo>
                <a:lnTo>
                  <a:pt x="631" y="167"/>
                </a:lnTo>
                <a:lnTo>
                  <a:pt x="631" y="167"/>
                </a:lnTo>
                <a:close/>
                <a:moveTo>
                  <a:pt x="146" y="170"/>
                </a:moveTo>
                <a:lnTo>
                  <a:pt x="146" y="170"/>
                </a:lnTo>
                <a:lnTo>
                  <a:pt x="149" y="169"/>
                </a:lnTo>
                <a:lnTo>
                  <a:pt x="149" y="167"/>
                </a:lnTo>
                <a:lnTo>
                  <a:pt x="149" y="166"/>
                </a:lnTo>
                <a:lnTo>
                  <a:pt x="148" y="164"/>
                </a:lnTo>
                <a:lnTo>
                  <a:pt x="148" y="164"/>
                </a:lnTo>
                <a:lnTo>
                  <a:pt x="148" y="167"/>
                </a:lnTo>
                <a:lnTo>
                  <a:pt x="146" y="170"/>
                </a:lnTo>
                <a:lnTo>
                  <a:pt x="146" y="170"/>
                </a:lnTo>
                <a:close/>
                <a:moveTo>
                  <a:pt x="250" y="170"/>
                </a:moveTo>
                <a:lnTo>
                  <a:pt x="250" y="170"/>
                </a:lnTo>
                <a:lnTo>
                  <a:pt x="261" y="172"/>
                </a:lnTo>
                <a:lnTo>
                  <a:pt x="261" y="172"/>
                </a:lnTo>
                <a:lnTo>
                  <a:pt x="262" y="170"/>
                </a:lnTo>
                <a:lnTo>
                  <a:pt x="262" y="167"/>
                </a:lnTo>
                <a:lnTo>
                  <a:pt x="262" y="167"/>
                </a:lnTo>
                <a:lnTo>
                  <a:pt x="258" y="166"/>
                </a:lnTo>
                <a:lnTo>
                  <a:pt x="255" y="166"/>
                </a:lnTo>
                <a:lnTo>
                  <a:pt x="252" y="167"/>
                </a:lnTo>
                <a:lnTo>
                  <a:pt x="250" y="170"/>
                </a:lnTo>
                <a:lnTo>
                  <a:pt x="250" y="170"/>
                </a:lnTo>
                <a:close/>
                <a:moveTo>
                  <a:pt x="393" y="166"/>
                </a:moveTo>
                <a:lnTo>
                  <a:pt x="393" y="166"/>
                </a:lnTo>
                <a:lnTo>
                  <a:pt x="398" y="166"/>
                </a:lnTo>
                <a:lnTo>
                  <a:pt x="399" y="166"/>
                </a:lnTo>
                <a:lnTo>
                  <a:pt x="401" y="166"/>
                </a:lnTo>
                <a:lnTo>
                  <a:pt x="401" y="166"/>
                </a:lnTo>
                <a:lnTo>
                  <a:pt x="396" y="164"/>
                </a:lnTo>
                <a:lnTo>
                  <a:pt x="395" y="164"/>
                </a:lnTo>
                <a:lnTo>
                  <a:pt x="393" y="166"/>
                </a:lnTo>
                <a:lnTo>
                  <a:pt x="393" y="166"/>
                </a:lnTo>
                <a:close/>
                <a:moveTo>
                  <a:pt x="707" y="170"/>
                </a:moveTo>
                <a:lnTo>
                  <a:pt x="707" y="170"/>
                </a:lnTo>
                <a:lnTo>
                  <a:pt x="707" y="169"/>
                </a:lnTo>
                <a:lnTo>
                  <a:pt x="706" y="167"/>
                </a:lnTo>
                <a:lnTo>
                  <a:pt x="706" y="166"/>
                </a:lnTo>
                <a:lnTo>
                  <a:pt x="704" y="164"/>
                </a:lnTo>
                <a:lnTo>
                  <a:pt x="704" y="164"/>
                </a:lnTo>
                <a:lnTo>
                  <a:pt x="704" y="167"/>
                </a:lnTo>
                <a:lnTo>
                  <a:pt x="704" y="170"/>
                </a:lnTo>
                <a:lnTo>
                  <a:pt x="706" y="170"/>
                </a:lnTo>
                <a:lnTo>
                  <a:pt x="707" y="170"/>
                </a:lnTo>
                <a:lnTo>
                  <a:pt x="707" y="170"/>
                </a:lnTo>
                <a:close/>
                <a:moveTo>
                  <a:pt x="197" y="167"/>
                </a:moveTo>
                <a:lnTo>
                  <a:pt x="197" y="167"/>
                </a:lnTo>
                <a:lnTo>
                  <a:pt x="201" y="167"/>
                </a:lnTo>
                <a:lnTo>
                  <a:pt x="204" y="166"/>
                </a:lnTo>
                <a:lnTo>
                  <a:pt x="204" y="166"/>
                </a:lnTo>
                <a:lnTo>
                  <a:pt x="200" y="166"/>
                </a:lnTo>
                <a:lnTo>
                  <a:pt x="198" y="166"/>
                </a:lnTo>
                <a:lnTo>
                  <a:pt x="197" y="167"/>
                </a:lnTo>
                <a:lnTo>
                  <a:pt x="197" y="167"/>
                </a:lnTo>
                <a:close/>
                <a:moveTo>
                  <a:pt x="282" y="170"/>
                </a:moveTo>
                <a:lnTo>
                  <a:pt x="282" y="170"/>
                </a:lnTo>
                <a:lnTo>
                  <a:pt x="290" y="170"/>
                </a:lnTo>
                <a:lnTo>
                  <a:pt x="299" y="169"/>
                </a:lnTo>
                <a:lnTo>
                  <a:pt x="299" y="169"/>
                </a:lnTo>
                <a:lnTo>
                  <a:pt x="299" y="166"/>
                </a:lnTo>
                <a:lnTo>
                  <a:pt x="299" y="166"/>
                </a:lnTo>
                <a:lnTo>
                  <a:pt x="288" y="166"/>
                </a:lnTo>
                <a:lnTo>
                  <a:pt x="285" y="167"/>
                </a:lnTo>
                <a:lnTo>
                  <a:pt x="282" y="170"/>
                </a:lnTo>
                <a:lnTo>
                  <a:pt x="282" y="170"/>
                </a:lnTo>
                <a:close/>
                <a:moveTo>
                  <a:pt x="579" y="170"/>
                </a:moveTo>
                <a:lnTo>
                  <a:pt x="579" y="170"/>
                </a:lnTo>
                <a:lnTo>
                  <a:pt x="582" y="170"/>
                </a:lnTo>
                <a:lnTo>
                  <a:pt x="582" y="170"/>
                </a:lnTo>
                <a:lnTo>
                  <a:pt x="582" y="169"/>
                </a:lnTo>
                <a:lnTo>
                  <a:pt x="582" y="167"/>
                </a:lnTo>
                <a:lnTo>
                  <a:pt x="579" y="166"/>
                </a:lnTo>
                <a:lnTo>
                  <a:pt x="579" y="166"/>
                </a:lnTo>
                <a:lnTo>
                  <a:pt x="579" y="169"/>
                </a:lnTo>
                <a:lnTo>
                  <a:pt x="579" y="170"/>
                </a:lnTo>
                <a:lnTo>
                  <a:pt x="579" y="170"/>
                </a:lnTo>
                <a:close/>
                <a:moveTo>
                  <a:pt x="267" y="167"/>
                </a:moveTo>
                <a:lnTo>
                  <a:pt x="267" y="167"/>
                </a:lnTo>
                <a:lnTo>
                  <a:pt x="268" y="169"/>
                </a:lnTo>
                <a:lnTo>
                  <a:pt x="270" y="169"/>
                </a:lnTo>
                <a:lnTo>
                  <a:pt x="271" y="167"/>
                </a:lnTo>
                <a:lnTo>
                  <a:pt x="273" y="166"/>
                </a:lnTo>
                <a:lnTo>
                  <a:pt x="273" y="166"/>
                </a:lnTo>
                <a:lnTo>
                  <a:pt x="267" y="167"/>
                </a:lnTo>
                <a:lnTo>
                  <a:pt x="267" y="167"/>
                </a:lnTo>
                <a:close/>
                <a:moveTo>
                  <a:pt x="473" y="167"/>
                </a:moveTo>
                <a:lnTo>
                  <a:pt x="473" y="167"/>
                </a:lnTo>
                <a:lnTo>
                  <a:pt x="473" y="178"/>
                </a:lnTo>
                <a:lnTo>
                  <a:pt x="473" y="178"/>
                </a:lnTo>
                <a:lnTo>
                  <a:pt x="476" y="180"/>
                </a:lnTo>
                <a:lnTo>
                  <a:pt x="480" y="180"/>
                </a:lnTo>
                <a:lnTo>
                  <a:pt x="480" y="180"/>
                </a:lnTo>
                <a:lnTo>
                  <a:pt x="480" y="167"/>
                </a:lnTo>
                <a:lnTo>
                  <a:pt x="480" y="167"/>
                </a:lnTo>
                <a:lnTo>
                  <a:pt x="476" y="166"/>
                </a:lnTo>
                <a:lnTo>
                  <a:pt x="473" y="167"/>
                </a:lnTo>
                <a:lnTo>
                  <a:pt x="473" y="167"/>
                </a:lnTo>
                <a:close/>
                <a:moveTo>
                  <a:pt x="486" y="180"/>
                </a:moveTo>
                <a:lnTo>
                  <a:pt x="486" y="180"/>
                </a:lnTo>
                <a:lnTo>
                  <a:pt x="488" y="178"/>
                </a:lnTo>
                <a:lnTo>
                  <a:pt x="491" y="178"/>
                </a:lnTo>
                <a:lnTo>
                  <a:pt x="495" y="178"/>
                </a:lnTo>
                <a:lnTo>
                  <a:pt x="495" y="178"/>
                </a:lnTo>
                <a:lnTo>
                  <a:pt x="495" y="167"/>
                </a:lnTo>
                <a:lnTo>
                  <a:pt x="495" y="167"/>
                </a:lnTo>
                <a:lnTo>
                  <a:pt x="491" y="166"/>
                </a:lnTo>
                <a:lnTo>
                  <a:pt x="485" y="166"/>
                </a:lnTo>
                <a:lnTo>
                  <a:pt x="485" y="166"/>
                </a:lnTo>
                <a:lnTo>
                  <a:pt x="485" y="173"/>
                </a:lnTo>
                <a:lnTo>
                  <a:pt x="485" y="176"/>
                </a:lnTo>
                <a:lnTo>
                  <a:pt x="486" y="180"/>
                </a:lnTo>
                <a:lnTo>
                  <a:pt x="486" y="180"/>
                </a:lnTo>
                <a:close/>
                <a:moveTo>
                  <a:pt x="459" y="167"/>
                </a:moveTo>
                <a:lnTo>
                  <a:pt x="459" y="167"/>
                </a:lnTo>
                <a:lnTo>
                  <a:pt x="459" y="175"/>
                </a:lnTo>
                <a:lnTo>
                  <a:pt x="459" y="175"/>
                </a:lnTo>
                <a:lnTo>
                  <a:pt x="463" y="176"/>
                </a:lnTo>
                <a:lnTo>
                  <a:pt x="468" y="178"/>
                </a:lnTo>
                <a:lnTo>
                  <a:pt x="468" y="178"/>
                </a:lnTo>
                <a:lnTo>
                  <a:pt x="468" y="172"/>
                </a:lnTo>
                <a:lnTo>
                  <a:pt x="468" y="169"/>
                </a:lnTo>
                <a:lnTo>
                  <a:pt x="466" y="167"/>
                </a:lnTo>
                <a:lnTo>
                  <a:pt x="466" y="167"/>
                </a:lnTo>
                <a:lnTo>
                  <a:pt x="463" y="167"/>
                </a:lnTo>
                <a:lnTo>
                  <a:pt x="459" y="167"/>
                </a:lnTo>
                <a:lnTo>
                  <a:pt x="459" y="167"/>
                </a:lnTo>
                <a:close/>
                <a:moveTo>
                  <a:pt x="500" y="176"/>
                </a:moveTo>
                <a:lnTo>
                  <a:pt x="500" y="176"/>
                </a:lnTo>
                <a:lnTo>
                  <a:pt x="502" y="175"/>
                </a:lnTo>
                <a:lnTo>
                  <a:pt x="502" y="172"/>
                </a:lnTo>
                <a:lnTo>
                  <a:pt x="502" y="167"/>
                </a:lnTo>
                <a:lnTo>
                  <a:pt x="502" y="167"/>
                </a:lnTo>
                <a:lnTo>
                  <a:pt x="500" y="167"/>
                </a:lnTo>
                <a:lnTo>
                  <a:pt x="500" y="167"/>
                </a:lnTo>
                <a:lnTo>
                  <a:pt x="500" y="172"/>
                </a:lnTo>
                <a:lnTo>
                  <a:pt x="500" y="176"/>
                </a:lnTo>
                <a:lnTo>
                  <a:pt x="500" y="176"/>
                </a:lnTo>
                <a:close/>
                <a:moveTo>
                  <a:pt x="187" y="169"/>
                </a:moveTo>
                <a:lnTo>
                  <a:pt x="187" y="169"/>
                </a:lnTo>
                <a:lnTo>
                  <a:pt x="189" y="169"/>
                </a:lnTo>
                <a:lnTo>
                  <a:pt x="191" y="169"/>
                </a:lnTo>
                <a:lnTo>
                  <a:pt x="191" y="167"/>
                </a:lnTo>
                <a:lnTo>
                  <a:pt x="191" y="167"/>
                </a:lnTo>
                <a:lnTo>
                  <a:pt x="189" y="167"/>
                </a:lnTo>
                <a:lnTo>
                  <a:pt x="187" y="169"/>
                </a:lnTo>
                <a:lnTo>
                  <a:pt x="187" y="169"/>
                </a:lnTo>
                <a:close/>
                <a:moveTo>
                  <a:pt x="681" y="173"/>
                </a:moveTo>
                <a:lnTo>
                  <a:pt x="681" y="173"/>
                </a:lnTo>
                <a:lnTo>
                  <a:pt x="683" y="173"/>
                </a:lnTo>
                <a:lnTo>
                  <a:pt x="685" y="175"/>
                </a:lnTo>
                <a:lnTo>
                  <a:pt x="685" y="175"/>
                </a:lnTo>
                <a:lnTo>
                  <a:pt x="685" y="170"/>
                </a:lnTo>
                <a:lnTo>
                  <a:pt x="683" y="169"/>
                </a:lnTo>
                <a:lnTo>
                  <a:pt x="681" y="167"/>
                </a:lnTo>
                <a:lnTo>
                  <a:pt x="681" y="167"/>
                </a:lnTo>
                <a:lnTo>
                  <a:pt x="681" y="170"/>
                </a:lnTo>
                <a:lnTo>
                  <a:pt x="681" y="173"/>
                </a:lnTo>
                <a:lnTo>
                  <a:pt x="681" y="173"/>
                </a:lnTo>
                <a:close/>
                <a:moveTo>
                  <a:pt x="441" y="169"/>
                </a:moveTo>
                <a:lnTo>
                  <a:pt x="441" y="169"/>
                </a:lnTo>
                <a:lnTo>
                  <a:pt x="445" y="170"/>
                </a:lnTo>
                <a:lnTo>
                  <a:pt x="450" y="172"/>
                </a:lnTo>
                <a:lnTo>
                  <a:pt x="450" y="172"/>
                </a:lnTo>
                <a:lnTo>
                  <a:pt x="448" y="169"/>
                </a:lnTo>
                <a:lnTo>
                  <a:pt x="445" y="169"/>
                </a:lnTo>
                <a:lnTo>
                  <a:pt x="441" y="169"/>
                </a:lnTo>
                <a:lnTo>
                  <a:pt x="441" y="169"/>
                </a:lnTo>
                <a:close/>
                <a:moveTo>
                  <a:pt x="506" y="173"/>
                </a:moveTo>
                <a:lnTo>
                  <a:pt x="506" y="173"/>
                </a:lnTo>
                <a:lnTo>
                  <a:pt x="512" y="172"/>
                </a:lnTo>
                <a:lnTo>
                  <a:pt x="514" y="170"/>
                </a:lnTo>
                <a:lnTo>
                  <a:pt x="515" y="169"/>
                </a:lnTo>
                <a:lnTo>
                  <a:pt x="515" y="169"/>
                </a:lnTo>
                <a:lnTo>
                  <a:pt x="512" y="167"/>
                </a:lnTo>
                <a:lnTo>
                  <a:pt x="509" y="169"/>
                </a:lnTo>
                <a:lnTo>
                  <a:pt x="506" y="170"/>
                </a:lnTo>
                <a:lnTo>
                  <a:pt x="506" y="173"/>
                </a:lnTo>
                <a:lnTo>
                  <a:pt x="506" y="173"/>
                </a:lnTo>
                <a:close/>
                <a:moveTo>
                  <a:pt x="168" y="172"/>
                </a:moveTo>
                <a:lnTo>
                  <a:pt x="168" y="172"/>
                </a:lnTo>
                <a:lnTo>
                  <a:pt x="175" y="172"/>
                </a:lnTo>
                <a:lnTo>
                  <a:pt x="178" y="170"/>
                </a:lnTo>
                <a:lnTo>
                  <a:pt x="181" y="169"/>
                </a:lnTo>
                <a:lnTo>
                  <a:pt x="181" y="169"/>
                </a:lnTo>
                <a:lnTo>
                  <a:pt x="174" y="170"/>
                </a:lnTo>
                <a:lnTo>
                  <a:pt x="171" y="170"/>
                </a:lnTo>
                <a:lnTo>
                  <a:pt x="168" y="172"/>
                </a:lnTo>
                <a:lnTo>
                  <a:pt x="168" y="172"/>
                </a:lnTo>
                <a:close/>
                <a:moveTo>
                  <a:pt x="413" y="172"/>
                </a:moveTo>
                <a:lnTo>
                  <a:pt x="413" y="172"/>
                </a:lnTo>
                <a:lnTo>
                  <a:pt x="415" y="170"/>
                </a:lnTo>
                <a:lnTo>
                  <a:pt x="416" y="170"/>
                </a:lnTo>
                <a:lnTo>
                  <a:pt x="419" y="170"/>
                </a:lnTo>
                <a:lnTo>
                  <a:pt x="419" y="169"/>
                </a:lnTo>
                <a:lnTo>
                  <a:pt x="419" y="169"/>
                </a:lnTo>
                <a:lnTo>
                  <a:pt x="418" y="170"/>
                </a:lnTo>
                <a:lnTo>
                  <a:pt x="416" y="170"/>
                </a:lnTo>
                <a:lnTo>
                  <a:pt x="415" y="170"/>
                </a:lnTo>
                <a:lnTo>
                  <a:pt x="413" y="172"/>
                </a:lnTo>
                <a:lnTo>
                  <a:pt x="413" y="172"/>
                </a:lnTo>
                <a:close/>
                <a:moveTo>
                  <a:pt x="24" y="187"/>
                </a:moveTo>
                <a:lnTo>
                  <a:pt x="24" y="187"/>
                </a:lnTo>
                <a:lnTo>
                  <a:pt x="26" y="189"/>
                </a:lnTo>
                <a:lnTo>
                  <a:pt x="27" y="192"/>
                </a:lnTo>
                <a:lnTo>
                  <a:pt x="27" y="192"/>
                </a:lnTo>
                <a:lnTo>
                  <a:pt x="30" y="187"/>
                </a:lnTo>
                <a:lnTo>
                  <a:pt x="35" y="181"/>
                </a:lnTo>
                <a:lnTo>
                  <a:pt x="37" y="178"/>
                </a:lnTo>
                <a:lnTo>
                  <a:pt x="37" y="175"/>
                </a:lnTo>
                <a:lnTo>
                  <a:pt x="35" y="173"/>
                </a:lnTo>
                <a:lnTo>
                  <a:pt x="32" y="170"/>
                </a:lnTo>
                <a:lnTo>
                  <a:pt x="32" y="170"/>
                </a:lnTo>
                <a:lnTo>
                  <a:pt x="27" y="178"/>
                </a:lnTo>
                <a:lnTo>
                  <a:pt x="24" y="187"/>
                </a:lnTo>
                <a:lnTo>
                  <a:pt x="24" y="187"/>
                </a:lnTo>
                <a:close/>
                <a:moveTo>
                  <a:pt x="427" y="175"/>
                </a:moveTo>
                <a:lnTo>
                  <a:pt x="427" y="175"/>
                </a:lnTo>
                <a:lnTo>
                  <a:pt x="433" y="175"/>
                </a:lnTo>
                <a:lnTo>
                  <a:pt x="434" y="175"/>
                </a:lnTo>
                <a:lnTo>
                  <a:pt x="436" y="172"/>
                </a:lnTo>
                <a:lnTo>
                  <a:pt x="436" y="172"/>
                </a:lnTo>
                <a:lnTo>
                  <a:pt x="431" y="170"/>
                </a:lnTo>
                <a:lnTo>
                  <a:pt x="428" y="170"/>
                </a:lnTo>
                <a:lnTo>
                  <a:pt x="428" y="170"/>
                </a:lnTo>
                <a:lnTo>
                  <a:pt x="427" y="172"/>
                </a:lnTo>
                <a:lnTo>
                  <a:pt x="427" y="175"/>
                </a:lnTo>
                <a:lnTo>
                  <a:pt x="427" y="175"/>
                </a:lnTo>
                <a:close/>
                <a:moveTo>
                  <a:pt x="527" y="176"/>
                </a:moveTo>
                <a:lnTo>
                  <a:pt x="527" y="176"/>
                </a:lnTo>
                <a:lnTo>
                  <a:pt x="529" y="175"/>
                </a:lnTo>
                <a:lnTo>
                  <a:pt x="529" y="170"/>
                </a:lnTo>
                <a:lnTo>
                  <a:pt x="529" y="170"/>
                </a:lnTo>
                <a:lnTo>
                  <a:pt x="527" y="170"/>
                </a:lnTo>
                <a:lnTo>
                  <a:pt x="526" y="170"/>
                </a:lnTo>
                <a:lnTo>
                  <a:pt x="526" y="170"/>
                </a:lnTo>
                <a:lnTo>
                  <a:pt x="526" y="173"/>
                </a:lnTo>
                <a:lnTo>
                  <a:pt x="526" y="175"/>
                </a:lnTo>
                <a:lnTo>
                  <a:pt x="527" y="176"/>
                </a:lnTo>
                <a:lnTo>
                  <a:pt x="527" y="176"/>
                </a:lnTo>
                <a:close/>
                <a:moveTo>
                  <a:pt x="569" y="173"/>
                </a:moveTo>
                <a:lnTo>
                  <a:pt x="569" y="173"/>
                </a:lnTo>
                <a:lnTo>
                  <a:pt x="567" y="172"/>
                </a:lnTo>
                <a:lnTo>
                  <a:pt x="566" y="170"/>
                </a:lnTo>
                <a:lnTo>
                  <a:pt x="564" y="170"/>
                </a:lnTo>
                <a:lnTo>
                  <a:pt x="563" y="170"/>
                </a:lnTo>
                <a:lnTo>
                  <a:pt x="563" y="170"/>
                </a:lnTo>
                <a:lnTo>
                  <a:pt x="563" y="172"/>
                </a:lnTo>
                <a:lnTo>
                  <a:pt x="564" y="173"/>
                </a:lnTo>
                <a:lnTo>
                  <a:pt x="569" y="173"/>
                </a:lnTo>
                <a:lnTo>
                  <a:pt x="569" y="173"/>
                </a:lnTo>
                <a:close/>
                <a:moveTo>
                  <a:pt x="72" y="178"/>
                </a:moveTo>
                <a:lnTo>
                  <a:pt x="72" y="178"/>
                </a:lnTo>
                <a:lnTo>
                  <a:pt x="73" y="178"/>
                </a:lnTo>
                <a:lnTo>
                  <a:pt x="75" y="176"/>
                </a:lnTo>
                <a:lnTo>
                  <a:pt x="75" y="176"/>
                </a:lnTo>
                <a:lnTo>
                  <a:pt x="75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2"/>
                </a:lnTo>
                <a:lnTo>
                  <a:pt x="73" y="175"/>
                </a:lnTo>
                <a:lnTo>
                  <a:pt x="72" y="178"/>
                </a:lnTo>
                <a:lnTo>
                  <a:pt x="72" y="178"/>
                </a:lnTo>
                <a:close/>
                <a:moveTo>
                  <a:pt x="154" y="175"/>
                </a:moveTo>
                <a:lnTo>
                  <a:pt x="154" y="175"/>
                </a:lnTo>
                <a:lnTo>
                  <a:pt x="159" y="173"/>
                </a:lnTo>
                <a:lnTo>
                  <a:pt x="160" y="173"/>
                </a:lnTo>
                <a:lnTo>
                  <a:pt x="163" y="172"/>
                </a:lnTo>
                <a:lnTo>
                  <a:pt x="163" y="172"/>
                </a:lnTo>
                <a:lnTo>
                  <a:pt x="159" y="172"/>
                </a:lnTo>
                <a:lnTo>
                  <a:pt x="155" y="173"/>
                </a:lnTo>
                <a:lnTo>
                  <a:pt x="154" y="175"/>
                </a:lnTo>
                <a:lnTo>
                  <a:pt x="154" y="175"/>
                </a:lnTo>
                <a:close/>
                <a:moveTo>
                  <a:pt x="534" y="175"/>
                </a:moveTo>
                <a:lnTo>
                  <a:pt x="534" y="175"/>
                </a:lnTo>
                <a:lnTo>
                  <a:pt x="537" y="175"/>
                </a:lnTo>
                <a:lnTo>
                  <a:pt x="538" y="172"/>
                </a:lnTo>
                <a:lnTo>
                  <a:pt x="538" y="172"/>
                </a:lnTo>
                <a:lnTo>
                  <a:pt x="534" y="172"/>
                </a:lnTo>
                <a:lnTo>
                  <a:pt x="534" y="172"/>
                </a:lnTo>
                <a:lnTo>
                  <a:pt x="534" y="175"/>
                </a:lnTo>
                <a:lnTo>
                  <a:pt x="534" y="175"/>
                </a:lnTo>
                <a:close/>
                <a:moveTo>
                  <a:pt x="219" y="173"/>
                </a:moveTo>
                <a:lnTo>
                  <a:pt x="219" y="173"/>
                </a:lnTo>
                <a:lnTo>
                  <a:pt x="221" y="175"/>
                </a:lnTo>
                <a:lnTo>
                  <a:pt x="221" y="178"/>
                </a:lnTo>
                <a:lnTo>
                  <a:pt x="221" y="178"/>
                </a:lnTo>
                <a:lnTo>
                  <a:pt x="226" y="176"/>
                </a:lnTo>
                <a:lnTo>
                  <a:pt x="229" y="175"/>
                </a:lnTo>
                <a:lnTo>
                  <a:pt x="229" y="173"/>
                </a:lnTo>
                <a:lnTo>
                  <a:pt x="229" y="173"/>
                </a:lnTo>
                <a:lnTo>
                  <a:pt x="224" y="173"/>
                </a:lnTo>
                <a:lnTo>
                  <a:pt x="223" y="172"/>
                </a:lnTo>
                <a:lnTo>
                  <a:pt x="219" y="173"/>
                </a:lnTo>
                <a:lnTo>
                  <a:pt x="219" y="173"/>
                </a:lnTo>
                <a:close/>
                <a:moveTo>
                  <a:pt x="764" y="178"/>
                </a:moveTo>
                <a:lnTo>
                  <a:pt x="764" y="178"/>
                </a:lnTo>
                <a:lnTo>
                  <a:pt x="762" y="175"/>
                </a:lnTo>
                <a:lnTo>
                  <a:pt x="761" y="172"/>
                </a:lnTo>
                <a:lnTo>
                  <a:pt x="761" y="172"/>
                </a:lnTo>
                <a:lnTo>
                  <a:pt x="762" y="175"/>
                </a:lnTo>
                <a:lnTo>
                  <a:pt x="764" y="178"/>
                </a:lnTo>
                <a:lnTo>
                  <a:pt x="764" y="178"/>
                </a:lnTo>
                <a:close/>
                <a:moveTo>
                  <a:pt x="514" y="176"/>
                </a:moveTo>
                <a:lnTo>
                  <a:pt x="514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3"/>
                </a:lnTo>
                <a:lnTo>
                  <a:pt x="520" y="173"/>
                </a:lnTo>
                <a:lnTo>
                  <a:pt x="518" y="173"/>
                </a:lnTo>
                <a:lnTo>
                  <a:pt x="518" y="173"/>
                </a:lnTo>
                <a:lnTo>
                  <a:pt x="517" y="175"/>
                </a:lnTo>
                <a:lnTo>
                  <a:pt x="514" y="176"/>
                </a:lnTo>
                <a:lnTo>
                  <a:pt x="514" y="176"/>
                </a:lnTo>
                <a:close/>
                <a:moveTo>
                  <a:pt x="631" y="173"/>
                </a:moveTo>
                <a:lnTo>
                  <a:pt x="631" y="173"/>
                </a:lnTo>
                <a:lnTo>
                  <a:pt x="631" y="178"/>
                </a:lnTo>
                <a:lnTo>
                  <a:pt x="631" y="183"/>
                </a:lnTo>
                <a:lnTo>
                  <a:pt x="631" y="183"/>
                </a:lnTo>
                <a:lnTo>
                  <a:pt x="637" y="184"/>
                </a:lnTo>
                <a:lnTo>
                  <a:pt x="645" y="186"/>
                </a:lnTo>
                <a:lnTo>
                  <a:pt x="645" y="186"/>
                </a:lnTo>
                <a:lnTo>
                  <a:pt x="639" y="173"/>
                </a:lnTo>
                <a:lnTo>
                  <a:pt x="639" y="173"/>
                </a:lnTo>
                <a:lnTo>
                  <a:pt x="631" y="173"/>
                </a:lnTo>
                <a:lnTo>
                  <a:pt x="631" y="173"/>
                </a:lnTo>
                <a:close/>
                <a:moveTo>
                  <a:pt x="648" y="178"/>
                </a:moveTo>
                <a:lnTo>
                  <a:pt x="648" y="178"/>
                </a:lnTo>
                <a:lnTo>
                  <a:pt x="648" y="175"/>
                </a:lnTo>
                <a:lnTo>
                  <a:pt x="648" y="173"/>
                </a:lnTo>
                <a:lnTo>
                  <a:pt x="648" y="173"/>
                </a:lnTo>
                <a:lnTo>
                  <a:pt x="645" y="173"/>
                </a:lnTo>
                <a:lnTo>
                  <a:pt x="645" y="173"/>
                </a:lnTo>
                <a:lnTo>
                  <a:pt x="645" y="176"/>
                </a:lnTo>
                <a:lnTo>
                  <a:pt x="646" y="176"/>
                </a:lnTo>
                <a:lnTo>
                  <a:pt x="648" y="178"/>
                </a:lnTo>
                <a:lnTo>
                  <a:pt x="648" y="178"/>
                </a:lnTo>
                <a:close/>
                <a:moveTo>
                  <a:pt x="660" y="180"/>
                </a:moveTo>
                <a:lnTo>
                  <a:pt x="660" y="180"/>
                </a:lnTo>
                <a:lnTo>
                  <a:pt x="660" y="175"/>
                </a:lnTo>
                <a:lnTo>
                  <a:pt x="659" y="173"/>
                </a:lnTo>
                <a:lnTo>
                  <a:pt x="659" y="173"/>
                </a:lnTo>
                <a:lnTo>
                  <a:pt x="659" y="173"/>
                </a:lnTo>
                <a:lnTo>
                  <a:pt x="659" y="178"/>
                </a:lnTo>
                <a:lnTo>
                  <a:pt x="659" y="180"/>
                </a:lnTo>
                <a:lnTo>
                  <a:pt x="660" y="180"/>
                </a:lnTo>
                <a:lnTo>
                  <a:pt x="660" y="180"/>
                </a:lnTo>
                <a:close/>
                <a:moveTo>
                  <a:pt x="47" y="224"/>
                </a:moveTo>
                <a:lnTo>
                  <a:pt x="47" y="224"/>
                </a:lnTo>
                <a:lnTo>
                  <a:pt x="47" y="215"/>
                </a:lnTo>
                <a:lnTo>
                  <a:pt x="49" y="205"/>
                </a:lnTo>
                <a:lnTo>
                  <a:pt x="52" y="196"/>
                </a:lnTo>
                <a:lnTo>
                  <a:pt x="56" y="190"/>
                </a:lnTo>
                <a:lnTo>
                  <a:pt x="56" y="190"/>
                </a:lnTo>
                <a:lnTo>
                  <a:pt x="56" y="181"/>
                </a:lnTo>
                <a:lnTo>
                  <a:pt x="56" y="176"/>
                </a:lnTo>
                <a:lnTo>
                  <a:pt x="55" y="173"/>
                </a:lnTo>
                <a:lnTo>
                  <a:pt x="55" y="173"/>
                </a:lnTo>
                <a:lnTo>
                  <a:pt x="50" y="186"/>
                </a:lnTo>
                <a:lnTo>
                  <a:pt x="47" y="198"/>
                </a:lnTo>
                <a:lnTo>
                  <a:pt x="46" y="210"/>
                </a:lnTo>
                <a:lnTo>
                  <a:pt x="46" y="218"/>
                </a:lnTo>
                <a:lnTo>
                  <a:pt x="47" y="224"/>
                </a:lnTo>
                <a:lnTo>
                  <a:pt x="47" y="224"/>
                </a:lnTo>
                <a:close/>
                <a:moveTo>
                  <a:pt x="64" y="184"/>
                </a:moveTo>
                <a:lnTo>
                  <a:pt x="64" y="184"/>
                </a:lnTo>
                <a:lnTo>
                  <a:pt x="65" y="178"/>
                </a:lnTo>
                <a:lnTo>
                  <a:pt x="65" y="175"/>
                </a:lnTo>
                <a:lnTo>
                  <a:pt x="65" y="173"/>
                </a:lnTo>
                <a:lnTo>
                  <a:pt x="65" y="173"/>
                </a:lnTo>
                <a:lnTo>
                  <a:pt x="62" y="180"/>
                </a:lnTo>
                <a:lnTo>
                  <a:pt x="62" y="181"/>
                </a:lnTo>
                <a:lnTo>
                  <a:pt x="64" y="184"/>
                </a:lnTo>
                <a:lnTo>
                  <a:pt x="64" y="184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85" y="192"/>
                </a:lnTo>
                <a:lnTo>
                  <a:pt x="88" y="190"/>
                </a:lnTo>
                <a:lnTo>
                  <a:pt x="94" y="187"/>
                </a:lnTo>
                <a:lnTo>
                  <a:pt x="94" y="187"/>
                </a:lnTo>
                <a:lnTo>
                  <a:pt x="96" y="181"/>
                </a:lnTo>
                <a:lnTo>
                  <a:pt x="96" y="175"/>
                </a:lnTo>
                <a:lnTo>
                  <a:pt x="96" y="175"/>
                </a:lnTo>
                <a:lnTo>
                  <a:pt x="91" y="173"/>
                </a:lnTo>
                <a:lnTo>
                  <a:pt x="88" y="173"/>
                </a:lnTo>
                <a:lnTo>
                  <a:pt x="85" y="175"/>
                </a:lnTo>
                <a:lnTo>
                  <a:pt x="84" y="178"/>
                </a:lnTo>
                <a:lnTo>
                  <a:pt x="82" y="184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627" y="181"/>
                </a:moveTo>
                <a:lnTo>
                  <a:pt x="627" y="181"/>
                </a:lnTo>
                <a:lnTo>
                  <a:pt x="627" y="173"/>
                </a:lnTo>
                <a:lnTo>
                  <a:pt x="627" y="173"/>
                </a:lnTo>
                <a:lnTo>
                  <a:pt x="624" y="173"/>
                </a:lnTo>
                <a:lnTo>
                  <a:pt x="620" y="173"/>
                </a:lnTo>
                <a:lnTo>
                  <a:pt x="620" y="175"/>
                </a:lnTo>
                <a:lnTo>
                  <a:pt x="619" y="176"/>
                </a:lnTo>
                <a:lnTo>
                  <a:pt x="622" y="180"/>
                </a:lnTo>
                <a:lnTo>
                  <a:pt x="624" y="181"/>
                </a:lnTo>
                <a:lnTo>
                  <a:pt x="627" y="181"/>
                </a:lnTo>
                <a:lnTo>
                  <a:pt x="627" y="181"/>
                </a:lnTo>
                <a:close/>
                <a:moveTo>
                  <a:pt x="710" y="212"/>
                </a:moveTo>
                <a:lnTo>
                  <a:pt x="710" y="212"/>
                </a:lnTo>
                <a:lnTo>
                  <a:pt x="710" y="190"/>
                </a:lnTo>
                <a:lnTo>
                  <a:pt x="709" y="180"/>
                </a:lnTo>
                <a:lnTo>
                  <a:pt x="706" y="176"/>
                </a:lnTo>
                <a:lnTo>
                  <a:pt x="703" y="175"/>
                </a:lnTo>
                <a:lnTo>
                  <a:pt x="703" y="175"/>
                </a:lnTo>
                <a:lnTo>
                  <a:pt x="704" y="184"/>
                </a:lnTo>
                <a:lnTo>
                  <a:pt x="706" y="193"/>
                </a:lnTo>
                <a:lnTo>
                  <a:pt x="707" y="202"/>
                </a:lnTo>
                <a:lnTo>
                  <a:pt x="710" y="212"/>
                </a:lnTo>
                <a:lnTo>
                  <a:pt x="710" y="212"/>
                </a:lnTo>
                <a:close/>
                <a:moveTo>
                  <a:pt x="741" y="178"/>
                </a:moveTo>
                <a:lnTo>
                  <a:pt x="741" y="178"/>
                </a:lnTo>
                <a:lnTo>
                  <a:pt x="746" y="190"/>
                </a:lnTo>
                <a:lnTo>
                  <a:pt x="752" y="201"/>
                </a:lnTo>
                <a:lnTo>
                  <a:pt x="752" y="201"/>
                </a:lnTo>
                <a:lnTo>
                  <a:pt x="752" y="178"/>
                </a:lnTo>
                <a:lnTo>
                  <a:pt x="752" y="178"/>
                </a:lnTo>
                <a:lnTo>
                  <a:pt x="746" y="175"/>
                </a:lnTo>
                <a:lnTo>
                  <a:pt x="742" y="175"/>
                </a:lnTo>
                <a:lnTo>
                  <a:pt x="741" y="178"/>
                </a:lnTo>
                <a:lnTo>
                  <a:pt x="741" y="178"/>
                </a:lnTo>
                <a:close/>
                <a:moveTo>
                  <a:pt x="354" y="178"/>
                </a:moveTo>
                <a:lnTo>
                  <a:pt x="354" y="178"/>
                </a:lnTo>
                <a:lnTo>
                  <a:pt x="355" y="178"/>
                </a:lnTo>
                <a:lnTo>
                  <a:pt x="355" y="176"/>
                </a:lnTo>
                <a:lnTo>
                  <a:pt x="355" y="175"/>
                </a:lnTo>
                <a:lnTo>
                  <a:pt x="354" y="175"/>
                </a:lnTo>
                <a:lnTo>
                  <a:pt x="354" y="175"/>
                </a:lnTo>
                <a:lnTo>
                  <a:pt x="354" y="178"/>
                </a:lnTo>
                <a:lnTo>
                  <a:pt x="354" y="178"/>
                </a:lnTo>
                <a:close/>
                <a:moveTo>
                  <a:pt x="665" y="190"/>
                </a:moveTo>
                <a:lnTo>
                  <a:pt x="665" y="190"/>
                </a:lnTo>
                <a:lnTo>
                  <a:pt x="669" y="190"/>
                </a:lnTo>
                <a:lnTo>
                  <a:pt x="672" y="189"/>
                </a:lnTo>
                <a:lnTo>
                  <a:pt x="674" y="187"/>
                </a:lnTo>
                <a:lnTo>
                  <a:pt x="674" y="187"/>
                </a:lnTo>
                <a:lnTo>
                  <a:pt x="669" y="180"/>
                </a:lnTo>
                <a:lnTo>
                  <a:pt x="668" y="178"/>
                </a:lnTo>
                <a:lnTo>
                  <a:pt x="663" y="175"/>
                </a:lnTo>
                <a:lnTo>
                  <a:pt x="663" y="175"/>
                </a:lnTo>
                <a:lnTo>
                  <a:pt x="665" y="190"/>
                </a:lnTo>
                <a:lnTo>
                  <a:pt x="665" y="190"/>
                </a:lnTo>
                <a:close/>
                <a:moveTo>
                  <a:pt x="44" y="183"/>
                </a:moveTo>
                <a:lnTo>
                  <a:pt x="44" y="183"/>
                </a:lnTo>
                <a:lnTo>
                  <a:pt x="43" y="184"/>
                </a:lnTo>
                <a:lnTo>
                  <a:pt x="43" y="184"/>
                </a:lnTo>
                <a:lnTo>
                  <a:pt x="44" y="183"/>
                </a:lnTo>
                <a:lnTo>
                  <a:pt x="46" y="181"/>
                </a:lnTo>
                <a:lnTo>
                  <a:pt x="46" y="176"/>
                </a:lnTo>
                <a:lnTo>
                  <a:pt x="46" y="176"/>
                </a:lnTo>
                <a:lnTo>
                  <a:pt x="43" y="180"/>
                </a:lnTo>
                <a:lnTo>
                  <a:pt x="43" y="181"/>
                </a:lnTo>
                <a:lnTo>
                  <a:pt x="44" y="183"/>
                </a:lnTo>
                <a:lnTo>
                  <a:pt x="44" y="183"/>
                </a:lnTo>
                <a:close/>
                <a:moveTo>
                  <a:pt x="166" y="178"/>
                </a:moveTo>
                <a:lnTo>
                  <a:pt x="166" y="178"/>
                </a:lnTo>
                <a:lnTo>
                  <a:pt x="166" y="181"/>
                </a:lnTo>
                <a:lnTo>
                  <a:pt x="166" y="181"/>
                </a:lnTo>
                <a:lnTo>
                  <a:pt x="175" y="180"/>
                </a:lnTo>
                <a:lnTo>
                  <a:pt x="178" y="178"/>
                </a:lnTo>
                <a:lnTo>
                  <a:pt x="181" y="176"/>
                </a:lnTo>
                <a:lnTo>
                  <a:pt x="181" y="176"/>
                </a:lnTo>
                <a:lnTo>
                  <a:pt x="174" y="176"/>
                </a:lnTo>
                <a:lnTo>
                  <a:pt x="166" y="178"/>
                </a:lnTo>
                <a:lnTo>
                  <a:pt x="166" y="178"/>
                </a:lnTo>
                <a:close/>
                <a:moveTo>
                  <a:pt x="373" y="176"/>
                </a:moveTo>
                <a:lnTo>
                  <a:pt x="373" y="176"/>
                </a:lnTo>
                <a:lnTo>
                  <a:pt x="369" y="176"/>
                </a:lnTo>
                <a:lnTo>
                  <a:pt x="366" y="176"/>
                </a:lnTo>
                <a:lnTo>
                  <a:pt x="364" y="176"/>
                </a:lnTo>
                <a:lnTo>
                  <a:pt x="364" y="176"/>
                </a:lnTo>
                <a:lnTo>
                  <a:pt x="369" y="178"/>
                </a:lnTo>
                <a:lnTo>
                  <a:pt x="372" y="176"/>
                </a:lnTo>
                <a:lnTo>
                  <a:pt x="373" y="176"/>
                </a:lnTo>
                <a:lnTo>
                  <a:pt x="373" y="176"/>
                </a:lnTo>
                <a:close/>
                <a:moveTo>
                  <a:pt x="396" y="176"/>
                </a:moveTo>
                <a:lnTo>
                  <a:pt x="396" y="176"/>
                </a:lnTo>
                <a:lnTo>
                  <a:pt x="387" y="176"/>
                </a:lnTo>
                <a:lnTo>
                  <a:pt x="380" y="176"/>
                </a:lnTo>
                <a:lnTo>
                  <a:pt x="380" y="176"/>
                </a:lnTo>
                <a:lnTo>
                  <a:pt x="383" y="178"/>
                </a:lnTo>
                <a:lnTo>
                  <a:pt x="387" y="178"/>
                </a:lnTo>
                <a:lnTo>
                  <a:pt x="393" y="178"/>
                </a:lnTo>
                <a:lnTo>
                  <a:pt x="396" y="176"/>
                </a:lnTo>
                <a:lnTo>
                  <a:pt x="396" y="176"/>
                </a:lnTo>
                <a:close/>
                <a:moveTo>
                  <a:pt x="317" y="178"/>
                </a:moveTo>
                <a:lnTo>
                  <a:pt x="317" y="178"/>
                </a:lnTo>
                <a:lnTo>
                  <a:pt x="322" y="178"/>
                </a:lnTo>
                <a:lnTo>
                  <a:pt x="328" y="178"/>
                </a:lnTo>
                <a:lnTo>
                  <a:pt x="328" y="178"/>
                </a:lnTo>
                <a:lnTo>
                  <a:pt x="326" y="176"/>
                </a:lnTo>
                <a:lnTo>
                  <a:pt x="322" y="176"/>
                </a:lnTo>
                <a:lnTo>
                  <a:pt x="319" y="176"/>
                </a:lnTo>
                <a:lnTo>
                  <a:pt x="317" y="178"/>
                </a:lnTo>
                <a:lnTo>
                  <a:pt x="317" y="178"/>
                </a:lnTo>
                <a:close/>
                <a:moveTo>
                  <a:pt x="587" y="178"/>
                </a:moveTo>
                <a:lnTo>
                  <a:pt x="587" y="178"/>
                </a:lnTo>
                <a:lnTo>
                  <a:pt x="587" y="180"/>
                </a:lnTo>
                <a:lnTo>
                  <a:pt x="587" y="180"/>
                </a:lnTo>
                <a:lnTo>
                  <a:pt x="595" y="183"/>
                </a:lnTo>
                <a:lnTo>
                  <a:pt x="598" y="184"/>
                </a:lnTo>
                <a:lnTo>
                  <a:pt x="601" y="184"/>
                </a:lnTo>
                <a:lnTo>
                  <a:pt x="601" y="184"/>
                </a:lnTo>
                <a:lnTo>
                  <a:pt x="599" y="181"/>
                </a:lnTo>
                <a:lnTo>
                  <a:pt x="599" y="178"/>
                </a:lnTo>
                <a:lnTo>
                  <a:pt x="599" y="178"/>
                </a:lnTo>
                <a:lnTo>
                  <a:pt x="595" y="178"/>
                </a:lnTo>
                <a:lnTo>
                  <a:pt x="592" y="176"/>
                </a:lnTo>
                <a:lnTo>
                  <a:pt x="592" y="176"/>
                </a:lnTo>
                <a:lnTo>
                  <a:pt x="587" y="178"/>
                </a:lnTo>
                <a:lnTo>
                  <a:pt x="587" y="178"/>
                </a:lnTo>
                <a:close/>
                <a:moveTo>
                  <a:pt x="107" y="181"/>
                </a:moveTo>
                <a:lnTo>
                  <a:pt x="107" y="181"/>
                </a:lnTo>
                <a:lnTo>
                  <a:pt x="110" y="181"/>
                </a:lnTo>
                <a:lnTo>
                  <a:pt x="111" y="178"/>
                </a:lnTo>
                <a:lnTo>
                  <a:pt x="111" y="178"/>
                </a:lnTo>
                <a:lnTo>
                  <a:pt x="110" y="178"/>
                </a:lnTo>
                <a:lnTo>
                  <a:pt x="108" y="178"/>
                </a:lnTo>
                <a:lnTo>
                  <a:pt x="108" y="178"/>
                </a:lnTo>
                <a:lnTo>
                  <a:pt x="108" y="180"/>
                </a:lnTo>
                <a:lnTo>
                  <a:pt x="107" y="181"/>
                </a:lnTo>
                <a:lnTo>
                  <a:pt x="107" y="181"/>
                </a:lnTo>
                <a:close/>
                <a:moveTo>
                  <a:pt x="195" y="183"/>
                </a:moveTo>
                <a:lnTo>
                  <a:pt x="195" y="183"/>
                </a:lnTo>
                <a:lnTo>
                  <a:pt x="198" y="183"/>
                </a:lnTo>
                <a:lnTo>
                  <a:pt x="203" y="181"/>
                </a:lnTo>
                <a:lnTo>
                  <a:pt x="203" y="181"/>
                </a:lnTo>
                <a:lnTo>
                  <a:pt x="203" y="178"/>
                </a:lnTo>
                <a:lnTo>
                  <a:pt x="203" y="178"/>
                </a:lnTo>
                <a:lnTo>
                  <a:pt x="197" y="178"/>
                </a:lnTo>
                <a:lnTo>
                  <a:pt x="195" y="180"/>
                </a:lnTo>
                <a:lnTo>
                  <a:pt x="195" y="183"/>
                </a:lnTo>
                <a:lnTo>
                  <a:pt x="195" y="183"/>
                </a:lnTo>
                <a:close/>
                <a:moveTo>
                  <a:pt x="413" y="181"/>
                </a:moveTo>
                <a:lnTo>
                  <a:pt x="413" y="181"/>
                </a:lnTo>
                <a:lnTo>
                  <a:pt x="418" y="183"/>
                </a:lnTo>
                <a:lnTo>
                  <a:pt x="421" y="183"/>
                </a:lnTo>
                <a:lnTo>
                  <a:pt x="422" y="181"/>
                </a:lnTo>
                <a:lnTo>
                  <a:pt x="422" y="181"/>
                </a:lnTo>
                <a:lnTo>
                  <a:pt x="422" y="181"/>
                </a:lnTo>
                <a:lnTo>
                  <a:pt x="422" y="180"/>
                </a:lnTo>
                <a:lnTo>
                  <a:pt x="422" y="180"/>
                </a:lnTo>
                <a:lnTo>
                  <a:pt x="418" y="178"/>
                </a:lnTo>
                <a:lnTo>
                  <a:pt x="413" y="178"/>
                </a:lnTo>
                <a:lnTo>
                  <a:pt x="413" y="178"/>
                </a:lnTo>
                <a:lnTo>
                  <a:pt x="413" y="181"/>
                </a:lnTo>
                <a:lnTo>
                  <a:pt x="413" y="181"/>
                </a:lnTo>
                <a:close/>
                <a:moveTo>
                  <a:pt x="233" y="181"/>
                </a:moveTo>
                <a:lnTo>
                  <a:pt x="233" y="181"/>
                </a:lnTo>
                <a:lnTo>
                  <a:pt x="238" y="178"/>
                </a:lnTo>
                <a:lnTo>
                  <a:pt x="238" y="178"/>
                </a:lnTo>
                <a:lnTo>
                  <a:pt x="236" y="178"/>
                </a:lnTo>
                <a:lnTo>
                  <a:pt x="235" y="178"/>
                </a:lnTo>
                <a:lnTo>
                  <a:pt x="235" y="178"/>
                </a:lnTo>
                <a:lnTo>
                  <a:pt x="233" y="181"/>
                </a:lnTo>
                <a:lnTo>
                  <a:pt x="233" y="181"/>
                </a:lnTo>
                <a:close/>
                <a:moveTo>
                  <a:pt x="427" y="183"/>
                </a:moveTo>
                <a:lnTo>
                  <a:pt x="427" y="183"/>
                </a:lnTo>
                <a:lnTo>
                  <a:pt x="431" y="183"/>
                </a:lnTo>
                <a:lnTo>
                  <a:pt x="433" y="183"/>
                </a:lnTo>
                <a:lnTo>
                  <a:pt x="434" y="181"/>
                </a:lnTo>
                <a:lnTo>
                  <a:pt x="434" y="181"/>
                </a:lnTo>
                <a:lnTo>
                  <a:pt x="431" y="180"/>
                </a:lnTo>
                <a:lnTo>
                  <a:pt x="428" y="178"/>
                </a:lnTo>
                <a:lnTo>
                  <a:pt x="428" y="178"/>
                </a:lnTo>
                <a:lnTo>
                  <a:pt x="428" y="180"/>
                </a:lnTo>
                <a:lnTo>
                  <a:pt x="427" y="181"/>
                </a:lnTo>
                <a:lnTo>
                  <a:pt x="427" y="183"/>
                </a:lnTo>
                <a:lnTo>
                  <a:pt x="427" y="183"/>
                </a:lnTo>
                <a:close/>
                <a:moveTo>
                  <a:pt x="561" y="178"/>
                </a:moveTo>
                <a:lnTo>
                  <a:pt x="561" y="178"/>
                </a:lnTo>
                <a:lnTo>
                  <a:pt x="558" y="187"/>
                </a:lnTo>
                <a:lnTo>
                  <a:pt x="558" y="187"/>
                </a:lnTo>
                <a:lnTo>
                  <a:pt x="566" y="186"/>
                </a:lnTo>
                <a:lnTo>
                  <a:pt x="569" y="186"/>
                </a:lnTo>
                <a:lnTo>
                  <a:pt x="572" y="186"/>
                </a:lnTo>
                <a:lnTo>
                  <a:pt x="572" y="186"/>
                </a:lnTo>
                <a:lnTo>
                  <a:pt x="572" y="180"/>
                </a:lnTo>
                <a:lnTo>
                  <a:pt x="572" y="180"/>
                </a:lnTo>
                <a:lnTo>
                  <a:pt x="567" y="178"/>
                </a:lnTo>
                <a:lnTo>
                  <a:pt x="564" y="178"/>
                </a:lnTo>
                <a:lnTo>
                  <a:pt x="561" y="178"/>
                </a:lnTo>
                <a:lnTo>
                  <a:pt x="561" y="178"/>
                </a:lnTo>
                <a:close/>
                <a:moveTo>
                  <a:pt x="653" y="187"/>
                </a:moveTo>
                <a:lnTo>
                  <a:pt x="653" y="187"/>
                </a:lnTo>
                <a:lnTo>
                  <a:pt x="653" y="183"/>
                </a:lnTo>
                <a:lnTo>
                  <a:pt x="653" y="180"/>
                </a:lnTo>
                <a:lnTo>
                  <a:pt x="651" y="178"/>
                </a:lnTo>
                <a:lnTo>
                  <a:pt x="651" y="178"/>
                </a:lnTo>
                <a:lnTo>
                  <a:pt x="653" y="181"/>
                </a:lnTo>
                <a:lnTo>
                  <a:pt x="651" y="184"/>
                </a:lnTo>
                <a:lnTo>
                  <a:pt x="651" y="186"/>
                </a:lnTo>
                <a:lnTo>
                  <a:pt x="653" y="187"/>
                </a:lnTo>
                <a:lnTo>
                  <a:pt x="653" y="187"/>
                </a:lnTo>
                <a:close/>
                <a:moveTo>
                  <a:pt x="154" y="186"/>
                </a:moveTo>
                <a:lnTo>
                  <a:pt x="154" y="186"/>
                </a:lnTo>
                <a:lnTo>
                  <a:pt x="157" y="184"/>
                </a:lnTo>
                <a:lnTo>
                  <a:pt x="159" y="184"/>
                </a:lnTo>
                <a:lnTo>
                  <a:pt x="162" y="183"/>
                </a:lnTo>
                <a:lnTo>
                  <a:pt x="162" y="178"/>
                </a:lnTo>
                <a:lnTo>
                  <a:pt x="162" y="178"/>
                </a:lnTo>
                <a:lnTo>
                  <a:pt x="155" y="178"/>
                </a:lnTo>
                <a:lnTo>
                  <a:pt x="155" y="178"/>
                </a:lnTo>
                <a:lnTo>
                  <a:pt x="154" y="186"/>
                </a:lnTo>
                <a:lnTo>
                  <a:pt x="154" y="186"/>
                </a:lnTo>
                <a:close/>
                <a:moveTo>
                  <a:pt x="277" y="186"/>
                </a:moveTo>
                <a:lnTo>
                  <a:pt x="277" y="186"/>
                </a:lnTo>
                <a:lnTo>
                  <a:pt x="280" y="186"/>
                </a:lnTo>
                <a:lnTo>
                  <a:pt x="285" y="184"/>
                </a:lnTo>
                <a:lnTo>
                  <a:pt x="293" y="181"/>
                </a:lnTo>
                <a:lnTo>
                  <a:pt x="293" y="181"/>
                </a:lnTo>
                <a:lnTo>
                  <a:pt x="297" y="181"/>
                </a:lnTo>
                <a:lnTo>
                  <a:pt x="299" y="180"/>
                </a:lnTo>
                <a:lnTo>
                  <a:pt x="297" y="178"/>
                </a:lnTo>
                <a:lnTo>
                  <a:pt x="297" y="178"/>
                </a:lnTo>
                <a:lnTo>
                  <a:pt x="293" y="180"/>
                </a:lnTo>
                <a:lnTo>
                  <a:pt x="287" y="181"/>
                </a:lnTo>
                <a:lnTo>
                  <a:pt x="280" y="181"/>
                </a:lnTo>
                <a:lnTo>
                  <a:pt x="279" y="183"/>
                </a:lnTo>
                <a:lnTo>
                  <a:pt x="277" y="186"/>
                </a:lnTo>
                <a:lnTo>
                  <a:pt x="277" y="186"/>
                </a:lnTo>
                <a:close/>
                <a:moveTo>
                  <a:pt x="541" y="180"/>
                </a:moveTo>
                <a:lnTo>
                  <a:pt x="541" y="180"/>
                </a:lnTo>
                <a:lnTo>
                  <a:pt x="541" y="190"/>
                </a:lnTo>
                <a:lnTo>
                  <a:pt x="541" y="190"/>
                </a:lnTo>
                <a:lnTo>
                  <a:pt x="546" y="192"/>
                </a:lnTo>
                <a:lnTo>
                  <a:pt x="552" y="193"/>
                </a:lnTo>
                <a:lnTo>
                  <a:pt x="552" y="193"/>
                </a:lnTo>
                <a:lnTo>
                  <a:pt x="552" y="189"/>
                </a:lnTo>
                <a:lnTo>
                  <a:pt x="549" y="184"/>
                </a:lnTo>
                <a:lnTo>
                  <a:pt x="546" y="180"/>
                </a:lnTo>
                <a:lnTo>
                  <a:pt x="541" y="180"/>
                </a:lnTo>
                <a:lnTo>
                  <a:pt x="541" y="180"/>
                </a:lnTo>
                <a:close/>
                <a:moveTo>
                  <a:pt x="123" y="181"/>
                </a:moveTo>
                <a:lnTo>
                  <a:pt x="123" y="181"/>
                </a:lnTo>
                <a:lnTo>
                  <a:pt x="122" y="186"/>
                </a:lnTo>
                <a:lnTo>
                  <a:pt x="120" y="190"/>
                </a:lnTo>
                <a:lnTo>
                  <a:pt x="120" y="190"/>
                </a:lnTo>
                <a:lnTo>
                  <a:pt x="130" y="190"/>
                </a:lnTo>
                <a:lnTo>
                  <a:pt x="137" y="189"/>
                </a:lnTo>
                <a:lnTo>
                  <a:pt x="137" y="189"/>
                </a:lnTo>
                <a:lnTo>
                  <a:pt x="139" y="184"/>
                </a:lnTo>
                <a:lnTo>
                  <a:pt x="140" y="180"/>
                </a:lnTo>
                <a:lnTo>
                  <a:pt x="140" y="180"/>
                </a:lnTo>
                <a:lnTo>
                  <a:pt x="134" y="180"/>
                </a:lnTo>
                <a:lnTo>
                  <a:pt x="130" y="180"/>
                </a:lnTo>
                <a:lnTo>
                  <a:pt x="123" y="181"/>
                </a:lnTo>
                <a:lnTo>
                  <a:pt x="123" y="181"/>
                </a:lnTo>
                <a:close/>
                <a:moveTo>
                  <a:pt x="145" y="187"/>
                </a:moveTo>
                <a:lnTo>
                  <a:pt x="145" y="187"/>
                </a:lnTo>
                <a:lnTo>
                  <a:pt x="146" y="187"/>
                </a:lnTo>
                <a:lnTo>
                  <a:pt x="148" y="187"/>
                </a:lnTo>
                <a:lnTo>
                  <a:pt x="148" y="187"/>
                </a:lnTo>
                <a:lnTo>
                  <a:pt x="148" y="180"/>
                </a:lnTo>
                <a:lnTo>
                  <a:pt x="148" y="180"/>
                </a:lnTo>
                <a:lnTo>
                  <a:pt x="146" y="180"/>
                </a:lnTo>
                <a:lnTo>
                  <a:pt x="146" y="180"/>
                </a:lnTo>
                <a:lnTo>
                  <a:pt x="145" y="184"/>
                </a:lnTo>
                <a:lnTo>
                  <a:pt x="145" y="186"/>
                </a:lnTo>
                <a:lnTo>
                  <a:pt x="145" y="187"/>
                </a:lnTo>
                <a:lnTo>
                  <a:pt x="145" y="187"/>
                </a:lnTo>
                <a:close/>
                <a:moveTo>
                  <a:pt x="345" y="187"/>
                </a:moveTo>
                <a:lnTo>
                  <a:pt x="345" y="187"/>
                </a:lnTo>
                <a:lnTo>
                  <a:pt x="346" y="187"/>
                </a:lnTo>
                <a:lnTo>
                  <a:pt x="348" y="187"/>
                </a:lnTo>
                <a:lnTo>
                  <a:pt x="348" y="187"/>
                </a:lnTo>
                <a:lnTo>
                  <a:pt x="348" y="183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6" y="180"/>
                </a:lnTo>
                <a:lnTo>
                  <a:pt x="345" y="180"/>
                </a:lnTo>
                <a:lnTo>
                  <a:pt x="345" y="180"/>
                </a:lnTo>
                <a:lnTo>
                  <a:pt x="343" y="184"/>
                </a:lnTo>
                <a:lnTo>
                  <a:pt x="345" y="187"/>
                </a:lnTo>
                <a:lnTo>
                  <a:pt x="345" y="187"/>
                </a:lnTo>
                <a:close/>
                <a:moveTo>
                  <a:pt x="378" y="181"/>
                </a:moveTo>
                <a:lnTo>
                  <a:pt x="378" y="181"/>
                </a:lnTo>
                <a:lnTo>
                  <a:pt x="381" y="181"/>
                </a:lnTo>
                <a:lnTo>
                  <a:pt x="383" y="181"/>
                </a:lnTo>
                <a:lnTo>
                  <a:pt x="383" y="180"/>
                </a:lnTo>
                <a:lnTo>
                  <a:pt x="383" y="180"/>
                </a:lnTo>
                <a:lnTo>
                  <a:pt x="381" y="180"/>
                </a:lnTo>
                <a:lnTo>
                  <a:pt x="378" y="180"/>
                </a:lnTo>
                <a:lnTo>
                  <a:pt x="378" y="180"/>
                </a:lnTo>
                <a:lnTo>
                  <a:pt x="378" y="181"/>
                </a:lnTo>
                <a:lnTo>
                  <a:pt x="378" y="181"/>
                </a:lnTo>
                <a:close/>
                <a:moveTo>
                  <a:pt x="759" y="192"/>
                </a:moveTo>
                <a:lnTo>
                  <a:pt x="759" y="192"/>
                </a:lnTo>
                <a:lnTo>
                  <a:pt x="761" y="190"/>
                </a:lnTo>
                <a:lnTo>
                  <a:pt x="762" y="189"/>
                </a:lnTo>
                <a:lnTo>
                  <a:pt x="762" y="189"/>
                </a:lnTo>
                <a:lnTo>
                  <a:pt x="759" y="183"/>
                </a:lnTo>
                <a:lnTo>
                  <a:pt x="759" y="181"/>
                </a:lnTo>
                <a:lnTo>
                  <a:pt x="756" y="180"/>
                </a:lnTo>
                <a:lnTo>
                  <a:pt x="756" y="180"/>
                </a:lnTo>
                <a:lnTo>
                  <a:pt x="759" y="192"/>
                </a:lnTo>
                <a:lnTo>
                  <a:pt x="759" y="192"/>
                </a:lnTo>
                <a:close/>
                <a:moveTo>
                  <a:pt x="316" y="183"/>
                </a:moveTo>
                <a:lnTo>
                  <a:pt x="316" y="183"/>
                </a:lnTo>
                <a:lnTo>
                  <a:pt x="316" y="186"/>
                </a:lnTo>
                <a:lnTo>
                  <a:pt x="314" y="187"/>
                </a:lnTo>
                <a:lnTo>
                  <a:pt x="314" y="187"/>
                </a:lnTo>
                <a:lnTo>
                  <a:pt x="325" y="189"/>
                </a:lnTo>
                <a:lnTo>
                  <a:pt x="335" y="189"/>
                </a:lnTo>
                <a:lnTo>
                  <a:pt x="335" y="189"/>
                </a:lnTo>
                <a:lnTo>
                  <a:pt x="335" y="186"/>
                </a:lnTo>
                <a:lnTo>
                  <a:pt x="335" y="180"/>
                </a:lnTo>
                <a:lnTo>
                  <a:pt x="335" y="180"/>
                </a:lnTo>
                <a:lnTo>
                  <a:pt x="316" y="183"/>
                </a:lnTo>
                <a:lnTo>
                  <a:pt x="316" y="183"/>
                </a:lnTo>
                <a:close/>
                <a:moveTo>
                  <a:pt x="354" y="187"/>
                </a:moveTo>
                <a:lnTo>
                  <a:pt x="354" y="187"/>
                </a:lnTo>
                <a:lnTo>
                  <a:pt x="354" y="183"/>
                </a:lnTo>
                <a:lnTo>
                  <a:pt x="354" y="180"/>
                </a:lnTo>
                <a:lnTo>
                  <a:pt x="354" y="180"/>
                </a:lnTo>
                <a:lnTo>
                  <a:pt x="352" y="184"/>
                </a:lnTo>
                <a:lnTo>
                  <a:pt x="354" y="187"/>
                </a:lnTo>
                <a:lnTo>
                  <a:pt x="354" y="187"/>
                </a:lnTo>
                <a:lnTo>
                  <a:pt x="354" y="187"/>
                </a:lnTo>
                <a:close/>
                <a:moveTo>
                  <a:pt x="532" y="181"/>
                </a:moveTo>
                <a:lnTo>
                  <a:pt x="532" y="181"/>
                </a:lnTo>
                <a:lnTo>
                  <a:pt x="532" y="186"/>
                </a:lnTo>
                <a:lnTo>
                  <a:pt x="532" y="189"/>
                </a:lnTo>
                <a:lnTo>
                  <a:pt x="532" y="189"/>
                </a:lnTo>
                <a:lnTo>
                  <a:pt x="534" y="190"/>
                </a:lnTo>
                <a:lnTo>
                  <a:pt x="537" y="190"/>
                </a:lnTo>
                <a:lnTo>
                  <a:pt x="537" y="190"/>
                </a:lnTo>
                <a:lnTo>
                  <a:pt x="537" y="187"/>
                </a:lnTo>
                <a:lnTo>
                  <a:pt x="537" y="186"/>
                </a:lnTo>
                <a:lnTo>
                  <a:pt x="537" y="183"/>
                </a:lnTo>
                <a:lnTo>
                  <a:pt x="538" y="180"/>
                </a:lnTo>
                <a:lnTo>
                  <a:pt x="538" y="180"/>
                </a:lnTo>
                <a:lnTo>
                  <a:pt x="535" y="181"/>
                </a:lnTo>
                <a:lnTo>
                  <a:pt x="532" y="181"/>
                </a:lnTo>
                <a:lnTo>
                  <a:pt x="532" y="181"/>
                </a:lnTo>
                <a:close/>
                <a:moveTo>
                  <a:pt x="76" y="181"/>
                </a:moveTo>
                <a:lnTo>
                  <a:pt x="76" y="181"/>
                </a:lnTo>
                <a:lnTo>
                  <a:pt x="72" y="183"/>
                </a:lnTo>
                <a:lnTo>
                  <a:pt x="70" y="184"/>
                </a:lnTo>
                <a:lnTo>
                  <a:pt x="69" y="187"/>
                </a:lnTo>
                <a:lnTo>
                  <a:pt x="69" y="187"/>
                </a:lnTo>
                <a:lnTo>
                  <a:pt x="72" y="189"/>
                </a:lnTo>
                <a:lnTo>
                  <a:pt x="76" y="190"/>
                </a:lnTo>
                <a:lnTo>
                  <a:pt x="76" y="190"/>
                </a:lnTo>
                <a:lnTo>
                  <a:pt x="76" y="187"/>
                </a:lnTo>
                <a:lnTo>
                  <a:pt x="76" y="184"/>
                </a:lnTo>
                <a:lnTo>
                  <a:pt x="76" y="183"/>
                </a:lnTo>
                <a:lnTo>
                  <a:pt x="76" y="181"/>
                </a:lnTo>
                <a:lnTo>
                  <a:pt x="76" y="181"/>
                </a:lnTo>
                <a:close/>
                <a:moveTo>
                  <a:pt x="505" y="183"/>
                </a:moveTo>
                <a:lnTo>
                  <a:pt x="505" y="183"/>
                </a:lnTo>
                <a:lnTo>
                  <a:pt x="505" y="187"/>
                </a:lnTo>
                <a:lnTo>
                  <a:pt x="505" y="187"/>
                </a:lnTo>
                <a:lnTo>
                  <a:pt x="509" y="186"/>
                </a:lnTo>
                <a:lnTo>
                  <a:pt x="514" y="186"/>
                </a:lnTo>
                <a:lnTo>
                  <a:pt x="521" y="187"/>
                </a:lnTo>
                <a:lnTo>
                  <a:pt x="521" y="187"/>
                </a:lnTo>
                <a:lnTo>
                  <a:pt x="521" y="181"/>
                </a:lnTo>
                <a:lnTo>
                  <a:pt x="521" y="181"/>
                </a:lnTo>
                <a:lnTo>
                  <a:pt x="514" y="181"/>
                </a:lnTo>
                <a:lnTo>
                  <a:pt x="505" y="183"/>
                </a:lnTo>
                <a:lnTo>
                  <a:pt x="505" y="183"/>
                </a:lnTo>
                <a:close/>
                <a:moveTo>
                  <a:pt x="360" y="187"/>
                </a:moveTo>
                <a:lnTo>
                  <a:pt x="360" y="187"/>
                </a:lnTo>
                <a:lnTo>
                  <a:pt x="361" y="187"/>
                </a:lnTo>
                <a:lnTo>
                  <a:pt x="364" y="187"/>
                </a:lnTo>
                <a:lnTo>
                  <a:pt x="367" y="186"/>
                </a:lnTo>
                <a:lnTo>
                  <a:pt x="367" y="186"/>
                </a:lnTo>
                <a:lnTo>
                  <a:pt x="367" y="184"/>
                </a:lnTo>
                <a:lnTo>
                  <a:pt x="364" y="183"/>
                </a:lnTo>
                <a:lnTo>
                  <a:pt x="360" y="181"/>
                </a:lnTo>
                <a:lnTo>
                  <a:pt x="360" y="181"/>
                </a:lnTo>
                <a:lnTo>
                  <a:pt x="360" y="184"/>
                </a:lnTo>
                <a:lnTo>
                  <a:pt x="360" y="187"/>
                </a:lnTo>
                <a:lnTo>
                  <a:pt x="360" y="187"/>
                </a:lnTo>
                <a:close/>
                <a:moveTo>
                  <a:pt x="582" y="193"/>
                </a:moveTo>
                <a:lnTo>
                  <a:pt x="582" y="193"/>
                </a:lnTo>
                <a:lnTo>
                  <a:pt x="582" y="184"/>
                </a:lnTo>
                <a:lnTo>
                  <a:pt x="582" y="184"/>
                </a:lnTo>
                <a:lnTo>
                  <a:pt x="579" y="183"/>
                </a:lnTo>
                <a:lnTo>
                  <a:pt x="578" y="181"/>
                </a:lnTo>
                <a:lnTo>
                  <a:pt x="578" y="181"/>
                </a:lnTo>
                <a:lnTo>
                  <a:pt x="578" y="186"/>
                </a:lnTo>
                <a:lnTo>
                  <a:pt x="578" y="189"/>
                </a:lnTo>
                <a:lnTo>
                  <a:pt x="579" y="192"/>
                </a:lnTo>
                <a:lnTo>
                  <a:pt x="582" y="193"/>
                </a:lnTo>
                <a:lnTo>
                  <a:pt x="582" y="193"/>
                </a:lnTo>
                <a:close/>
                <a:moveTo>
                  <a:pt x="387" y="186"/>
                </a:moveTo>
                <a:lnTo>
                  <a:pt x="387" y="186"/>
                </a:lnTo>
                <a:lnTo>
                  <a:pt x="392" y="184"/>
                </a:lnTo>
                <a:lnTo>
                  <a:pt x="393" y="183"/>
                </a:lnTo>
                <a:lnTo>
                  <a:pt x="393" y="183"/>
                </a:lnTo>
                <a:lnTo>
                  <a:pt x="390" y="183"/>
                </a:lnTo>
                <a:lnTo>
                  <a:pt x="387" y="186"/>
                </a:lnTo>
                <a:lnTo>
                  <a:pt x="387" y="186"/>
                </a:lnTo>
                <a:close/>
                <a:moveTo>
                  <a:pt x="611" y="189"/>
                </a:moveTo>
                <a:lnTo>
                  <a:pt x="611" y="189"/>
                </a:lnTo>
                <a:lnTo>
                  <a:pt x="610" y="186"/>
                </a:lnTo>
                <a:lnTo>
                  <a:pt x="610" y="183"/>
                </a:lnTo>
                <a:lnTo>
                  <a:pt x="608" y="183"/>
                </a:lnTo>
                <a:lnTo>
                  <a:pt x="608" y="183"/>
                </a:lnTo>
                <a:lnTo>
                  <a:pt x="607" y="187"/>
                </a:lnTo>
                <a:lnTo>
                  <a:pt x="608" y="189"/>
                </a:lnTo>
                <a:lnTo>
                  <a:pt x="611" y="189"/>
                </a:lnTo>
                <a:lnTo>
                  <a:pt x="611" y="189"/>
                </a:lnTo>
                <a:close/>
                <a:moveTo>
                  <a:pt x="265" y="184"/>
                </a:moveTo>
                <a:lnTo>
                  <a:pt x="265" y="184"/>
                </a:lnTo>
                <a:lnTo>
                  <a:pt x="265" y="187"/>
                </a:lnTo>
                <a:lnTo>
                  <a:pt x="267" y="190"/>
                </a:lnTo>
                <a:lnTo>
                  <a:pt x="267" y="190"/>
                </a:lnTo>
                <a:lnTo>
                  <a:pt x="271" y="190"/>
                </a:lnTo>
                <a:lnTo>
                  <a:pt x="271" y="190"/>
                </a:lnTo>
                <a:lnTo>
                  <a:pt x="273" y="187"/>
                </a:lnTo>
                <a:lnTo>
                  <a:pt x="273" y="183"/>
                </a:lnTo>
                <a:lnTo>
                  <a:pt x="273" y="183"/>
                </a:lnTo>
                <a:lnTo>
                  <a:pt x="270" y="183"/>
                </a:lnTo>
                <a:lnTo>
                  <a:pt x="265" y="184"/>
                </a:lnTo>
                <a:lnTo>
                  <a:pt x="265" y="184"/>
                </a:lnTo>
                <a:close/>
                <a:moveTo>
                  <a:pt x="165" y="189"/>
                </a:moveTo>
                <a:lnTo>
                  <a:pt x="165" y="189"/>
                </a:lnTo>
                <a:lnTo>
                  <a:pt x="165" y="192"/>
                </a:lnTo>
                <a:lnTo>
                  <a:pt x="165" y="193"/>
                </a:lnTo>
                <a:lnTo>
                  <a:pt x="166" y="193"/>
                </a:lnTo>
                <a:lnTo>
                  <a:pt x="166" y="193"/>
                </a:lnTo>
                <a:lnTo>
                  <a:pt x="181" y="187"/>
                </a:lnTo>
                <a:lnTo>
                  <a:pt x="181" y="187"/>
                </a:lnTo>
                <a:lnTo>
                  <a:pt x="180" y="186"/>
                </a:lnTo>
                <a:lnTo>
                  <a:pt x="180" y="184"/>
                </a:lnTo>
                <a:lnTo>
                  <a:pt x="180" y="184"/>
                </a:lnTo>
                <a:lnTo>
                  <a:pt x="172" y="186"/>
                </a:lnTo>
                <a:lnTo>
                  <a:pt x="165" y="189"/>
                </a:lnTo>
                <a:lnTo>
                  <a:pt x="165" y="189"/>
                </a:lnTo>
                <a:close/>
                <a:moveTo>
                  <a:pt x="207" y="187"/>
                </a:moveTo>
                <a:lnTo>
                  <a:pt x="207" y="187"/>
                </a:lnTo>
                <a:lnTo>
                  <a:pt x="210" y="187"/>
                </a:lnTo>
                <a:lnTo>
                  <a:pt x="212" y="184"/>
                </a:lnTo>
                <a:lnTo>
                  <a:pt x="212" y="184"/>
                </a:lnTo>
                <a:lnTo>
                  <a:pt x="207" y="184"/>
                </a:lnTo>
                <a:lnTo>
                  <a:pt x="207" y="186"/>
                </a:lnTo>
                <a:lnTo>
                  <a:pt x="207" y="187"/>
                </a:lnTo>
                <a:lnTo>
                  <a:pt x="207" y="187"/>
                </a:lnTo>
                <a:close/>
                <a:moveTo>
                  <a:pt x="305" y="187"/>
                </a:moveTo>
                <a:lnTo>
                  <a:pt x="305" y="187"/>
                </a:lnTo>
                <a:lnTo>
                  <a:pt x="309" y="187"/>
                </a:lnTo>
                <a:lnTo>
                  <a:pt x="309" y="187"/>
                </a:lnTo>
                <a:lnTo>
                  <a:pt x="309" y="186"/>
                </a:lnTo>
                <a:lnTo>
                  <a:pt x="309" y="184"/>
                </a:lnTo>
                <a:lnTo>
                  <a:pt x="309" y="184"/>
                </a:lnTo>
                <a:lnTo>
                  <a:pt x="306" y="184"/>
                </a:lnTo>
                <a:lnTo>
                  <a:pt x="305" y="186"/>
                </a:lnTo>
                <a:lnTo>
                  <a:pt x="305" y="187"/>
                </a:lnTo>
                <a:lnTo>
                  <a:pt x="305" y="187"/>
                </a:lnTo>
                <a:close/>
                <a:moveTo>
                  <a:pt x="8" y="263"/>
                </a:moveTo>
                <a:lnTo>
                  <a:pt x="8" y="263"/>
                </a:lnTo>
                <a:lnTo>
                  <a:pt x="11" y="268"/>
                </a:lnTo>
                <a:lnTo>
                  <a:pt x="11" y="276"/>
                </a:lnTo>
                <a:lnTo>
                  <a:pt x="9" y="282"/>
                </a:lnTo>
                <a:lnTo>
                  <a:pt x="11" y="289"/>
                </a:lnTo>
                <a:lnTo>
                  <a:pt x="11" y="289"/>
                </a:lnTo>
                <a:lnTo>
                  <a:pt x="14" y="274"/>
                </a:lnTo>
                <a:lnTo>
                  <a:pt x="17" y="259"/>
                </a:lnTo>
                <a:lnTo>
                  <a:pt x="20" y="244"/>
                </a:lnTo>
                <a:lnTo>
                  <a:pt x="24" y="230"/>
                </a:lnTo>
                <a:lnTo>
                  <a:pt x="24" y="230"/>
                </a:lnTo>
                <a:lnTo>
                  <a:pt x="27" y="224"/>
                </a:lnTo>
                <a:lnTo>
                  <a:pt x="27" y="224"/>
                </a:lnTo>
                <a:lnTo>
                  <a:pt x="35" y="204"/>
                </a:lnTo>
                <a:lnTo>
                  <a:pt x="40" y="184"/>
                </a:lnTo>
                <a:lnTo>
                  <a:pt x="40" y="184"/>
                </a:lnTo>
                <a:lnTo>
                  <a:pt x="27" y="201"/>
                </a:lnTo>
                <a:lnTo>
                  <a:pt x="20" y="221"/>
                </a:lnTo>
                <a:lnTo>
                  <a:pt x="14" y="241"/>
                </a:lnTo>
                <a:lnTo>
                  <a:pt x="8" y="263"/>
                </a:lnTo>
                <a:lnTo>
                  <a:pt x="8" y="263"/>
                </a:lnTo>
                <a:close/>
                <a:moveTo>
                  <a:pt x="235" y="186"/>
                </a:moveTo>
                <a:lnTo>
                  <a:pt x="235" y="186"/>
                </a:lnTo>
                <a:lnTo>
                  <a:pt x="235" y="187"/>
                </a:lnTo>
                <a:lnTo>
                  <a:pt x="236" y="187"/>
                </a:lnTo>
                <a:lnTo>
                  <a:pt x="238" y="187"/>
                </a:lnTo>
                <a:lnTo>
                  <a:pt x="238" y="187"/>
                </a:lnTo>
                <a:lnTo>
                  <a:pt x="238" y="187"/>
                </a:lnTo>
                <a:lnTo>
                  <a:pt x="239" y="184"/>
                </a:lnTo>
                <a:lnTo>
                  <a:pt x="239" y="184"/>
                </a:lnTo>
                <a:lnTo>
                  <a:pt x="238" y="184"/>
                </a:lnTo>
                <a:lnTo>
                  <a:pt x="235" y="186"/>
                </a:lnTo>
                <a:lnTo>
                  <a:pt x="235" y="186"/>
                </a:lnTo>
                <a:close/>
                <a:moveTo>
                  <a:pt x="683" y="190"/>
                </a:moveTo>
                <a:lnTo>
                  <a:pt x="683" y="190"/>
                </a:lnTo>
                <a:lnTo>
                  <a:pt x="681" y="187"/>
                </a:lnTo>
                <a:lnTo>
                  <a:pt x="678" y="184"/>
                </a:lnTo>
                <a:lnTo>
                  <a:pt x="678" y="184"/>
                </a:lnTo>
                <a:lnTo>
                  <a:pt x="680" y="189"/>
                </a:lnTo>
                <a:lnTo>
                  <a:pt x="681" y="190"/>
                </a:lnTo>
                <a:lnTo>
                  <a:pt x="683" y="190"/>
                </a:lnTo>
                <a:lnTo>
                  <a:pt x="683" y="190"/>
                </a:lnTo>
                <a:close/>
                <a:moveTo>
                  <a:pt x="250" y="189"/>
                </a:moveTo>
                <a:lnTo>
                  <a:pt x="250" y="189"/>
                </a:lnTo>
                <a:lnTo>
                  <a:pt x="259" y="189"/>
                </a:lnTo>
                <a:lnTo>
                  <a:pt x="259" y="189"/>
                </a:lnTo>
                <a:lnTo>
                  <a:pt x="259" y="187"/>
                </a:lnTo>
                <a:lnTo>
                  <a:pt x="259" y="187"/>
                </a:lnTo>
                <a:lnTo>
                  <a:pt x="255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89"/>
                </a:lnTo>
                <a:close/>
                <a:moveTo>
                  <a:pt x="447" y="187"/>
                </a:moveTo>
                <a:lnTo>
                  <a:pt x="447" y="187"/>
                </a:lnTo>
                <a:lnTo>
                  <a:pt x="448" y="189"/>
                </a:lnTo>
                <a:lnTo>
                  <a:pt x="450" y="189"/>
                </a:lnTo>
                <a:lnTo>
                  <a:pt x="450" y="189"/>
                </a:lnTo>
                <a:lnTo>
                  <a:pt x="450" y="187"/>
                </a:lnTo>
                <a:lnTo>
                  <a:pt x="448" y="186"/>
                </a:lnTo>
                <a:lnTo>
                  <a:pt x="448" y="186"/>
                </a:lnTo>
                <a:lnTo>
                  <a:pt x="447" y="187"/>
                </a:lnTo>
                <a:lnTo>
                  <a:pt x="447" y="187"/>
                </a:lnTo>
                <a:lnTo>
                  <a:pt x="447" y="187"/>
                </a:lnTo>
                <a:close/>
                <a:moveTo>
                  <a:pt x="468" y="189"/>
                </a:moveTo>
                <a:lnTo>
                  <a:pt x="468" y="189"/>
                </a:lnTo>
                <a:lnTo>
                  <a:pt x="468" y="187"/>
                </a:lnTo>
                <a:lnTo>
                  <a:pt x="468" y="187"/>
                </a:lnTo>
                <a:lnTo>
                  <a:pt x="465" y="186"/>
                </a:lnTo>
                <a:lnTo>
                  <a:pt x="465" y="186"/>
                </a:lnTo>
                <a:lnTo>
                  <a:pt x="466" y="189"/>
                </a:lnTo>
                <a:lnTo>
                  <a:pt x="468" y="189"/>
                </a:lnTo>
                <a:lnTo>
                  <a:pt x="468" y="189"/>
                </a:lnTo>
                <a:close/>
                <a:moveTo>
                  <a:pt x="620" y="192"/>
                </a:moveTo>
                <a:lnTo>
                  <a:pt x="620" y="192"/>
                </a:lnTo>
                <a:lnTo>
                  <a:pt x="624" y="192"/>
                </a:lnTo>
                <a:lnTo>
                  <a:pt x="627" y="192"/>
                </a:lnTo>
                <a:lnTo>
                  <a:pt x="627" y="189"/>
                </a:lnTo>
                <a:lnTo>
                  <a:pt x="627" y="189"/>
                </a:lnTo>
                <a:lnTo>
                  <a:pt x="622" y="187"/>
                </a:lnTo>
                <a:lnTo>
                  <a:pt x="620" y="186"/>
                </a:lnTo>
                <a:lnTo>
                  <a:pt x="620" y="186"/>
                </a:lnTo>
                <a:lnTo>
                  <a:pt x="619" y="189"/>
                </a:lnTo>
                <a:lnTo>
                  <a:pt x="620" y="192"/>
                </a:lnTo>
                <a:lnTo>
                  <a:pt x="620" y="192"/>
                </a:lnTo>
                <a:close/>
                <a:moveTo>
                  <a:pt x="194" y="187"/>
                </a:moveTo>
                <a:lnTo>
                  <a:pt x="194" y="187"/>
                </a:lnTo>
                <a:lnTo>
                  <a:pt x="194" y="190"/>
                </a:lnTo>
                <a:lnTo>
                  <a:pt x="194" y="192"/>
                </a:lnTo>
                <a:lnTo>
                  <a:pt x="194" y="192"/>
                </a:lnTo>
                <a:lnTo>
                  <a:pt x="195" y="192"/>
                </a:lnTo>
                <a:lnTo>
                  <a:pt x="197" y="192"/>
                </a:lnTo>
                <a:lnTo>
                  <a:pt x="201" y="190"/>
                </a:lnTo>
                <a:lnTo>
                  <a:pt x="201" y="190"/>
                </a:lnTo>
                <a:lnTo>
                  <a:pt x="201" y="187"/>
                </a:lnTo>
                <a:lnTo>
                  <a:pt x="201" y="187"/>
                </a:lnTo>
                <a:lnTo>
                  <a:pt x="194" y="187"/>
                </a:lnTo>
                <a:lnTo>
                  <a:pt x="194" y="187"/>
                </a:lnTo>
                <a:close/>
                <a:moveTo>
                  <a:pt x="428" y="187"/>
                </a:moveTo>
                <a:lnTo>
                  <a:pt x="428" y="187"/>
                </a:lnTo>
                <a:lnTo>
                  <a:pt x="428" y="195"/>
                </a:lnTo>
                <a:lnTo>
                  <a:pt x="430" y="204"/>
                </a:lnTo>
                <a:lnTo>
                  <a:pt x="430" y="204"/>
                </a:lnTo>
                <a:lnTo>
                  <a:pt x="434" y="204"/>
                </a:lnTo>
                <a:lnTo>
                  <a:pt x="441" y="204"/>
                </a:lnTo>
                <a:lnTo>
                  <a:pt x="441" y="204"/>
                </a:lnTo>
                <a:lnTo>
                  <a:pt x="438" y="195"/>
                </a:lnTo>
                <a:lnTo>
                  <a:pt x="436" y="187"/>
                </a:lnTo>
                <a:lnTo>
                  <a:pt x="436" y="187"/>
                </a:lnTo>
                <a:lnTo>
                  <a:pt x="431" y="187"/>
                </a:lnTo>
                <a:lnTo>
                  <a:pt x="428" y="187"/>
                </a:lnTo>
                <a:lnTo>
                  <a:pt x="428" y="187"/>
                </a:lnTo>
                <a:close/>
                <a:moveTo>
                  <a:pt x="473" y="193"/>
                </a:moveTo>
                <a:lnTo>
                  <a:pt x="473" y="193"/>
                </a:lnTo>
                <a:lnTo>
                  <a:pt x="476" y="195"/>
                </a:lnTo>
                <a:lnTo>
                  <a:pt x="482" y="196"/>
                </a:lnTo>
                <a:lnTo>
                  <a:pt x="482" y="196"/>
                </a:lnTo>
                <a:lnTo>
                  <a:pt x="480" y="190"/>
                </a:lnTo>
                <a:lnTo>
                  <a:pt x="480" y="187"/>
                </a:lnTo>
                <a:lnTo>
                  <a:pt x="480" y="187"/>
                </a:lnTo>
                <a:lnTo>
                  <a:pt x="476" y="187"/>
                </a:lnTo>
                <a:lnTo>
                  <a:pt x="473" y="187"/>
                </a:lnTo>
                <a:lnTo>
                  <a:pt x="473" y="187"/>
                </a:lnTo>
                <a:lnTo>
                  <a:pt x="473" y="190"/>
                </a:lnTo>
                <a:lnTo>
                  <a:pt x="473" y="193"/>
                </a:lnTo>
                <a:lnTo>
                  <a:pt x="473" y="193"/>
                </a:lnTo>
                <a:close/>
                <a:moveTo>
                  <a:pt x="587" y="193"/>
                </a:moveTo>
                <a:lnTo>
                  <a:pt x="587" y="193"/>
                </a:lnTo>
                <a:lnTo>
                  <a:pt x="595" y="193"/>
                </a:lnTo>
                <a:lnTo>
                  <a:pt x="598" y="193"/>
                </a:lnTo>
                <a:lnTo>
                  <a:pt x="601" y="192"/>
                </a:lnTo>
                <a:lnTo>
                  <a:pt x="601" y="192"/>
                </a:lnTo>
                <a:lnTo>
                  <a:pt x="593" y="189"/>
                </a:lnTo>
                <a:lnTo>
                  <a:pt x="587" y="187"/>
                </a:lnTo>
                <a:lnTo>
                  <a:pt x="587" y="187"/>
                </a:lnTo>
                <a:lnTo>
                  <a:pt x="587" y="193"/>
                </a:lnTo>
                <a:lnTo>
                  <a:pt x="587" y="193"/>
                </a:lnTo>
                <a:close/>
                <a:moveTo>
                  <a:pt x="107" y="192"/>
                </a:moveTo>
                <a:lnTo>
                  <a:pt x="107" y="192"/>
                </a:lnTo>
                <a:lnTo>
                  <a:pt x="108" y="189"/>
                </a:lnTo>
                <a:lnTo>
                  <a:pt x="108" y="187"/>
                </a:lnTo>
                <a:lnTo>
                  <a:pt x="107" y="187"/>
                </a:lnTo>
                <a:lnTo>
                  <a:pt x="107" y="187"/>
                </a:lnTo>
                <a:lnTo>
                  <a:pt x="107" y="190"/>
                </a:lnTo>
                <a:lnTo>
                  <a:pt x="107" y="192"/>
                </a:lnTo>
                <a:lnTo>
                  <a:pt x="107" y="192"/>
                </a:lnTo>
                <a:lnTo>
                  <a:pt x="107" y="192"/>
                </a:lnTo>
                <a:close/>
                <a:moveTo>
                  <a:pt x="422" y="187"/>
                </a:moveTo>
                <a:lnTo>
                  <a:pt x="422" y="187"/>
                </a:lnTo>
                <a:lnTo>
                  <a:pt x="418" y="187"/>
                </a:lnTo>
                <a:lnTo>
                  <a:pt x="413" y="189"/>
                </a:lnTo>
                <a:lnTo>
                  <a:pt x="413" y="189"/>
                </a:lnTo>
                <a:lnTo>
                  <a:pt x="415" y="196"/>
                </a:lnTo>
                <a:lnTo>
                  <a:pt x="415" y="204"/>
                </a:lnTo>
                <a:lnTo>
                  <a:pt x="415" y="204"/>
                </a:lnTo>
                <a:lnTo>
                  <a:pt x="421" y="204"/>
                </a:lnTo>
                <a:lnTo>
                  <a:pt x="422" y="205"/>
                </a:lnTo>
                <a:lnTo>
                  <a:pt x="425" y="204"/>
                </a:lnTo>
                <a:lnTo>
                  <a:pt x="425" y="204"/>
                </a:lnTo>
                <a:lnTo>
                  <a:pt x="422" y="187"/>
                </a:lnTo>
                <a:lnTo>
                  <a:pt x="422" y="187"/>
                </a:lnTo>
                <a:close/>
                <a:moveTo>
                  <a:pt x="486" y="189"/>
                </a:moveTo>
                <a:lnTo>
                  <a:pt x="486" y="189"/>
                </a:lnTo>
                <a:lnTo>
                  <a:pt x="486" y="193"/>
                </a:lnTo>
                <a:lnTo>
                  <a:pt x="486" y="198"/>
                </a:lnTo>
                <a:lnTo>
                  <a:pt x="486" y="198"/>
                </a:lnTo>
                <a:lnTo>
                  <a:pt x="491" y="199"/>
                </a:lnTo>
                <a:lnTo>
                  <a:pt x="495" y="199"/>
                </a:lnTo>
                <a:lnTo>
                  <a:pt x="495" y="199"/>
                </a:lnTo>
                <a:lnTo>
                  <a:pt x="495" y="192"/>
                </a:lnTo>
                <a:lnTo>
                  <a:pt x="495" y="192"/>
                </a:lnTo>
                <a:lnTo>
                  <a:pt x="491" y="189"/>
                </a:lnTo>
                <a:lnTo>
                  <a:pt x="488" y="189"/>
                </a:lnTo>
                <a:lnTo>
                  <a:pt x="486" y="189"/>
                </a:lnTo>
                <a:lnTo>
                  <a:pt x="486" y="189"/>
                </a:lnTo>
                <a:close/>
                <a:moveTo>
                  <a:pt x="410" y="202"/>
                </a:moveTo>
                <a:lnTo>
                  <a:pt x="410" y="202"/>
                </a:lnTo>
                <a:lnTo>
                  <a:pt x="410" y="196"/>
                </a:lnTo>
                <a:lnTo>
                  <a:pt x="409" y="192"/>
                </a:lnTo>
                <a:lnTo>
                  <a:pt x="407" y="189"/>
                </a:lnTo>
                <a:lnTo>
                  <a:pt x="407" y="189"/>
                </a:lnTo>
                <a:lnTo>
                  <a:pt x="409" y="192"/>
                </a:lnTo>
                <a:lnTo>
                  <a:pt x="409" y="196"/>
                </a:lnTo>
                <a:lnTo>
                  <a:pt x="409" y="199"/>
                </a:lnTo>
                <a:lnTo>
                  <a:pt x="410" y="202"/>
                </a:lnTo>
                <a:lnTo>
                  <a:pt x="410" y="202"/>
                </a:lnTo>
                <a:close/>
                <a:moveTo>
                  <a:pt x="451" y="202"/>
                </a:moveTo>
                <a:lnTo>
                  <a:pt x="451" y="202"/>
                </a:lnTo>
                <a:lnTo>
                  <a:pt x="450" y="199"/>
                </a:lnTo>
                <a:lnTo>
                  <a:pt x="450" y="195"/>
                </a:lnTo>
                <a:lnTo>
                  <a:pt x="451" y="192"/>
                </a:lnTo>
                <a:lnTo>
                  <a:pt x="451" y="189"/>
                </a:lnTo>
                <a:lnTo>
                  <a:pt x="451" y="189"/>
                </a:lnTo>
                <a:lnTo>
                  <a:pt x="448" y="190"/>
                </a:lnTo>
                <a:lnTo>
                  <a:pt x="447" y="190"/>
                </a:lnTo>
                <a:lnTo>
                  <a:pt x="442" y="189"/>
                </a:lnTo>
                <a:lnTo>
                  <a:pt x="442" y="189"/>
                </a:lnTo>
                <a:lnTo>
                  <a:pt x="444" y="199"/>
                </a:lnTo>
                <a:lnTo>
                  <a:pt x="447" y="202"/>
                </a:lnTo>
                <a:lnTo>
                  <a:pt x="448" y="202"/>
                </a:lnTo>
                <a:lnTo>
                  <a:pt x="451" y="202"/>
                </a:lnTo>
                <a:lnTo>
                  <a:pt x="451" y="202"/>
                </a:lnTo>
                <a:close/>
                <a:moveTo>
                  <a:pt x="642" y="192"/>
                </a:moveTo>
                <a:lnTo>
                  <a:pt x="642" y="192"/>
                </a:lnTo>
                <a:lnTo>
                  <a:pt x="642" y="189"/>
                </a:lnTo>
                <a:lnTo>
                  <a:pt x="642" y="189"/>
                </a:lnTo>
                <a:lnTo>
                  <a:pt x="639" y="189"/>
                </a:lnTo>
                <a:lnTo>
                  <a:pt x="639" y="189"/>
                </a:lnTo>
                <a:lnTo>
                  <a:pt x="640" y="190"/>
                </a:lnTo>
                <a:lnTo>
                  <a:pt x="642" y="192"/>
                </a:lnTo>
                <a:lnTo>
                  <a:pt x="642" y="192"/>
                </a:lnTo>
                <a:close/>
                <a:moveTo>
                  <a:pt x="386" y="190"/>
                </a:moveTo>
                <a:lnTo>
                  <a:pt x="386" y="190"/>
                </a:lnTo>
                <a:lnTo>
                  <a:pt x="392" y="198"/>
                </a:lnTo>
                <a:lnTo>
                  <a:pt x="396" y="199"/>
                </a:lnTo>
                <a:lnTo>
                  <a:pt x="401" y="202"/>
                </a:lnTo>
                <a:lnTo>
                  <a:pt x="401" y="202"/>
                </a:lnTo>
                <a:lnTo>
                  <a:pt x="401" y="196"/>
                </a:lnTo>
                <a:lnTo>
                  <a:pt x="401" y="189"/>
                </a:lnTo>
                <a:lnTo>
                  <a:pt x="401" y="189"/>
                </a:lnTo>
                <a:lnTo>
                  <a:pt x="393" y="190"/>
                </a:lnTo>
                <a:lnTo>
                  <a:pt x="386" y="190"/>
                </a:lnTo>
                <a:lnTo>
                  <a:pt x="386" y="190"/>
                </a:lnTo>
                <a:close/>
                <a:moveTo>
                  <a:pt x="154" y="192"/>
                </a:moveTo>
                <a:lnTo>
                  <a:pt x="154" y="192"/>
                </a:lnTo>
                <a:lnTo>
                  <a:pt x="152" y="195"/>
                </a:lnTo>
                <a:lnTo>
                  <a:pt x="152" y="198"/>
                </a:lnTo>
                <a:lnTo>
                  <a:pt x="152" y="198"/>
                </a:lnTo>
                <a:lnTo>
                  <a:pt x="155" y="198"/>
                </a:lnTo>
                <a:lnTo>
                  <a:pt x="159" y="196"/>
                </a:lnTo>
                <a:lnTo>
                  <a:pt x="159" y="196"/>
                </a:lnTo>
                <a:lnTo>
                  <a:pt x="159" y="190"/>
                </a:lnTo>
                <a:lnTo>
                  <a:pt x="159" y="190"/>
                </a:lnTo>
                <a:lnTo>
                  <a:pt x="157" y="190"/>
                </a:lnTo>
                <a:lnTo>
                  <a:pt x="154" y="192"/>
                </a:lnTo>
                <a:lnTo>
                  <a:pt x="154" y="192"/>
                </a:lnTo>
                <a:close/>
                <a:moveTo>
                  <a:pt x="561" y="193"/>
                </a:moveTo>
                <a:lnTo>
                  <a:pt x="561" y="193"/>
                </a:lnTo>
                <a:lnTo>
                  <a:pt x="567" y="195"/>
                </a:lnTo>
                <a:lnTo>
                  <a:pt x="570" y="195"/>
                </a:lnTo>
                <a:lnTo>
                  <a:pt x="573" y="193"/>
                </a:lnTo>
                <a:lnTo>
                  <a:pt x="573" y="193"/>
                </a:lnTo>
                <a:lnTo>
                  <a:pt x="570" y="190"/>
                </a:lnTo>
                <a:lnTo>
                  <a:pt x="567" y="190"/>
                </a:lnTo>
                <a:lnTo>
                  <a:pt x="563" y="190"/>
                </a:lnTo>
                <a:lnTo>
                  <a:pt x="561" y="193"/>
                </a:lnTo>
                <a:lnTo>
                  <a:pt x="561" y="193"/>
                </a:lnTo>
                <a:close/>
                <a:moveTo>
                  <a:pt x="21" y="201"/>
                </a:moveTo>
                <a:lnTo>
                  <a:pt x="21" y="201"/>
                </a:lnTo>
                <a:lnTo>
                  <a:pt x="24" y="196"/>
                </a:lnTo>
                <a:lnTo>
                  <a:pt x="27" y="193"/>
                </a:lnTo>
                <a:lnTo>
                  <a:pt x="27" y="193"/>
                </a:lnTo>
                <a:lnTo>
                  <a:pt x="24" y="193"/>
                </a:lnTo>
                <a:lnTo>
                  <a:pt x="24" y="192"/>
                </a:lnTo>
                <a:lnTo>
                  <a:pt x="24" y="192"/>
                </a:lnTo>
                <a:lnTo>
                  <a:pt x="23" y="190"/>
                </a:lnTo>
                <a:lnTo>
                  <a:pt x="23" y="190"/>
                </a:lnTo>
                <a:lnTo>
                  <a:pt x="23" y="193"/>
                </a:lnTo>
                <a:lnTo>
                  <a:pt x="23" y="196"/>
                </a:lnTo>
                <a:lnTo>
                  <a:pt x="21" y="199"/>
                </a:lnTo>
                <a:lnTo>
                  <a:pt x="21" y="201"/>
                </a:lnTo>
                <a:lnTo>
                  <a:pt x="21" y="201"/>
                </a:lnTo>
                <a:close/>
                <a:moveTo>
                  <a:pt x="692" y="193"/>
                </a:moveTo>
                <a:lnTo>
                  <a:pt x="692" y="193"/>
                </a:lnTo>
                <a:lnTo>
                  <a:pt x="695" y="199"/>
                </a:lnTo>
                <a:lnTo>
                  <a:pt x="697" y="202"/>
                </a:lnTo>
                <a:lnTo>
                  <a:pt x="700" y="204"/>
                </a:lnTo>
                <a:lnTo>
                  <a:pt x="700" y="204"/>
                </a:lnTo>
                <a:lnTo>
                  <a:pt x="700" y="198"/>
                </a:lnTo>
                <a:lnTo>
                  <a:pt x="698" y="190"/>
                </a:lnTo>
                <a:lnTo>
                  <a:pt x="698" y="190"/>
                </a:lnTo>
                <a:lnTo>
                  <a:pt x="695" y="192"/>
                </a:lnTo>
                <a:lnTo>
                  <a:pt x="692" y="193"/>
                </a:lnTo>
                <a:lnTo>
                  <a:pt x="692" y="193"/>
                </a:lnTo>
                <a:close/>
                <a:moveTo>
                  <a:pt x="69" y="199"/>
                </a:moveTo>
                <a:lnTo>
                  <a:pt x="69" y="199"/>
                </a:lnTo>
                <a:lnTo>
                  <a:pt x="73" y="198"/>
                </a:lnTo>
                <a:lnTo>
                  <a:pt x="75" y="196"/>
                </a:lnTo>
                <a:lnTo>
                  <a:pt x="76" y="195"/>
                </a:lnTo>
                <a:lnTo>
                  <a:pt x="76" y="195"/>
                </a:lnTo>
                <a:lnTo>
                  <a:pt x="72" y="193"/>
                </a:lnTo>
                <a:lnTo>
                  <a:pt x="67" y="192"/>
                </a:lnTo>
                <a:lnTo>
                  <a:pt x="67" y="192"/>
                </a:lnTo>
                <a:lnTo>
                  <a:pt x="67" y="196"/>
                </a:lnTo>
                <a:lnTo>
                  <a:pt x="69" y="199"/>
                </a:lnTo>
                <a:lnTo>
                  <a:pt x="69" y="199"/>
                </a:lnTo>
                <a:close/>
                <a:moveTo>
                  <a:pt x="354" y="195"/>
                </a:moveTo>
                <a:lnTo>
                  <a:pt x="354" y="195"/>
                </a:lnTo>
                <a:lnTo>
                  <a:pt x="355" y="195"/>
                </a:lnTo>
                <a:lnTo>
                  <a:pt x="357" y="193"/>
                </a:lnTo>
                <a:lnTo>
                  <a:pt x="357" y="193"/>
                </a:lnTo>
                <a:lnTo>
                  <a:pt x="355" y="192"/>
                </a:lnTo>
                <a:lnTo>
                  <a:pt x="354" y="193"/>
                </a:lnTo>
                <a:lnTo>
                  <a:pt x="354" y="195"/>
                </a:lnTo>
                <a:lnTo>
                  <a:pt x="354" y="195"/>
                </a:lnTo>
                <a:close/>
                <a:moveTo>
                  <a:pt x="364" y="198"/>
                </a:moveTo>
                <a:lnTo>
                  <a:pt x="364" y="198"/>
                </a:lnTo>
                <a:lnTo>
                  <a:pt x="367" y="199"/>
                </a:lnTo>
                <a:lnTo>
                  <a:pt x="373" y="199"/>
                </a:lnTo>
                <a:lnTo>
                  <a:pt x="373" y="199"/>
                </a:lnTo>
                <a:lnTo>
                  <a:pt x="372" y="195"/>
                </a:lnTo>
                <a:lnTo>
                  <a:pt x="370" y="192"/>
                </a:lnTo>
                <a:lnTo>
                  <a:pt x="370" y="192"/>
                </a:lnTo>
                <a:lnTo>
                  <a:pt x="370" y="195"/>
                </a:lnTo>
                <a:lnTo>
                  <a:pt x="367" y="196"/>
                </a:lnTo>
                <a:lnTo>
                  <a:pt x="366" y="196"/>
                </a:lnTo>
                <a:lnTo>
                  <a:pt x="364" y="198"/>
                </a:lnTo>
                <a:lnTo>
                  <a:pt x="364" y="198"/>
                </a:lnTo>
                <a:close/>
                <a:moveTo>
                  <a:pt x="378" y="199"/>
                </a:moveTo>
                <a:lnTo>
                  <a:pt x="378" y="199"/>
                </a:lnTo>
                <a:lnTo>
                  <a:pt x="383" y="201"/>
                </a:lnTo>
                <a:lnTo>
                  <a:pt x="387" y="201"/>
                </a:lnTo>
                <a:lnTo>
                  <a:pt x="387" y="201"/>
                </a:lnTo>
                <a:lnTo>
                  <a:pt x="384" y="195"/>
                </a:lnTo>
                <a:lnTo>
                  <a:pt x="378" y="192"/>
                </a:lnTo>
                <a:lnTo>
                  <a:pt x="378" y="192"/>
                </a:lnTo>
                <a:lnTo>
                  <a:pt x="378" y="199"/>
                </a:lnTo>
                <a:lnTo>
                  <a:pt x="378" y="199"/>
                </a:lnTo>
                <a:close/>
                <a:moveTo>
                  <a:pt x="457" y="193"/>
                </a:moveTo>
                <a:lnTo>
                  <a:pt x="457" y="193"/>
                </a:lnTo>
                <a:lnTo>
                  <a:pt x="457" y="198"/>
                </a:lnTo>
                <a:lnTo>
                  <a:pt x="459" y="202"/>
                </a:lnTo>
                <a:lnTo>
                  <a:pt x="459" y="202"/>
                </a:lnTo>
                <a:lnTo>
                  <a:pt x="463" y="202"/>
                </a:lnTo>
                <a:lnTo>
                  <a:pt x="468" y="202"/>
                </a:lnTo>
                <a:lnTo>
                  <a:pt x="468" y="202"/>
                </a:lnTo>
                <a:lnTo>
                  <a:pt x="468" y="198"/>
                </a:lnTo>
                <a:lnTo>
                  <a:pt x="465" y="195"/>
                </a:lnTo>
                <a:lnTo>
                  <a:pt x="462" y="193"/>
                </a:lnTo>
                <a:lnTo>
                  <a:pt x="457" y="193"/>
                </a:lnTo>
                <a:lnTo>
                  <a:pt x="457" y="193"/>
                </a:lnTo>
                <a:close/>
                <a:moveTo>
                  <a:pt x="119" y="196"/>
                </a:moveTo>
                <a:lnTo>
                  <a:pt x="119" y="196"/>
                </a:lnTo>
                <a:lnTo>
                  <a:pt x="119" y="201"/>
                </a:lnTo>
                <a:lnTo>
                  <a:pt x="117" y="204"/>
                </a:lnTo>
                <a:lnTo>
                  <a:pt x="117" y="204"/>
                </a:lnTo>
                <a:lnTo>
                  <a:pt x="128" y="199"/>
                </a:lnTo>
                <a:lnTo>
                  <a:pt x="133" y="196"/>
                </a:lnTo>
                <a:lnTo>
                  <a:pt x="137" y="195"/>
                </a:lnTo>
                <a:lnTo>
                  <a:pt x="137" y="195"/>
                </a:lnTo>
                <a:lnTo>
                  <a:pt x="137" y="193"/>
                </a:lnTo>
                <a:lnTo>
                  <a:pt x="137" y="193"/>
                </a:lnTo>
                <a:lnTo>
                  <a:pt x="137" y="193"/>
                </a:lnTo>
                <a:lnTo>
                  <a:pt x="128" y="195"/>
                </a:lnTo>
                <a:lnTo>
                  <a:pt x="119" y="196"/>
                </a:lnTo>
                <a:lnTo>
                  <a:pt x="119" y="196"/>
                </a:lnTo>
                <a:close/>
                <a:moveTo>
                  <a:pt x="163" y="199"/>
                </a:moveTo>
                <a:lnTo>
                  <a:pt x="163" y="199"/>
                </a:lnTo>
                <a:lnTo>
                  <a:pt x="168" y="198"/>
                </a:lnTo>
                <a:lnTo>
                  <a:pt x="174" y="198"/>
                </a:lnTo>
                <a:lnTo>
                  <a:pt x="177" y="196"/>
                </a:lnTo>
                <a:lnTo>
                  <a:pt x="180" y="193"/>
                </a:lnTo>
                <a:lnTo>
                  <a:pt x="180" y="193"/>
                </a:lnTo>
                <a:lnTo>
                  <a:pt x="171" y="196"/>
                </a:lnTo>
                <a:lnTo>
                  <a:pt x="163" y="199"/>
                </a:lnTo>
                <a:lnTo>
                  <a:pt x="163" y="199"/>
                </a:lnTo>
                <a:close/>
                <a:moveTo>
                  <a:pt x="242" y="198"/>
                </a:moveTo>
                <a:lnTo>
                  <a:pt x="242" y="198"/>
                </a:lnTo>
                <a:lnTo>
                  <a:pt x="250" y="198"/>
                </a:lnTo>
                <a:lnTo>
                  <a:pt x="253" y="196"/>
                </a:lnTo>
                <a:lnTo>
                  <a:pt x="255" y="193"/>
                </a:lnTo>
                <a:lnTo>
                  <a:pt x="255" y="193"/>
                </a:lnTo>
                <a:lnTo>
                  <a:pt x="248" y="193"/>
                </a:lnTo>
                <a:lnTo>
                  <a:pt x="244" y="193"/>
                </a:lnTo>
                <a:lnTo>
                  <a:pt x="244" y="193"/>
                </a:lnTo>
                <a:lnTo>
                  <a:pt x="242" y="196"/>
                </a:lnTo>
                <a:lnTo>
                  <a:pt x="242" y="198"/>
                </a:lnTo>
                <a:lnTo>
                  <a:pt x="242" y="198"/>
                </a:lnTo>
                <a:close/>
                <a:moveTo>
                  <a:pt x="312" y="195"/>
                </a:moveTo>
                <a:lnTo>
                  <a:pt x="312" y="195"/>
                </a:lnTo>
                <a:lnTo>
                  <a:pt x="312" y="198"/>
                </a:lnTo>
                <a:lnTo>
                  <a:pt x="312" y="199"/>
                </a:lnTo>
                <a:lnTo>
                  <a:pt x="312" y="199"/>
                </a:lnTo>
                <a:lnTo>
                  <a:pt x="325" y="198"/>
                </a:lnTo>
                <a:lnTo>
                  <a:pt x="335" y="193"/>
                </a:lnTo>
                <a:lnTo>
                  <a:pt x="335" y="193"/>
                </a:lnTo>
                <a:lnTo>
                  <a:pt x="323" y="193"/>
                </a:lnTo>
                <a:lnTo>
                  <a:pt x="312" y="195"/>
                </a:lnTo>
                <a:lnTo>
                  <a:pt x="312" y="195"/>
                </a:lnTo>
                <a:close/>
                <a:moveTo>
                  <a:pt x="532" y="193"/>
                </a:moveTo>
                <a:lnTo>
                  <a:pt x="532" y="193"/>
                </a:lnTo>
                <a:lnTo>
                  <a:pt x="532" y="195"/>
                </a:lnTo>
                <a:lnTo>
                  <a:pt x="534" y="195"/>
                </a:lnTo>
                <a:lnTo>
                  <a:pt x="537" y="196"/>
                </a:lnTo>
                <a:lnTo>
                  <a:pt x="537" y="196"/>
                </a:lnTo>
                <a:lnTo>
                  <a:pt x="535" y="195"/>
                </a:lnTo>
                <a:lnTo>
                  <a:pt x="535" y="193"/>
                </a:lnTo>
                <a:lnTo>
                  <a:pt x="532" y="193"/>
                </a:lnTo>
                <a:lnTo>
                  <a:pt x="532" y="193"/>
                </a:lnTo>
                <a:close/>
                <a:moveTo>
                  <a:pt x="732" y="209"/>
                </a:moveTo>
                <a:lnTo>
                  <a:pt x="732" y="209"/>
                </a:lnTo>
                <a:lnTo>
                  <a:pt x="733" y="201"/>
                </a:lnTo>
                <a:lnTo>
                  <a:pt x="732" y="193"/>
                </a:lnTo>
                <a:lnTo>
                  <a:pt x="732" y="193"/>
                </a:lnTo>
                <a:lnTo>
                  <a:pt x="730" y="201"/>
                </a:lnTo>
                <a:lnTo>
                  <a:pt x="729" y="205"/>
                </a:lnTo>
                <a:lnTo>
                  <a:pt x="732" y="209"/>
                </a:lnTo>
                <a:lnTo>
                  <a:pt x="732" y="209"/>
                </a:lnTo>
                <a:close/>
                <a:moveTo>
                  <a:pt x="750" y="227"/>
                </a:moveTo>
                <a:lnTo>
                  <a:pt x="750" y="227"/>
                </a:lnTo>
                <a:lnTo>
                  <a:pt x="752" y="221"/>
                </a:lnTo>
                <a:lnTo>
                  <a:pt x="752" y="216"/>
                </a:lnTo>
                <a:lnTo>
                  <a:pt x="749" y="207"/>
                </a:lnTo>
                <a:lnTo>
                  <a:pt x="739" y="193"/>
                </a:lnTo>
                <a:lnTo>
                  <a:pt x="739" y="193"/>
                </a:lnTo>
                <a:lnTo>
                  <a:pt x="741" y="202"/>
                </a:lnTo>
                <a:lnTo>
                  <a:pt x="742" y="212"/>
                </a:lnTo>
                <a:lnTo>
                  <a:pt x="746" y="221"/>
                </a:lnTo>
                <a:lnTo>
                  <a:pt x="747" y="224"/>
                </a:lnTo>
                <a:lnTo>
                  <a:pt x="750" y="227"/>
                </a:lnTo>
                <a:lnTo>
                  <a:pt x="750" y="227"/>
                </a:lnTo>
                <a:close/>
                <a:moveTo>
                  <a:pt x="53" y="215"/>
                </a:moveTo>
                <a:lnTo>
                  <a:pt x="53" y="215"/>
                </a:lnTo>
                <a:lnTo>
                  <a:pt x="55" y="213"/>
                </a:lnTo>
                <a:lnTo>
                  <a:pt x="58" y="210"/>
                </a:lnTo>
                <a:lnTo>
                  <a:pt x="61" y="204"/>
                </a:lnTo>
                <a:lnTo>
                  <a:pt x="61" y="198"/>
                </a:lnTo>
                <a:lnTo>
                  <a:pt x="59" y="196"/>
                </a:lnTo>
                <a:lnTo>
                  <a:pt x="58" y="195"/>
                </a:lnTo>
                <a:lnTo>
                  <a:pt x="58" y="195"/>
                </a:lnTo>
                <a:lnTo>
                  <a:pt x="55" y="202"/>
                </a:lnTo>
                <a:lnTo>
                  <a:pt x="53" y="215"/>
                </a:lnTo>
                <a:lnTo>
                  <a:pt x="53" y="215"/>
                </a:lnTo>
                <a:close/>
                <a:moveTo>
                  <a:pt x="277" y="195"/>
                </a:moveTo>
                <a:lnTo>
                  <a:pt x="277" y="195"/>
                </a:lnTo>
                <a:lnTo>
                  <a:pt x="276" y="202"/>
                </a:lnTo>
                <a:lnTo>
                  <a:pt x="274" y="207"/>
                </a:lnTo>
                <a:lnTo>
                  <a:pt x="276" y="210"/>
                </a:lnTo>
                <a:lnTo>
                  <a:pt x="276" y="210"/>
                </a:lnTo>
                <a:lnTo>
                  <a:pt x="288" y="207"/>
                </a:lnTo>
                <a:lnTo>
                  <a:pt x="294" y="205"/>
                </a:lnTo>
                <a:lnTo>
                  <a:pt x="300" y="202"/>
                </a:lnTo>
                <a:lnTo>
                  <a:pt x="300" y="202"/>
                </a:lnTo>
                <a:lnTo>
                  <a:pt x="300" y="198"/>
                </a:lnTo>
                <a:lnTo>
                  <a:pt x="299" y="195"/>
                </a:lnTo>
                <a:lnTo>
                  <a:pt x="299" y="195"/>
                </a:lnTo>
                <a:lnTo>
                  <a:pt x="287" y="195"/>
                </a:lnTo>
                <a:lnTo>
                  <a:pt x="277" y="195"/>
                </a:lnTo>
                <a:lnTo>
                  <a:pt x="277" y="195"/>
                </a:lnTo>
                <a:close/>
                <a:moveTo>
                  <a:pt x="305" y="202"/>
                </a:moveTo>
                <a:lnTo>
                  <a:pt x="305" y="202"/>
                </a:lnTo>
                <a:lnTo>
                  <a:pt x="306" y="201"/>
                </a:lnTo>
                <a:lnTo>
                  <a:pt x="306" y="199"/>
                </a:lnTo>
                <a:lnTo>
                  <a:pt x="306" y="195"/>
                </a:lnTo>
                <a:lnTo>
                  <a:pt x="306" y="195"/>
                </a:lnTo>
                <a:lnTo>
                  <a:pt x="305" y="195"/>
                </a:lnTo>
                <a:lnTo>
                  <a:pt x="305" y="195"/>
                </a:lnTo>
                <a:lnTo>
                  <a:pt x="303" y="198"/>
                </a:lnTo>
                <a:lnTo>
                  <a:pt x="305" y="202"/>
                </a:lnTo>
                <a:lnTo>
                  <a:pt x="305" y="202"/>
                </a:lnTo>
                <a:close/>
                <a:moveTo>
                  <a:pt x="345" y="198"/>
                </a:moveTo>
                <a:lnTo>
                  <a:pt x="345" y="198"/>
                </a:lnTo>
                <a:lnTo>
                  <a:pt x="348" y="196"/>
                </a:lnTo>
                <a:lnTo>
                  <a:pt x="348" y="196"/>
                </a:lnTo>
                <a:lnTo>
                  <a:pt x="348" y="195"/>
                </a:lnTo>
                <a:lnTo>
                  <a:pt x="348" y="195"/>
                </a:lnTo>
                <a:lnTo>
                  <a:pt x="345" y="195"/>
                </a:lnTo>
                <a:lnTo>
                  <a:pt x="345" y="196"/>
                </a:lnTo>
                <a:lnTo>
                  <a:pt x="345" y="198"/>
                </a:lnTo>
                <a:lnTo>
                  <a:pt x="345" y="198"/>
                </a:lnTo>
                <a:close/>
                <a:moveTo>
                  <a:pt x="503" y="198"/>
                </a:moveTo>
                <a:lnTo>
                  <a:pt x="503" y="198"/>
                </a:lnTo>
                <a:lnTo>
                  <a:pt x="511" y="198"/>
                </a:lnTo>
                <a:lnTo>
                  <a:pt x="511" y="198"/>
                </a:lnTo>
                <a:lnTo>
                  <a:pt x="508" y="196"/>
                </a:lnTo>
                <a:lnTo>
                  <a:pt x="503" y="195"/>
                </a:lnTo>
                <a:lnTo>
                  <a:pt x="503" y="195"/>
                </a:lnTo>
                <a:lnTo>
                  <a:pt x="503" y="198"/>
                </a:lnTo>
                <a:lnTo>
                  <a:pt x="503" y="198"/>
                </a:lnTo>
                <a:close/>
                <a:moveTo>
                  <a:pt x="517" y="198"/>
                </a:moveTo>
                <a:lnTo>
                  <a:pt x="517" y="198"/>
                </a:lnTo>
                <a:lnTo>
                  <a:pt x="520" y="198"/>
                </a:lnTo>
                <a:lnTo>
                  <a:pt x="521" y="198"/>
                </a:lnTo>
                <a:lnTo>
                  <a:pt x="523" y="198"/>
                </a:lnTo>
                <a:lnTo>
                  <a:pt x="523" y="198"/>
                </a:lnTo>
                <a:lnTo>
                  <a:pt x="520" y="195"/>
                </a:lnTo>
                <a:lnTo>
                  <a:pt x="517" y="195"/>
                </a:lnTo>
                <a:lnTo>
                  <a:pt x="517" y="195"/>
                </a:lnTo>
                <a:lnTo>
                  <a:pt x="517" y="196"/>
                </a:lnTo>
                <a:lnTo>
                  <a:pt x="517" y="198"/>
                </a:lnTo>
                <a:lnTo>
                  <a:pt x="517" y="198"/>
                </a:lnTo>
                <a:close/>
                <a:moveTo>
                  <a:pt x="204" y="199"/>
                </a:moveTo>
                <a:lnTo>
                  <a:pt x="204" y="199"/>
                </a:lnTo>
                <a:lnTo>
                  <a:pt x="206" y="199"/>
                </a:lnTo>
                <a:lnTo>
                  <a:pt x="207" y="198"/>
                </a:lnTo>
                <a:lnTo>
                  <a:pt x="207" y="195"/>
                </a:lnTo>
                <a:lnTo>
                  <a:pt x="207" y="195"/>
                </a:lnTo>
                <a:lnTo>
                  <a:pt x="206" y="195"/>
                </a:lnTo>
                <a:lnTo>
                  <a:pt x="206" y="195"/>
                </a:lnTo>
                <a:lnTo>
                  <a:pt x="206" y="198"/>
                </a:lnTo>
                <a:lnTo>
                  <a:pt x="204" y="199"/>
                </a:lnTo>
                <a:lnTo>
                  <a:pt x="204" y="199"/>
                </a:lnTo>
                <a:close/>
                <a:moveTo>
                  <a:pt x="230" y="202"/>
                </a:moveTo>
                <a:lnTo>
                  <a:pt x="230" y="202"/>
                </a:lnTo>
                <a:lnTo>
                  <a:pt x="233" y="202"/>
                </a:lnTo>
                <a:lnTo>
                  <a:pt x="235" y="202"/>
                </a:lnTo>
                <a:lnTo>
                  <a:pt x="235" y="202"/>
                </a:lnTo>
                <a:lnTo>
                  <a:pt x="235" y="199"/>
                </a:lnTo>
                <a:lnTo>
                  <a:pt x="232" y="196"/>
                </a:lnTo>
                <a:lnTo>
                  <a:pt x="230" y="196"/>
                </a:lnTo>
                <a:lnTo>
                  <a:pt x="227" y="196"/>
                </a:lnTo>
                <a:lnTo>
                  <a:pt x="227" y="196"/>
                </a:lnTo>
                <a:lnTo>
                  <a:pt x="229" y="199"/>
                </a:lnTo>
                <a:lnTo>
                  <a:pt x="230" y="202"/>
                </a:lnTo>
                <a:lnTo>
                  <a:pt x="230" y="202"/>
                </a:lnTo>
                <a:close/>
                <a:moveTo>
                  <a:pt x="265" y="198"/>
                </a:moveTo>
                <a:lnTo>
                  <a:pt x="265" y="198"/>
                </a:lnTo>
                <a:lnTo>
                  <a:pt x="265" y="199"/>
                </a:lnTo>
                <a:lnTo>
                  <a:pt x="265" y="201"/>
                </a:lnTo>
                <a:lnTo>
                  <a:pt x="265" y="201"/>
                </a:lnTo>
                <a:lnTo>
                  <a:pt x="267" y="202"/>
                </a:lnTo>
                <a:lnTo>
                  <a:pt x="267" y="202"/>
                </a:lnTo>
                <a:lnTo>
                  <a:pt x="268" y="204"/>
                </a:lnTo>
                <a:lnTo>
                  <a:pt x="270" y="205"/>
                </a:lnTo>
                <a:lnTo>
                  <a:pt x="270" y="205"/>
                </a:lnTo>
                <a:lnTo>
                  <a:pt x="271" y="199"/>
                </a:lnTo>
                <a:lnTo>
                  <a:pt x="271" y="198"/>
                </a:lnTo>
                <a:lnTo>
                  <a:pt x="270" y="195"/>
                </a:lnTo>
                <a:lnTo>
                  <a:pt x="270" y="195"/>
                </a:lnTo>
                <a:lnTo>
                  <a:pt x="267" y="196"/>
                </a:lnTo>
                <a:lnTo>
                  <a:pt x="265" y="198"/>
                </a:lnTo>
                <a:lnTo>
                  <a:pt x="265" y="198"/>
                </a:lnTo>
                <a:close/>
                <a:moveTo>
                  <a:pt x="721" y="218"/>
                </a:moveTo>
                <a:lnTo>
                  <a:pt x="721" y="218"/>
                </a:lnTo>
                <a:lnTo>
                  <a:pt x="721" y="212"/>
                </a:lnTo>
                <a:lnTo>
                  <a:pt x="720" y="205"/>
                </a:lnTo>
                <a:lnTo>
                  <a:pt x="715" y="195"/>
                </a:lnTo>
                <a:lnTo>
                  <a:pt x="715" y="195"/>
                </a:lnTo>
                <a:lnTo>
                  <a:pt x="717" y="209"/>
                </a:lnTo>
                <a:lnTo>
                  <a:pt x="718" y="215"/>
                </a:lnTo>
                <a:lnTo>
                  <a:pt x="721" y="218"/>
                </a:lnTo>
                <a:lnTo>
                  <a:pt x="721" y="218"/>
                </a:lnTo>
                <a:close/>
                <a:moveTo>
                  <a:pt x="143" y="202"/>
                </a:moveTo>
                <a:lnTo>
                  <a:pt x="143" y="202"/>
                </a:lnTo>
                <a:lnTo>
                  <a:pt x="145" y="202"/>
                </a:lnTo>
                <a:lnTo>
                  <a:pt x="146" y="201"/>
                </a:lnTo>
                <a:lnTo>
                  <a:pt x="146" y="196"/>
                </a:lnTo>
                <a:lnTo>
                  <a:pt x="146" y="196"/>
                </a:lnTo>
                <a:lnTo>
                  <a:pt x="145" y="196"/>
                </a:lnTo>
                <a:lnTo>
                  <a:pt x="145" y="196"/>
                </a:lnTo>
                <a:lnTo>
                  <a:pt x="143" y="196"/>
                </a:lnTo>
                <a:lnTo>
                  <a:pt x="143" y="199"/>
                </a:lnTo>
                <a:lnTo>
                  <a:pt x="143" y="202"/>
                </a:lnTo>
                <a:lnTo>
                  <a:pt x="143" y="202"/>
                </a:lnTo>
                <a:close/>
                <a:moveTo>
                  <a:pt x="671" y="205"/>
                </a:moveTo>
                <a:lnTo>
                  <a:pt x="671" y="205"/>
                </a:lnTo>
                <a:lnTo>
                  <a:pt x="672" y="201"/>
                </a:lnTo>
                <a:lnTo>
                  <a:pt x="672" y="199"/>
                </a:lnTo>
                <a:lnTo>
                  <a:pt x="672" y="196"/>
                </a:lnTo>
                <a:lnTo>
                  <a:pt x="672" y="196"/>
                </a:lnTo>
                <a:lnTo>
                  <a:pt x="669" y="196"/>
                </a:lnTo>
                <a:lnTo>
                  <a:pt x="665" y="196"/>
                </a:lnTo>
                <a:lnTo>
                  <a:pt x="665" y="196"/>
                </a:lnTo>
                <a:lnTo>
                  <a:pt x="665" y="199"/>
                </a:lnTo>
                <a:lnTo>
                  <a:pt x="665" y="202"/>
                </a:lnTo>
                <a:lnTo>
                  <a:pt x="668" y="204"/>
                </a:lnTo>
                <a:lnTo>
                  <a:pt x="671" y="205"/>
                </a:lnTo>
                <a:lnTo>
                  <a:pt x="671" y="205"/>
                </a:lnTo>
                <a:close/>
                <a:moveTo>
                  <a:pt x="82" y="204"/>
                </a:moveTo>
                <a:lnTo>
                  <a:pt x="82" y="204"/>
                </a:lnTo>
                <a:lnTo>
                  <a:pt x="87" y="204"/>
                </a:lnTo>
                <a:lnTo>
                  <a:pt x="91" y="205"/>
                </a:lnTo>
                <a:lnTo>
                  <a:pt x="91" y="205"/>
                </a:lnTo>
                <a:lnTo>
                  <a:pt x="93" y="201"/>
                </a:lnTo>
                <a:lnTo>
                  <a:pt x="93" y="196"/>
                </a:lnTo>
                <a:lnTo>
                  <a:pt x="93" y="196"/>
                </a:lnTo>
                <a:lnTo>
                  <a:pt x="88" y="196"/>
                </a:lnTo>
                <a:lnTo>
                  <a:pt x="84" y="196"/>
                </a:lnTo>
                <a:lnTo>
                  <a:pt x="82" y="199"/>
                </a:lnTo>
                <a:lnTo>
                  <a:pt x="82" y="204"/>
                </a:lnTo>
                <a:lnTo>
                  <a:pt x="82" y="204"/>
                </a:lnTo>
                <a:close/>
                <a:moveTo>
                  <a:pt x="107" y="205"/>
                </a:moveTo>
                <a:lnTo>
                  <a:pt x="107" y="205"/>
                </a:lnTo>
                <a:lnTo>
                  <a:pt x="108" y="201"/>
                </a:lnTo>
                <a:lnTo>
                  <a:pt x="108" y="196"/>
                </a:lnTo>
                <a:lnTo>
                  <a:pt x="108" y="196"/>
                </a:lnTo>
                <a:lnTo>
                  <a:pt x="107" y="196"/>
                </a:lnTo>
                <a:lnTo>
                  <a:pt x="107" y="196"/>
                </a:lnTo>
                <a:lnTo>
                  <a:pt x="105" y="201"/>
                </a:lnTo>
                <a:lnTo>
                  <a:pt x="105" y="204"/>
                </a:lnTo>
                <a:lnTo>
                  <a:pt x="107" y="205"/>
                </a:lnTo>
                <a:lnTo>
                  <a:pt x="107" y="205"/>
                </a:lnTo>
                <a:close/>
                <a:moveTo>
                  <a:pt x="630" y="198"/>
                </a:moveTo>
                <a:lnTo>
                  <a:pt x="630" y="198"/>
                </a:lnTo>
                <a:lnTo>
                  <a:pt x="631" y="201"/>
                </a:lnTo>
                <a:lnTo>
                  <a:pt x="636" y="204"/>
                </a:lnTo>
                <a:lnTo>
                  <a:pt x="645" y="207"/>
                </a:lnTo>
                <a:lnTo>
                  <a:pt x="645" y="207"/>
                </a:lnTo>
                <a:lnTo>
                  <a:pt x="645" y="202"/>
                </a:lnTo>
                <a:lnTo>
                  <a:pt x="645" y="198"/>
                </a:lnTo>
                <a:lnTo>
                  <a:pt x="645" y="198"/>
                </a:lnTo>
                <a:lnTo>
                  <a:pt x="642" y="196"/>
                </a:lnTo>
                <a:lnTo>
                  <a:pt x="637" y="196"/>
                </a:lnTo>
                <a:lnTo>
                  <a:pt x="630" y="198"/>
                </a:lnTo>
                <a:lnTo>
                  <a:pt x="630" y="198"/>
                </a:lnTo>
                <a:close/>
                <a:moveTo>
                  <a:pt x="192" y="199"/>
                </a:moveTo>
                <a:lnTo>
                  <a:pt x="192" y="199"/>
                </a:lnTo>
                <a:lnTo>
                  <a:pt x="192" y="202"/>
                </a:lnTo>
                <a:lnTo>
                  <a:pt x="192" y="207"/>
                </a:lnTo>
                <a:lnTo>
                  <a:pt x="192" y="207"/>
                </a:lnTo>
                <a:lnTo>
                  <a:pt x="195" y="205"/>
                </a:lnTo>
                <a:lnTo>
                  <a:pt x="197" y="204"/>
                </a:lnTo>
                <a:lnTo>
                  <a:pt x="200" y="201"/>
                </a:lnTo>
                <a:lnTo>
                  <a:pt x="200" y="198"/>
                </a:lnTo>
                <a:lnTo>
                  <a:pt x="200" y="198"/>
                </a:lnTo>
                <a:lnTo>
                  <a:pt x="195" y="198"/>
                </a:lnTo>
                <a:lnTo>
                  <a:pt x="192" y="199"/>
                </a:lnTo>
                <a:lnTo>
                  <a:pt x="192" y="199"/>
                </a:lnTo>
                <a:close/>
                <a:moveTo>
                  <a:pt x="219" y="205"/>
                </a:moveTo>
                <a:lnTo>
                  <a:pt x="219" y="205"/>
                </a:lnTo>
                <a:lnTo>
                  <a:pt x="223" y="205"/>
                </a:lnTo>
                <a:lnTo>
                  <a:pt x="226" y="204"/>
                </a:lnTo>
                <a:lnTo>
                  <a:pt x="226" y="204"/>
                </a:lnTo>
                <a:lnTo>
                  <a:pt x="224" y="202"/>
                </a:lnTo>
                <a:lnTo>
                  <a:pt x="224" y="201"/>
                </a:lnTo>
                <a:lnTo>
                  <a:pt x="224" y="199"/>
                </a:lnTo>
                <a:lnTo>
                  <a:pt x="224" y="198"/>
                </a:lnTo>
                <a:lnTo>
                  <a:pt x="224" y="198"/>
                </a:lnTo>
                <a:lnTo>
                  <a:pt x="221" y="198"/>
                </a:lnTo>
                <a:lnTo>
                  <a:pt x="221" y="198"/>
                </a:lnTo>
                <a:lnTo>
                  <a:pt x="219" y="201"/>
                </a:lnTo>
                <a:lnTo>
                  <a:pt x="219" y="205"/>
                </a:lnTo>
                <a:lnTo>
                  <a:pt x="219" y="205"/>
                </a:lnTo>
                <a:close/>
                <a:moveTo>
                  <a:pt x="482" y="199"/>
                </a:moveTo>
                <a:lnTo>
                  <a:pt x="482" y="199"/>
                </a:lnTo>
                <a:lnTo>
                  <a:pt x="480" y="198"/>
                </a:lnTo>
                <a:lnTo>
                  <a:pt x="479" y="198"/>
                </a:lnTo>
                <a:lnTo>
                  <a:pt x="476" y="198"/>
                </a:lnTo>
                <a:lnTo>
                  <a:pt x="476" y="198"/>
                </a:lnTo>
                <a:lnTo>
                  <a:pt x="476" y="199"/>
                </a:lnTo>
                <a:lnTo>
                  <a:pt x="477" y="199"/>
                </a:lnTo>
                <a:lnTo>
                  <a:pt x="479" y="201"/>
                </a:lnTo>
                <a:lnTo>
                  <a:pt x="482" y="199"/>
                </a:lnTo>
                <a:lnTo>
                  <a:pt x="482" y="199"/>
                </a:lnTo>
                <a:close/>
                <a:moveTo>
                  <a:pt x="674" y="207"/>
                </a:moveTo>
                <a:lnTo>
                  <a:pt x="674" y="207"/>
                </a:lnTo>
                <a:lnTo>
                  <a:pt x="677" y="205"/>
                </a:lnTo>
                <a:lnTo>
                  <a:pt x="680" y="204"/>
                </a:lnTo>
                <a:lnTo>
                  <a:pt x="681" y="202"/>
                </a:lnTo>
                <a:lnTo>
                  <a:pt x="681" y="199"/>
                </a:lnTo>
                <a:lnTo>
                  <a:pt x="681" y="199"/>
                </a:lnTo>
                <a:lnTo>
                  <a:pt x="680" y="198"/>
                </a:lnTo>
                <a:lnTo>
                  <a:pt x="680" y="198"/>
                </a:lnTo>
                <a:lnTo>
                  <a:pt x="680" y="198"/>
                </a:lnTo>
                <a:lnTo>
                  <a:pt x="675" y="198"/>
                </a:lnTo>
                <a:lnTo>
                  <a:pt x="675" y="198"/>
                </a:lnTo>
                <a:lnTo>
                  <a:pt x="674" y="207"/>
                </a:lnTo>
                <a:lnTo>
                  <a:pt x="674" y="207"/>
                </a:lnTo>
                <a:close/>
                <a:moveTo>
                  <a:pt x="326" y="202"/>
                </a:moveTo>
                <a:lnTo>
                  <a:pt x="326" y="202"/>
                </a:lnTo>
                <a:lnTo>
                  <a:pt x="329" y="202"/>
                </a:lnTo>
                <a:lnTo>
                  <a:pt x="331" y="201"/>
                </a:lnTo>
                <a:lnTo>
                  <a:pt x="334" y="201"/>
                </a:lnTo>
                <a:lnTo>
                  <a:pt x="335" y="201"/>
                </a:lnTo>
                <a:lnTo>
                  <a:pt x="335" y="201"/>
                </a:lnTo>
                <a:lnTo>
                  <a:pt x="335" y="198"/>
                </a:lnTo>
                <a:lnTo>
                  <a:pt x="335" y="198"/>
                </a:lnTo>
                <a:lnTo>
                  <a:pt x="331" y="199"/>
                </a:lnTo>
                <a:lnTo>
                  <a:pt x="326" y="202"/>
                </a:lnTo>
                <a:lnTo>
                  <a:pt x="326" y="202"/>
                </a:lnTo>
                <a:close/>
                <a:moveTo>
                  <a:pt x="588" y="198"/>
                </a:moveTo>
                <a:lnTo>
                  <a:pt x="588" y="198"/>
                </a:lnTo>
                <a:lnTo>
                  <a:pt x="590" y="201"/>
                </a:lnTo>
                <a:lnTo>
                  <a:pt x="592" y="202"/>
                </a:lnTo>
                <a:lnTo>
                  <a:pt x="592" y="202"/>
                </a:lnTo>
                <a:lnTo>
                  <a:pt x="593" y="201"/>
                </a:lnTo>
                <a:lnTo>
                  <a:pt x="595" y="198"/>
                </a:lnTo>
                <a:lnTo>
                  <a:pt x="595" y="198"/>
                </a:lnTo>
                <a:lnTo>
                  <a:pt x="592" y="198"/>
                </a:lnTo>
                <a:lnTo>
                  <a:pt x="588" y="198"/>
                </a:lnTo>
                <a:lnTo>
                  <a:pt x="588" y="198"/>
                </a:lnTo>
                <a:close/>
                <a:moveTo>
                  <a:pt x="610" y="205"/>
                </a:moveTo>
                <a:lnTo>
                  <a:pt x="610" y="205"/>
                </a:lnTo>
                <a:lnTo>
                  <a:pt x="608" y="202"/>
                </a:lnTo>
                <a:lnTo>
                  <a:pt x="608" y="199"/>
                </a:lnTo>
                <a:lnTo>
                  <a:pt x="608" y="198"/>
                </a:lnTo>
                <a:lnTo>
                  <a:pt x="608" y="198"/>
                </a:lnTo>
                <a:lnTo>
                  <a:pt x="607" y="199"/>
                </a:lnTo>
                <a:lnTo>
                  <a:pt x="607" y="201"/>
                </a:lnTo>
                <a:lnTo>
                  <a:pt x="608" y="204"/>
                </a:lnTo>
                <a:lnTo>
                  <a:pt x="610" y="205"/>
                </a:lnTo>
                <a:lnTo>
                  <a:pt x="610" y="205"/>
                </a:lnTo>
                <a:close/>
                <a:moveTo>
                  <a:pt x="128" y="204"/>
                </a:moveTo>
                <a:lnTo>
                  <a:pt x="128" y="204"/>
                </a:lnTo>
                <a:lnTo>
                  <a:pt x="134" y="204"/>
                </a:lnTo>
                <a:lnTo>
                  <a:pt x="139" y="204"/>
                </a:lnTo>
                <a:lnTo>
                  <a:pt x="139" y="204"/>
                </a:lnTo>
                <a:lnTo>
                  <a:pt x="139" y="199"/>
                </a:lnTo>
                <a:lnTo>
                  <a:pt x="139" y="199"/>
                </a:lnTo>
                <a:lnTo>
                  <a:pt x="133" y="201"/>
                </a:lnTo>
                <a:lnTo>
                  <a:pt x="128" y="204"/>
                </a:lnTo>
                <a:lnTo>
                  <a:pt x="128" y="204"/>
                </a:lnTo>
                <a:close/>
                <a:moveTo>
                  <a:pt x="244" y="205"/>
                </a:moveTo>
                <a:lnTo>
                  <a:pt x="244" y="205"/>
                </a:lnTo>
                <a:lnTo>
                  <a:pt x="248" y="210"/>
                </a:lnTo>
                <a:lnTo>
                  <a:pt x="250" y="213"/>
                </a:lnTo>
                <a:lnTo>
                  <a:pt x="253" y="216"/>
                </a:lnTo>
                <a:lnTo>
                  <a:pt x="253" y="216"/>
                </a:lnTo>
                <a:lnTo>
                  <a:pt x="255" y="209"/>
                </a:lnTo>
                <a:lnTo>
                  <a:pt x="256" y="199"/>
                </a:lnTo>
                <a:lnTo>
                  <a:pt x="256" y="199"/>
                </a:lnTo>
                <a:lnTo>
                  <a:pt x="250" y="202"/>
                </a:lnTo>
                <a:lnTo>
                  <a:pt x="247" y="202"/>
                </a:lnTo>
                <a:lnTo>
                  <a:pt x="244" y="205"/>
                </a:lnTo>
                <a:lnTo>
                  <a:pt x="244" y="205"/>
                </a:lnTo>
                <a:close/>
                <a:moveTo>
                  <a:pt x="213" y="207"/>
                </a:moveTo>
                <a:lnTo>
                  <a:pt x="213" y="207"/>
                </a:lnTo>
                <a:lnTo>
                  <a:pt x="215" y="207"/>
                </a:lnTo>
                <a:lnTo>
                  <a:pt x="215" y="204"/>
                </a:lnTo>
                <a:lnTo>
                  <a:pt x="215" y="202"/>
                </a:lnTo>
                <a:lnTo>
                  <a:pt x="213" y="201"/>
                </a:lnTo>
                <a:lnTo>
                  <a:pt x="213" y="201"/>
                </a:lnTo>
                <a:lnTo>
                  <a:pt x="212" y="204"/>
                </a:lnTo>
                <a:lnTo>
                  <a:pt x="212" y="207"/>
                </a:lnTo>
                <a:lnTo>
                  <a:pt x="213" y="207"/>
                </a:lnTo>
                <a:lnTo>
                  <a:pt x="213" y="207"/>
                </a:lnTo>
                <a:close/>
                <a:moveTo>
                  <a:pt x="524" y="201"/>
                </a:moveTo>
                <a:lnTo>
                  <a:pt x="524" y="201"/>
                </a:lnTo>
                <a:lnTo>
                  <a:pt x="521" y="202"/>
                </a:lnTo>
                <a:lnTo>
                  <a:pt x="518" y="202"/>
                </a:lnTo>
                <a:lnTo>
                  <a:pt x="518" y="202"/>
                </a:lnTo>
                <a:lnTo>
                  <a:pt x="518" y="204"/>
                </a:lnTo>
                <a:lnTo>
                  <a:pt x="517" y="205"/>
                </a:lnTo>
                <a:lnTo>
                  <a:pt x="515" y="207"/>
                </a:lnTo>
                <a:lnTo>
                  <a:pt x="517" y="209"/>
                </a:lnTo>
                <a:lnTo>
                  <a:pt x="517" y="209"/>
                </a:lnTo>
                <a:lnTo>
                  <a:pt x="521" y="212"/>
                </a:lnTo>
                <a:lnTo>
                  <a:pt x="526" y="213"/>
                </a:lnTo>
                <a:lnTo>
                  <a:pt x="526" y="213"/>
                </a:lnTo>
                <a:lnTo>
                  <a:pt x="526" y="207"/>
                </a:lnTo>
                <a:lnTo>
                  <a:pt x="526" y="202"/>
                </a:lnTo>
                <a:lnTo>
                  <a:pt x="524" y="201"/>
                </a:lnTo>
                <a:lnTo>
                  <a:pt x="524" y="201"/>
                </a:lnTo>
                <a:close/>
                <a:moveTo>
                  <a:pt x="532" y="202"/>
                </a:moveTo>
                <a:lnTo>
                  <a:pt x="532" y="202"/>
                </a:lnTo>
                <a:lnTo>
                  <a:pt x="532" y="210"/>
                </a:lnTo>
                <a:lnTo>
                  <a:pt x="532" y="213"/>
                </a:lnTo>
                <a:lnTo>
                  <a:pt x="534" y="216"/>
                </a:lnTo>
                <a:lnTo>
                  <a:pt x="534" y="216"/>
                </a:lnTo>
                <a:lnTo>
                  <a:pt x="534" y="216"/>
                </a:lnTo>
                <a:lnTo>
                  <a:pt x="535" y="216"/>
                </a:lnTo>
                <a:lnTo>
                  <a:pt x="535" y="216"/>
                </a:lnTo>
                <a:lnTo>
                  <a:pt x="537" y="209"/>
                </a:lnTo>
                <a:lnTo>
                  <a:pt x="537" y="204"/>
                </a:lnTo>
                <a:lnTo>
                  <a:pt x="535" y="201"/>
                </a:lnTo>
                <a:lnTo>
                  <a:pt x="535" y="201"/>
                </a:lnTo>
                <a:lnTo>
                  <a:pt x="535" y="202"/>
                </a:lnTo>
                <a:lnTo>
                  <a:pt x="534" y="202"/>
                </a:lnTo>
                <a:lnTo>
                  <a:pt x="532" y="202"/>
                </a:lnTo>
                <a:lnTo>
                  <a:pt x="532" y="202"/>
                </a:lnTo>
                <a:close/>
                <a:moveTo>
                  <a:pt x="541" y="202"/>
                </a:moveTo>
                <a:lnTo>
                  <a:pt x="541" y="202"/>
                </a:lnTo>
                <a:lnTo>
                  <a:pt x="540" y="209"/>
                </a:lnTo>
                <a:lnTo>
                  <a:pt x="540" y="216"/>
                </a:lnTo>
                <a:lnTo>
                  <a:pt x="540" y="216"/>
                </a:lnTo>
                <a:lnTo>
                  <a:pt x="541" y="216"/>
                </a:lnTo>
                <a:lnTo>
                  <a:pt x="543" y="218"/>
                </a:lnTo>
                <a:lnTo>
                  <a:pt x="544" y="218"/>
                </a:lnTo>
                <a:lnTo>
                  <a:pt x="546" y="218"/>
                </a:lnTo>
                <a:lnTo>
                  <a:pt x="546" y="218"/>
                </a:lnTo>
                <a:lnTo>
                  <a:pt x="549" y="212"/>
                </a:lnTo>
                <a:lnTo>
                  <a:pt x="550" y="202"/>
                </a:lnTo>
                <a:lnTo>
                  <a:pt x="550" y="202"/>
                </a:lnTo>
                <a:lnTo>
                  <a:pt x="546" y="201"/>
                </a:lnTo>
                <a:lnTo>
                  <a:pt x="541" y="202"/>
                </a:lnTo>
                <a:lnTo>
                  <a:pt x="541" y="202"/>
                </a:lnTo>
                <a:close/>
                <a:moveTo>
                  <a:pt x="625" y="216"/>
                </a:moveTo>
                <a:lnTo>
                  <a:pt x="625" y="216"/>
                </a:lnTo>
                <a:lnTo>
                  <a:pt x="625" y="213"/>
                </a:lnTo>
                <a:lnTo>
                  <a:pt x="625" y="210"/>
                </a:lnTo>
                <a:lnTo>
                  <a:pt x="625" y="204"/>
                </a:lnTo>
                <a:lnTo>
                  <a:pt x="625" y="204"/>
                </a:lnTo>
                <a:lnTo>
                  <a:pt x="620" y="201"/>
                </a:lnTo>
                <a:lnTo>
                  <a:pt x="620" y="201"/>
                </a:lnTo>
                <a:lnTo>
                  <a:pt x="622" y="210"/>
                </a:lnTo>
                <a:lnTo>
                  <a:pt x="622" y="213"/>
                </a:lnTo>
                <a:lnTo>
                  <a:pt x="625" y="216"/>
                </a:lnTo>
                <a:lnTo>
                  <a:pt x="625" y="216"/>
                </a:lnTo>
                <a:close/>
                <a:moveTo>
                  <a:pt x="345" y="210"/>
                </a:moveTo>
                <a:lnTo>
                  <a:pt x="345" y="210"/>
                </a:lnTo>
                <a:lnTo>
                  <a:pt x="346" y="210"/>
                </a:lnTo>
                <a:lnTo>
                  <a:pt x="346" y="209"/>
                </a:lnTo>
                <a:lnTo>
                  <a:pt x="348" y="209"/>
                </a:lnTo>
                <a:lnTo>
                  <a:pt x="348" y="209"/>
                </a:lnTo>
                <a:lnTo>
                  <a:pt x="348" y="202"/>
                </a:lnTo>
                <a:lnTo>
                  <a:pt x="348" y="202"/>
                </a:lnTo>
                <a:lnTo>
                  <a:pt x="345" y="202"/>
                </a:lnTo>
                <a:lnTo>
                  <a:pt x="343" y="205"/>
                </a:lnTo>
                <a:lnTo>
                  <a:pt x="345" y="210"/>
                </a:lnTo>
                <a:lnTo>
                  <a:pt x="345" y="210"/>
                </a:lnTo>
                <a:close/>
                <a:moveTo>
                  <a:pt x="649" y="210"/>
                </a:moveTo>
                <a:lnTo>
                  <a:pt x="649" y="210"/>
                </a:lnTo>
                <a:lnTo>
                  <a:pt x="654" y="213"/>
                </a:lnTo>
                <a:lnTo>
                  <a:pt x="654" y="213"/>
                </a:lnTo>
                <a:lnTo>
                  <a:pt x="654" y="207"/>
                </a:lnTo>
                <a:lnTo>
                  <a:pt x="653" y="204"/>
                </a:lnTo>
                <a:lnTo>
                  <a:pt x="649" y="202"/>
                </a:lnTo>
                <a:lnTo>
                  <a:pt x="649" y="202"/>
                </a:lnTo>
                <a:lnTo>
                  <a:pt x="649" y="205"/>
                </a:lnTo>
                <a:lnTo>
                  <a:pt x="649" y="210"/>
                </a:lnTo>
                <a:lnTo>
                  <a:pt x="649" y="210"/>
                </a:lnTo>
                <a:close/>
                <a:moveTo>
                  <a:pt x="311" y="207"/>
                </a:moveTo>
                <a:lnTo>
                  <a:pt x="311" y="207"/>
                </a:lnTo>
                <a:lnTo>
                  <a:pt x="312" y="207"/>
                </a:lnTo>
                <a:lnTo>
                  <a:pt x="314" y="205"/>
                </a:lnTo>
                <a:lnTo>
                  <a:pt x="314" y="204"/>
                </a:lnTo>
                <a:lnTo>
                  <a:pt x="314" y="204"/>
                </a:lnTo>
                <a:lnTo>
                  <a:pt x="314" y="204"/>
                </a:lnTo>
                <a:lnTo>
                  <a:pt x="312" y="205"/>
                </a:lnTo>
                <a:lnTo>
                  <a:pt x="311" y="205"/>
                </a:lnTo>
                <a:lnTo>
                  <a:pt x="311" y="207"/>
                </a:lnTo>
                <a:lnTo>
                  <a:pt x="311" y="207"/>
                </a:lnTo>
                <a:close/>
                <a:moveTo>
                  <a:pt x="335" y="210"/>
                </a:moveTo>
                <a:lnTo>
                  <a:pt x="335" y="210"/>
                </a:lnTo>
                <a:lnTo>
                  <a:pt x="335" y="205"/>
                </a:lnTo>
                <a:lnTo>
                  <a:pt x="335" y="204"/>
                </a:lnTo>
                <a:lnTo>
                  <a:pt x="334" y="204"/>
                </a:lnTo>
                <a:lnTo>
                  <a:pt x="334" y="204"/>
                </a:lnTo>
                <a:lnTo>
                  <a:pt x="334" y="205"/>
                </a:lnTo>
                <a:lnTo>
                  <a:pt x="334" y="207"/>
                </a:lnTo>
                <a:lnTo>
                  <a:pt x="334" y="209"/>
                </a:lnTo>
                <a:lnTo>
                  <a:pt x="335" y="210"/>
                </a:lnTo>
                <a:lnTo>
                  <a:pt x="335" y="210"/>
                </a:lnTo>
                <a:close/>
                <a:moveTo>
                  <a:pt x="512" y="204"/>
                </a:moveTo>
                <a:lnTo>
                  <a:pt x="512" y="204"/>
                </a:lnTo>
                <a:lnTo>
                  <a:pt x="508" y="204"/>
                </a:lnTo>
                <a:lnTo>
                  <a:pt x="508" y="204"/>
                </a:lnTo>
                <a:lnTo>
                  <a:pt x="508" y="205"/>
                </a:lnTo>
                <a:lnTo>
                  <a:pt x="509" y="205"/>
                </a:lnTo>
                <a:lnTo>
                  <a:pt x="511" y="205"/>
                </a:lnTo>
                <a:lnTo>
                  <a:pt x="512" y="204"/>
                </a:lnTo>
                <a:lnTo>
                  <a:pt x="512" y="204"/>
                </a:lnTo>
                <a:close/>
                <a:moveTo>
                  <a:pt x="64" y="224"/>
                </a:moveTo>
                <a:lnTo>
                  <a:pt x="64" y="224"/>
                </a:lnTo>
                <a:lnTo>
                  <a:pt x="67" y="225"/>
                </a:lnTo>
                <a:lnTo>
                  <a:pt x="70" y="225"/>
                </a:lnTo>
                <a:lnTo>
                  <a:pt x="76" y="225"/>
                </a:lnTo>
                <a:lnTo>
                  <a:pt x="76" y="225"/>
                </a:lnTo>
                <a:lnTo>
                  <a:pt x="75" y="216"/>
                </a:lnTo>
                <a:lnTo>
                  <a:pt x="75" y="207"/>
                </a:lnTo>
                <a:lnTo>
                  <a:pt x="75" y="207"/>
                </a:lnTo>
                <a:lnTo>
                  <a:pt x="70" y="204"/>
                </a:lnTo>
                <a:lnTo>
                  <a:pt x="70" y="204"/>
                </a:lnTo>
                <a:lnTo>
                  <a:pt x="67" y="207"/>
                </a:lnTo>
                <a:lnTo>
                  <a:pt x="65" y="212"/>
                </a:lnTo>
                <a:lnTo>
                  <a:pt x="64" y="218"/>
                </a:lnTo>
                <a:lnTo>
                  <a:pt x="64" y="224"/>
                </a:lnTo>
                <a:lnTo>
                  <a:pt x="64" y="224"/>
                </a:lnTo>
                <a:close/>
                <a:moveTo>
                  <a:pt x="177" y="204"/>
                </a:moveTo>
                <a:lnTo>
                  <a:pt x="177" y="204"/>
                </a:lnTo>
                <a:lnTo>
                  <a:pt x="171" y="207"/>
                </a:lnTo>
                <a:lnTo>
                  <a:pt x="162" y="210"/>
                </a:lnTo>
                <a:lnTo>
                  <a:pt x="162" y="210"/>
                </a:lnTo>
                <a:lnTo>
                  <a:pt x="162" y="218"/>
                </a:lnTo>
                <a:lnTo>
                  <a:pt x="162" y="218"/>
                </a:lnTo>
                <a:lnTo>
                  <a:pt x="166" y="218"/>
                </a:lnTo>
                <a:lnTo>
                  <a:pt x="169" y="218"/>
                </a:lnTo>
                <a:lnTo>
                  <a:pt x="177" y="216"/>
                </a:lnTo>
                <a:lnTo>
                  <a:pt x="177" y="216"/>
                </a:lnTo>
                <a:lnTo>
                  <a:pt x="178" y="210"/>
                </a:lnTo>
                <a:lnTo>
                  <a:pt x="178" y="207"/>
                </a:lnTo>
                <a:lnTo>
                  <a:pt x="177" y="204"/>
                </a:lnTo>
                <a:lnTo>
                  <a:pt x="177" y="204"/>
                </a:lnTo>
                <a:close/>
                <a:moveTo>
                  <a:pt x="378" y="209"/>
                </a:moveTo>
                <a:lnTo>
                  <a:pt x="378" y="209"/>
                </a:lnTo>
                <a:lnTo>
                  <a:pt x="387" y="207"/>
                </a:lnTo>
                <a:lnTo>
                  <a:pt x="395" y="207"/>
                </a:lnTo>
                <a:lnTo>
                  <a:pt x="395" y="207"/>
                </a:lnTo>
                <a:lnTo>
                  <a:pt x="392" y="205"/>
                </a:lnTo>
                <a:lnTo>
                  <a:pt x="387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7"/>
                </a:lnTo>
                <a:lnTo>
                  <a:pt x="378" y="209"/>
                </a:lnTo>
                <a:lnTo>
                  <a:pt x="378" y="209"/>
                </a:lnTo>
                <a:close/>
                <a:moveTo>
                  <a:pt x="486" y="205"/>
                </a:moveTo>
                <a:lnTo>
                  <a:pt x="486" y="205"/>
                </a:lnTo>
                <a:lnTo>
                  <a:pt x="488" y="209"/>
                </a:lnTo>
                <a:lnTo>
                  <a:pt x="488" y="210"/>
                </a:lnTo>
                <a:lnTo>
                  <a:pt x="488" y="210"/>
                </a:lnTo>
                <a:lnTo>
                  <a:pt x="492" y="210"/>
                </a:lnTo>
                <a:lnTo>
                  <a:pt x="499" y="210"/>
                </a:lnTo>
                <a:lnTo>
                  <a:pt x="499" y="210"/>
                </a:lnTo>
                <a:lnTo>
                  <a:pt x="497" y="207"/>
                </a:lnTo>
                <a:lnTo>
                  <a:pt x="495" y="204"/>
                </a:lnTo>
                <a:lnTo>
                  <a:pt x="495" y="204"/>
                </a:lnTo>
                <a:lnTo>
                  <a:pt x="491" y="205"/>
                </a:lnTo>
                <a:lnTo>
                  <a:pt x="486" y="205"/>
                </a:lnTo>
                <a:lnTo>
                  <a:pt x="486" y="205"/>
                </a:lnTo>
                <a:close/>
                <a:moveTo>
                  <a:pt x="555" y="219"/>
                </a:moveTo>
                <a:lnTo>
                  <a:pt x="555" y="219"/>
                </a:lnTo>
                <a:lnTo>
                  <a:pt x="556" y="216"/>
                </a:lnTo>
                <a:lnTo>
                  <a:pt x="558" y="212"/>
                </a:lnTo>
                <a:lnTo>
                  <a:pt x="558" y="204"/>
                </a:lnTo>
                <a:lnTo>
                  <a:pt x="558" y="204"/>
                </a:lnTo>
                <a:lnTo>
                  <a:pt x="555" y="204"/>
                </a:lnTo>
                <a:lnTo>
                  <a:pt x="555" y="204"/>
                </a:lnTo>
                <a:lnTo>
                  <a:pt x="555" y="219"/>
                </a:lnTo>
                <a:lnTo>
                  <a:pt x="555" y="219"/>
                </a:lnTo>
                <a:close/>
                <a:moveTo>
                  <a:pt x="204" y="210"/>
                </a:moveTo>
                <a:lnTo>
                  <a:pt x="204" y="210"/>
                </a:lnTo>
                <a:lnTo>
                  <a:pt x="206" y="210"/>
                </a:lnTo>
                <a:lnTo>
                  <a:pt x="207" y="207"/>
                </a:lnTo>
                <a:lnTo>
                  <a:pt x="206" y="205"/>
                </a:lnTo>
                <a:lnTo>
                  <a:pt x="206" y="205"/>
                </a:lnTo>
                <a:lnTo>
                  <a:pt x="206" y="205"/>
                </a:lnTo>
                <a:lnTo>
                  <a:pt x="204" y="207"/>
                </a:lnTo>
                <a:lnTo>
                  <a:pt x="204" y="210"/>
                </a:lnTo>
                <a:lnTo>
                  <a:pt x="204" y="210"/>
                </a:lnTo>
                <a:close/>
                <a:moveTo>
                  <a:pt x="151" y="209"/>
                </a:moveTo>
                <a:lnTo>
                  <a:pt x="151" y="209"/>
                </a:lnTo>
                <a:lnTo>
                  <a:pt x="154" y="209"/>
                </a:lnTo>
                <a:lnTo>
                  <a:pt x="157" y="207"/>
                </a:lnTo>
                <a:lnTo>
                  <a:pt x="157" y="207"/>
                </a:lnTo>
                <a:lnTo>
                  <a:pt x="155" y="205"/>
                </a:lnTo>
                <a:lnTo>
                  <a:pt x="154" y="205"/>
                </a:lnTo>
                <a:lnTo>
                  <a:pt x="152" y="207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354" y="209"/>
                </a:moveTo>
                <a:lnTo>
                  <a:pt x="354" y="209"/>
                </a:lnTo>
                <a:lnTo>
                  <a:pt x="358" y="210"/>
                </a:lnTo>
                <a:lnTo>
                  <a:pt x="361" y="209"/>
                </a:lnTo>
                <a:lnTo>
                  <a:pt x="363" y="207"/>
                </a:lnTo>
                <a:lnTo>
                  <a:pt x="363" y="207"/>
                </a:lnTo>
                <a:lnTo>
                  <a:pt x="360" y="207"/>
                </a:lnTo>
                <a:lnTo>
                  <a:pt x="358" y="207"/>
                </a:lnTo>
                <a:lnTo>
                  <a:pt x="354" y="205"/>
                </a:lnTo>
                <a:lnTo>
                  <a:pt x="354" y="205"/>
                </a:lnTo>
                <a:lnTo>
                  <a:pt x="354" y="209"/>
                </a:lnTo>
                <a:lnTo>
                  <a:pt x="354" y="209"/>
                </a:lnTo>
                <a:close/>
                <a:moveTo>
                  <a:pt x="459" y="209"/>
                </a:moveTo>
                <a:lnTo>
                  <a:pt x="459" y="209"/>
                </a:lnTo>
                <a:lnTo>
                  <a:pt x="463" y="209"/>
                </a:lnTo>
                <a:lnTo>
                  <a:pt x="468" y="209"/>
                </a:lnTo>
                <a:lnTo>
                  <a:pt x="468" y="209"/>
                </a:lnTo>
                <a:lnTo>
                  <a:pt x="468" y="207"/>
                </a:lnTo>
                <a:lnTo>
                  <a:pt x="466" y="205"/>
                </a:lnTo>
                <a:lnTo>
                  <a:pt x="466" y="205"/>
                </a:lnTo>
                <a:lnTo>
                  <a:pt x="465" y="207"/>
                </a:lnTo>
                <a:lnTo>
                  <a:pt x="462" y="207"/>
                </a:lnTo>
                <a:lnTo>
                  <a:pt x="460" y="207"/>
                </a:lnTo>
                <a:lnTo>
                  <a:pt x="459" y="209"/>
                </a:lnTo>
                <a:lnTo>
                  <a:pt x="459" y="209"/>
                </a:lnTo>
                <a:close/>
                <a:moveTo>
                  <a:pt x="473" y="209"/>
                </a:moveTo>
                <a:lnTo>
                  <a:pt x="473" y="209"/>
                </a:lnTo>
                <a:lnTo>
                  <a:pt x="479" y="209"/>
                </a:lnTo>
                <a:lnTo>
                  <a:pt x="479" y="209"/>
                </a:lnTo>
                <a:lnTo>
                  <a:pt x="477" y="207"/>
                </a:lnTo>
                <a:lnTo>
                  <a:pt x="476" y="205"/>
                </a:lnTo>
                <a:lnTo>
                  <a:pt x="473" y="207"/>
                </a:lnTo>
                <a:lnTo>
                  <a:pt x="473" y="209"/>
                </a:lnTo>
                <a:lnTo>
                  <a:pt x="473" y="209"/>
                </a:lnTo>
                <a:close/>
                <a:moveTo>
                  <a:pt x="630" y="218"/>
                </a:moveTo>
                <a:lnTo>
                  <a:pt x="630" y="218"/>
                </a:lnTo>
                <a:lnTo>
                  <a:pt x="634" y="218"/>
                </a:lnTo>
                <a:lnTo>
                  <a:pt x="640" y="219"/>
                </a:lnTo>
                <a:lnTo>
                  <a:pt x="640" y="219"/>
                </a:lnTo>
                <a:lnTo>
                  <a:pt x="642" y="218"/>
                </a:lnTo>
                <a:lnTo>
                  <a:pt x="642" y="216"/>
                </a:lnTo>
                <a:lnTo>
                  <a:pt x="643" y="215"/>
                </a:lnTo>
                <a:lnTo>
                  <a:pt x="643" y="213"/>
                </a:lnTo>
                <a:lnTo>
                  <a:pt x="643" y="213"/>
                </a:lnTo>
                <a:lnTo>
                  <a:pt x="637" y="209"/>
                </a:lnTo>
                <a:lnTo>
                  <a:pt x="633" y="207"/>
                </a:lnTo>
                <a:lnTo>
                  <a:pt x="630" y="207"/>
                </a:lnTo>
                <a:lnTo>
                  <a:pt x="630" y="207"/>
                </a:lnTo>
                <a:lnTo>
                  <a:pt x="630" y="212"/>
                </a:lnTo>
                <a:lnTo>
                  <a:pt x="630" y="218"/>
                </a:lnTo>
                <a:lnTo>
                  <a:pt x="630" y="218"/>
                </a:lnTo>
                <a:close/>
                <a:moveTo>
                  <a:pt x="703" y="234"/>
                </a:moveTo>
                <a:lnTo>
                  <a:pt x="703" y="234"/>
                </a:lnTo>
                <a:lnTo>
                  <a:pt x="703" y="225"/>
                </a:lnTo>
                <a:lnTo>
                  <a:pt x="701" y="218"/>
                </a:lnTo>
                <a:lnTo>
                  <a:pt x="698" y="212"/>
                </a:lnTo>
                <a:lnTo>
                  <a:pt x="694" y="207"/>
                </a:lnTo>
                <a:lnTo>
                  <a:pt x="692" y="207"/>
                </a:lnTo>
                <a:lnTo>
                  <a:pt x="692" y="207"/>
                </a:lnTo>
                <a:lnTo>
                  <a:pt x="694" y="213"/>
                </a:lnTo>
                <a:lnTo>
                  <a:pt x="697" y="221"/>
                </a:lnTo>
                <a:lnTo>
                  <a:pt x="700" y="227"/>
                </a:lnTo>
                <a:lnTo>
                  <a:pt x="703" y="234"/>
                </a:lnTo>
                <a:lnTo>
                  <a:pt x="703" y="234"/>
                </a:lnTo>
                <a:close/>
                <a:moveTo>
                  <a:pt x="238" y="216"/>
                </a:moveTo>
                <a:lnTo>
                  <a:pt x="238" y="216"/>
                </a:lnTo>
                <a:lnTo>
                  <a:pt x="239" y="216"/>
                </a:lnTo>
                <a:lnTo>
                  <a:pt x="241" y="216"/>
                </a:lnTo>
                <a:lnTo>
                  <a:pt x="245" y="216"/>
                </a:lnTo>
                <a:lnTo>
                  <a:pt x="245" y="216"/>
                </a:lnTo>
                <a:lnTo>
                  <a:pt x="242" y="210"/>
                </a:lnTo>
                <a:lnTo>
                  <a:pt x="239" y="207"/>
                </a:lnTo>
                <a:lnTo>
                  <a:pt x="239" y="207"/>
                </a:lnTo>
                <a:lnTo>
                  <a:pt x="238" y="216"/>
                </a:lnTo>
                <a:lnTo>
                  <a:pt x="238" y="216"/>
                </a:lnTo>
                <a:close/>
                <a:moveTo>
                  <a:pt x="503" y="210"/>
                </a:moveTo>
                <a:lnTo>
                  <a:pt x="503" y="210"/>
                </a:lnTo>
                <a:lnTo>
                  <a:pt x="505" y="209"/>
                </a:lnTo>
                <a:lnTo>
                  <a:pt x="506" y="207"/>
                </a:lnTo>
                <a:lnTo>
                  <a:pt x="506" y="207"/>
                </a:lnTo>
                <a:lnTo>
                  <a:pt x="505" y="207"/>
                </a:lnTo>
                <a:lnTo>
                  <a:pt x="503" y="207"/>
                </a:lnTo>
                <a:lnTo>
                  <a:pt x="503" y="207"/>
                </a:lnTo>
                <a:lnTo>
                  <a:pt x="503" y="210"/>
                </a:lnTo>
                <a:lnTo>
                  <a:pt x="503" y="210"/>
                </a:lnTo>
                <a:close/>
                <a:moveTo>
                  <a:pt x="290" y="209"/>
                </a:moveTo>
                <a:lnTo>
                  <a:pt x="290" y="209"/>
                </a:lnTo>
                <a:lnTo>
                  <a:pt x="290" y="210"/>
                </a:lnTo>
                <a:lnTo>
                  <a:pt x="288" y="212"/>
                </a:lnTo>
                <a:lnTo>
                  <a:pt x="284" y="212"/>
                </a:lnTo>
                <a:lnTo>
                  <a:pt x="280" y="212"/>
                </a:lnTo>
                <a:lnTo>
                  <a:pt x="279" y="213"/>
                </a:lnTo>
                <a:lnTo>
                  <a:pt x="277" y="215"/>
                </a:lnTo>
                <a:lnTo>
                  <a:pt x="277" y="215"/>
                </a:lnTo>
                <a:lnTo>
                  <a:pt x="288" y="213"/>
                </a:lnTo>
                <a:lnTo>
                  <a:pt x="299" y="212"/>
                </a:lnTo>
                <a:lnTo>
                  <a:pt x="299" y="212"/>
                </a:lnTo>
                <a:lnTo>
                  <a:pt x="299" y="210"/>
                </a:lnTo>
                <a:lnTo>
                  <a:pt x="299" y="207"/>
                </a:lnTo>
                <a:lnTo>
                  <a:pt x="299" y="207"/>
                </a:lnTo>
                <a:lnTo>
                  <a:pt x="294" y="209"/>
                </a:lnTo>
                <a:lnTo>
                  <a:pt x="293" y="210"/>
                </a:lnTo>
                <a:lnTo>
                  <a:pt x="290" y="209"/>
                </a:lnTo>
                <a:lnTo>
                  <a:pt x="290" y="209"/>
                </a:lnTo>
                <a:close/>
                <a:moveTo>
                  <a:pt x="561" y="221"/>
                </a:moveTo>
                <a:lnTo>
                  <a:pt x="561" y="221"/>
                </a:lnTo>
                <a:lnTo>
                  <a:pt x="566" y="222"/>
                </a:lnTo>
                <a:lnTo>
                  <a:pt x="569" y="222"/>
                </a:lnTo>
                <a:lnTo>
                  <a:pt x="572" y="222"/>
                </a:lnTo>
                <a:lnTo>
                  <a:pt x="572" y="222"/>
                </a:lnTo>
                <a:lnTo>
                  <a:pt x="569" y="213"/>
                </a:lnTo>
                <a:lnTo>
                  <a:pt x="563" y="207"/>
                </a:lnTo>
                <a:lnTo>
                  <a:pt x="563" y="207"/>
                </a:lnTo>
                <a:lnTo>
                  <a:pt x="561" y="221"/>
                </a:lnTo>
                <a:lnTo>
                  <a:pt x="561" y="221"/>
                </a:lnTo>
                <a:close/>
                <a:moveTo>
                  <a:pt x="683" y="207"/>
                </a:moveTo>
                <a:lnTo>
                  <a:pt x="683" y="207"/>
                </a:lnTo>
                <a:lnTo>
                  <a:pt x="680" y="210"/>
                </a:lnTo>
                <a:lnTo>
                  <a:pt x="674" y="212"/>
                </a:lnTo>
                <a:lnTo>
                  <a:pt x="674" y="212"/>
                </a:lnTo>
                <a:lnTo>
                  <a:pt x="677" y="215"/>
                </a:lnTo>
                <a:lnTo>
                  <a:pt x="678" y="219"/>
                </a:lnTo>
                <a:lnTo>
                  <a:pt x="678" y="222"/>
                </a:lnTo>
                <a:lnTo>
                  <a:pt x="677" y="227"/>
                </a:lnTo>
                <a:lnTo>
                  <a:pt x="677" y="227"/>
                </a:lnTo>
                <a:lnTo>
                  <a:pt x="688" y="233"/>
                </a:lnTo>
                <a:lnTo>
                  <a:pt x="688" y="233"/>
                </a:lnTo>
                <a:lnTo>
                  <a:pt x="686" y="227"/>
                </a:lnTo>
                <a:lnTo>
                  <a:pt x="688" y="219"/>
                </a:lnTo>
                <a:lnTo>
                  <a:pt x="686" y="213"/>
                </a:lnTo>
                <a:lnTo>
                  <a:pt x="686" y="210"/>
                </a:lnTo>
                <a:lnTo>
                  <a:pt x="683" y="207"/>
                </a:lnTo>
                <a:lnTo>
                  <a:pt x="683" y="207"/>
                </a:lnTo>
                <a:close/>
                <a:moveTo>
                  <a:pt x="37" y="230"/>
                </a:moveTo>
                <a:lnTo>
                  <a:pt x="37" y="230"/>
                </a:lnTo>
                <a:lnTo>
                  <a:pt x="38" y="219"/>
                </a:lnTo>
                <a:lnTo>
                  <a:pt x="38" y="213"/>
                </a:lnTo>
                <a:lnTo>
                  <a:pt x="38" y="209"/>
                </a:lnTo>
                <a:lnTo>
                  <a:pt x="38" y="209"/>
                </a:lnTo>
                <a:lnTo>
                  <a:pt x="37" y="215"/>
                </a:lnTo>
                <a:lnTo>
                  <a:pt x="35" y="219"/>
                </a:lnTo>
                <a:lnTo>
                  <a:pt x="33" y="225"/>
                </a:lnTo>
                <a:lnTo>
                  <a:pt x="33" y="228"/>
                </a:lnTo>
                <a:lnTo>
                  <a:pt x="37" y="230"/>
                </a:lnTo>
                <a:lnTo>
                  <a:pt x="37" y="230"/>
                </a:lnTo>
                <a:close/>
                <a:moveTo>
                  <a:pt x="82" y="227"/>
                </a:moveTo>
                <a:lnTo>
                  <a:pt x="82" y="227"/>
                </a:lnTo>
                <a:lnTo>
                  <a:pt x="84" y="227"/>
                </a:lnTo>
                <a:lnTo>
                  <a:pt x="85" y="225"/>
                </a:lnTo>
                <a:lnTo>
                  <a:pt x="90" y="227"/>
                </a:lnTo>
                <a:lnTo>
                  <a:pt x="90" y="227"/>
                </a:lnTo>
                <a:lnTo>
                  <a:pt x="91" y="222"/>
                </a:lnTo>
                <a:lnTo>
                  <a:pt x="91" y="218"/>
                </a:lnTo>
                <a:lnTo>
                  <a:pt x="93" y="210"/>
                </a:lnTo>
                <a:lnTo>
                  <a:pt x="93" y="210"/>
                </a:lnTo>
                <a:lnTo>
                  <a:pt x="82" y="209"/>
                </a:lnTo>
                <a:lnTo>
                  <a:pt x="82" y="209"/>
                </a:lnTo>
                <a:lnTo>
                  <a:pt x="82" y="215"/>
                </a:lnTo>
                <a:lnTo>
                  <a:pt x="81" y="219"/>
                </a:lnTo>
                <a:lnTo>
                  <a:pt x="81" y="224"/>
                </a:lnTo>
                <a:lnTo>
                  <a:pt x="82" y="227"/>
                </a:lnTo>
                <a:lnTo>
                  <a:pt x="82" y="227"/>
                </a:lnTo>
                <a:close/>
                <a:moveTo>
                  <a:pt x="267" y="212"/>
                </a:moveTo>
                <a:lnTo>
                  <a:pt x="267" y="212"/>
                </a:lnTo>
                <a:lnTo>
                  <a:pt x="267" y="212"/>
                </a:lnTo>
                <a:lnTo>
                  <a:pt x="267" y="210"/>
                </a:lnTo>
                <a:lnTo>
                  <a:pt x="265" y="209"/>
                </a:lnTo>
                <a:lnTo>
                  <a:pt x="265" y="209"/>
                </a:lnTo>
                <a:lnTo>
                  <a:pt x="265" y="212"/>
                </a:lnTo>
                <a:lnTo>
                  <a:pt x="267" y="212"/>
                </a:lnTo>
                <a:lnTo>
                  <a:pt x="267" y="212"/>
                </a:lnTo>
                <a:close/>
                <a:moveTo>
                  <a:pt x="117" y="210"/>
                </a:moveTo>
                <a:lnTo>
                  <a:pt x="117" y="210"/>
                </a:lnTo>
                <a:lnTo>
                  <a:pt x="116" y="215"/>
                </a:lnTo>
                <a:lnTo>
                  <a:pt x="116" y="215"/>
                </a:lnTo>
                <a:lnTo>
                  <a:pt x="117" y="216"/>
                </a:lnTo>
                <a:lnTo>
                  <a:pt x="119" y="218"/>
                </a:lnTo>
                <a:lnTo>
                  <a:pt x="119" y="222"/>
                </a:lnTo>
                <a:lnTo>
                  <a:pt x="119" y="222"/>
                </a:lnTo>
                <a:lnTo>
                  <a:pt x="123" y="221"/>
                </a:lnTo>
                <a:lnTo>
                  <a:pt x="128" y="216"/>
                </a:lnTo>
                <a:lnTo>
                  <a:pt x="134" y="209"/>
                </a:lnTo>
                <a:lnTo>
                  <a:pt x="134" y="209"/>
                </a:lnTo>
                <a:lnTo>
                  <a:pt x="126" y="209"/>
                </a:lnTo>
                <a:lnTo>
                  <a:pt x="117" y="210"/>
                </a:lnTo>
                <a:lnTo>
                  <a:pt x="117" y="210"/>
                </a:lnTo>
                <a:close/>
                <a:moveTo>
                  <a:pt x="221" y="212"/>
                </a:moveTo>
                <a:lnTo>
                  <a:pt x="221" y="212"/>
                </a:lnTo>
                <a:lnTo>
                  <a:pt x="221" y="218"/>
                </a:lnTo>
                <a:lnTo>
                  <a:pt x="221" y="218"/>
                </a:lnTo>
                <a:lnTo>
                  <a:pt x="224" y="218"/>
                </a:lnTo>
                <a:lnTo>
                  <a:pt x="229" y="218"/>
                </a:lnTo>
                <a:lnTo>
                  <a:pt x="229" y="218"/>
                </a:lnTo>
                <a:lnTo>
                  <a:pt x="229" y="213"/>
                </a:lnTo>
                <a:lnTo>
                  <a:pt x="226" y="209"/>
                </a:lnTo>
                <a:lnTo>
                  <a:pt x="226" y="209"/>
                </a:lnTo>
                <a:lnTo>
                  <a:pt x="223" y="210"/>
                </a:lnTo>
                <a:lnTo>
                  <a:pt x="221" y="212"/>
                </a:lnTo>
                <a:lnTo>
                  <a:pt x="221" y="212"/>
                </a:lnTo>
                <a:close/>
                <a:moveTo>
                  <a:pt x="735" y="221"/>
                </a:moveTo>
                <a:lnTo>
                  <a:pt x="735" y="221"/>
                </a:lnTo>
                <a:lnTo>
                  <a:pt x="738" y="221"/>
                </a:lnTo>
                <a:lnTo>
                  <a:pt x="739" y="219"/>
                </a:lnTo>
                <a:lnTo>
                  <a:pt x="739" y="219"/>
                </a:lnTo>
                <a:lnTo>
                  <a:pt x="738" y="213"/>
                </a:lnTo>
                <a:lnTo>
                  <a:pt x="738" y="210"/>
                </a:lnTo>
                <a:lnTo>
                  <a:pt x="736" y="209"/>
                </a:lnTo>
                <a:lnTo>
                  <a:pt x="736" y="209"/>
                </a:lnTo>
                <a:lnTo>
                  <a:pt x="736" y="215"/>
                </a:lnTo>
                <a:lnTo>
                  <a:pt x="735" y="221"/>
                </a:lnTo>
                <a:lnTo>
                  <a:pt x="735" y="221"/>
                </a:lnTo>
                <a:close/>
                <a:moveTo>
                  <a:pt x="416" y="212"/>
                </a:moveTo>
                <a:lnTo>
                  <a:pt x="416" y="212"/>
                </a:lnTo>
                <a:lnTo>
                  <a:pt x="419" y="212"/>
                </a:lnTo>
                <a:lnTo>
                  <a:pt x="422" y="212"/>
                </a:lnTo>
                <a:lnTo>
                  <a:pt x="422" y="212"/>
                </a:lnTo>
                <a:lnTo>
                  <a:pt x="419" y="210"/>
                </a:lnTo>
                <a:lnTo>
                  <a:pt x="418" y="210"/>
                </a:lnTo>
                <a:lnTo>
                  <a:pt x="416" y="212"/>
                </a:lnTo>
                <a:lnTo>
                  <a:pt x="416" y="212"/>
                </a:lnTo>
                <a:close/>
                <a:moveTo>
                  <a:pt x="431" y="212"/>
                </a:moveTo>
                <a:lnTo>
                  <a:pt x="431" y="212"/>
                </a:lnTo>
                <a:lnTo>
                  <a:pt x="438" y="213"/>
                </a:lnTo>
                <a:lnTo>
                  <a:pt x="441" y="215"/>
                </a:lnTo>
                <a:lnTo>
                  <a:pt x="442" y="213"/>
                </a:lnTo>
                <a:lnTo>
                  <a:pt x="442" y="213"/>
                </a:lnTo>
                <a:lnTo>
                  <a:pt x="438" y="212"/>
                </a:lnTo>
                <a:lnTo>
                  <a:pt x="434" y="212"/>
                </a:lnTo>
                <a:lnTo>
                  <a:pt x="431" y="212"/>
                </a:lnTo>
                <a:lnTo>
                  <a:pt x="431" y="212"/>
                </a:lnTo>
                <a:close/>
                <a:moveTo>
                  <a:pt x="511" y="212"/>
                </a:moveTo>
                <a:lnTo>
                  <a:pt x="511" y="212"/>
                </a:lnTo>
                <a:lnTo>
                  <a:pt x="511" y="213"/>
                </a:lnTo>
                <a:lnTo>
                  <a:pt x="514" y="213"/>
                </a:lnTo>
                <a:lnTo>
                  <a:pt x="517" y="212"/>
                </a:lnTo>
                <a:lnTo>
                  <a:pt x="517" y="212"/>
                </a:lnTo>
                <a:lnTo>
                  <a:pt x="514" y="212"/>
                </a:lnTo>
                <a:lnTo>
                  <a:pt x="511" y="212"/>
                </a:lnTo>
                <a:lnTo>
                  <a:pt x="511" y="212"/>
                </a:lnTo>
                <a:close/>
                <a:moveTo>
                  <a:pt x="99" y="216"/>
                </a:moveTo>
                <a:lnTo>
                  <a:pt x="99" y="216"/>
                </a:lnTo>
                <a:lnTo>
                  <a:pt x="101" y="213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5"/>
                </a:lnTo>
                <a:lnTo>
                  <a:pt x="98" y="215"/>
                </a:lnTo>
                <a:lnTo>
                  <a:pt x="99" y="216"/>
                </a:lnTo>
                <a:lnTo>
                  <a:pt x="99" y="216"/>
                </a:lnTo>
                <a:close/>
                <a:moveTo>
                  <a:pt x="390" y="215"/>
                </a:moveTo>
                <a:lnTo>
                  <a:pt x="390" y="215"/>
                </a:lnTo>
                <a:lnTo>
                  <a:pt x="389" y="213"/>
                </a:lnTo>
                <a:lnTo>
                  <a:pt x="386" y="213"/>
                </a:lnTo>
                <a:lnTo>
                  <a:pt x="386" y="213"/>
                </a:lnTo>
                <a:lnTo>
                  <a:pt x="386" y="212"/>
                </a:lnTo>
                <a:lnTo>
                  <a:pt x="384" y="212"/>
                </a:lnTo>
                <a:lnTo>
                  <a:pt x="384" y="212"/>
                </a:lnTo>
                <a:lnTo>
                  <a:pt x="383" y="212"/>
                </a:lnTo>
                <a:lnTo>
                  <a:pt x="381" y="212"/>
                </a:lnTo>
                <a:lnTo>
                  <a:pt x="380" y="213"/>
                </a:lnTo>
                <a:lnTo>
                  <a:pt x="378" y="215"/>
                </a:lnTo>
                <a:lnTo>
                  <a:pt x="378" y="215"/>
                </a:lnTo>
                <a:lnTo>
                  <a:pt x="387" y="215"/>
                </a:lnTo>
                <a:lnTo>
                  <a:pt x="392" y="215"/>
                </a:lnTo>
                <a:lnTo>
                  <a:pt x="390" y="215"/>
                </a:lnTo>
                <a:lnTo>
                  <a:pt x="390" y="215"/>
                </a:lnTo>
                <a:close/>
                <a:moveTo>
                  <a:pt x="151" y="215"/>
                </a:moveTo>
                <a:lnTo>
                  <a:pt x="151" y="215"/>
                </a:lnTo>
                <a:lnTo>
                  <a:pt x="149" y="218"/>
                </a:lnTo>
                <a:lnTo>
                  <a:pt x="149" y="221"/>
                </a:lnTo>
                <a:lnTo>
                  <a:pt x="149" y="221"/>
                </a:lnTo>
                <a:lnTo>
                  <a:pt x="152" y="221"/>
                </a:lnTo>
                <a:lnTo>
                  <a:pt x="157" y="219"/>
                </a:lnTo>
                <a:lnTo>
                  <a:pt x="157" y="219"/>
                </a:lnTo>
                <a:lnTo>
                  <a:pt x="157" y="216"/>
                </a:lnTo>
                <a:lnTo>
                  <a:pt x="157" y="215"/>
                </a:lnTo>
                <a:lnTo>
                  <a:pt x="157" y="213"/>
                </a:lnTo>
                <a:lnTo>
                  <a:pt x="157" y="213"/>
                </a:lnTo>
                <a:lnTo>
                  <a:pt x="155" y="212"/>
                </a:lnTo>
                <a:lnTo>
                  <a:pt x="154" y="213"/>
                </a:lnTo>
                <a:lnTo>
                  <a:pt x="151" y="215"/>
                </a:lnTo>
                <a:lnTo>
                  <a:pt x="151" y="215"/>
                </a:lnTo>
                <a:close/>
                <a:moveTo>
                  <a:pt x="587" y="213"/>
                </a:moveTo>
                <a:lnTo>
                  <a:pt x="587" y="213"/>
                </a:lnTo>
                <a:lnTo>
                  <a:pt x="587" y="219"/>
                </a:lnTo>
                <a:lnTo>
                  <a:pt x="587" y="219"/>
                </a:lnTo>
                <a:lnTo>
                  <a:pt x="588" y="218"/>
                </a:lnTo>
                <a:lnTo>
                  <a:pt x="588" y="216"/>
                </a:lnTo>
                <a:lnTo>
                  <a:pt x="588" y="212"/>
                </a:lnTo>
                <a:lnTo>
                  <a:pt x="588" y="212"/>
                </a:lnTo>
                <a:lnTo>
                  <a:pt x="588" y="213"/>
                </a:lnTo>
                <a:lnTo>
                  <a:pt x="587" y="213"/>
                </a:lnTo>
                <a:lnTo>
                  <a:pt x="587" y="213"/>
                </a:lnTo>
                <a:close/>
                <a:moveTo>
                  <a:pt x="133" y="219"/>
                </a:moveTo>
                <a:lnTo>
                  <a:pt x="133" y="219"/>
                </a:lnTo>
                <a:lnTo>
                  <a:pt x="136" y="216"/>
                </a:lnTo>
                <a:lnTo>
                  <a:pt x="139" y="213"/>
                </a:lnTo>
                <a:lnTo>
                  <a:pt x="139" y="213"/>
                </a:lnTo>
                <a:lnTo>
                  <a:pt x="134" y="215"/>
                </a:lnTo>
                <a:lnTo>
                  <a:pt x="133" y="219"/>
                </a:lnTo>
                <a:lnTo>
                  <a:pt x="133" y="219"/>
                </a:lnTo>
                <a:close/>
                <a:moveTo>
                  <a:pt x="210" y="215"/>
                </a:moveTo>
                <a:lnTo>
                  <a:pt x="210" y="215"/>
                </a:lnTo>
                <a:lnTo>
                  <a:pt x="210" y="218"/>
                </a:lnTo>
                <a:lnTo>
                  <a:pt x="212" y="219"/>
                </a:lnTo>
                <a:lnTo>
                  <a:pt x="212" y="219"/>
                </a:lnTo>
                <a:lnTo>
                  <a:pt x="213" y="219"/>
                </a:lnTo>
                <a:lnTo>
                  <a:pt x="215" y="218"/>
                </a:lnTo>
                <a:lnTo>
                  <a:pt x="215" y="218"/>
                </a:lnTo>
                <a:lnTo>
                  <a:pt x="215" y="216"/>
                </a:lnTo>
                <a:lnTo>
                  <a:pt x="215" y="213"/>
                </a:lnTo>
                <a:lnTo>
                  <a:pt x="215" y="213"/>
                </a:lnTo>
                <a:lnTo>
                  <a:pt x="213" y="213"/>
                </a:lnTo>
                <a:lnTo>
                  <a:pt x="210" y="215"/>
                </a:lnTo>
                <a:lnTo>
                  <a:pt x="210" y="215"/>
                </a:lnTo>
                <a:close/>
                <a:moveTo>
                  <a:pt x="358" y="215"/>
                </a:moveTo>
                <a:lnTo>
                  <a:pt x="358" y="215"/>
                </a:lnTo>
                <a:lnTo>
                  <a:pt x="363" y="215"/>
                </a:lnTo>
                <a:lnTo>
                  <a:pt x="364" y="215"/>
                </a:lnTo>
                <a:lnTo>
                  <a:pt x="364" y="215"/>
                </a:lnTo>
                <a:lnTo>
                  <a:pt x="361" y="213"/>
                </a:lnTo>
                <a:lnTo>
                  <a:pt x="360" y="213"/>
                </a:lnTo>
                <a:lnTo>
                  <a:pt x="358" y="215"/>
                </a:lnTo>
                <a:lnTo>
                  <a:pt x="358" y="215"/>
                </a:lnTo>
                <a:close/>
                <a:moveTo>
                  <a:pt x="483" y="218"/>
                </a:moveTo>
                <a:lnTo>
                  <a:pt x="483" y="218"/>
                </a:lnTo>
                <a:lnTo>
                  <a:pt x="483" y="215"/>
                </a:lnTo>
                <a:lnTo>
                  <a:pt x="483" y="215"/>
                </a:lnTo>
                <a:lnTo>
                  <a:pt x="473" y="213"/>
                </a:lnTo>
                <a:lnTo>
                  <a:pt x="473" y="213"/>
                </a:lnTo>
                <a:lnTo>
                  <a:pt x="474" y="216"/>
                </a:lnTo>
                <a:lnTo>
                  <a:pt x="477" y="216"/>
                </a:lnTo>
                <a:lnTo>
                  <a:pt x="483" y="218"/>
                </a:lnTo>
                <a:lnTo>
                  <a:pt x="483" y="218"/>
                </a:lnTo>
                <a:close/>
                <a:moveTo>
                  <a:pt x="206" y="218"/>
                </a:moveTo>
                <a:lnTo>
                  <a:pt x="206" y="218"/>
                </a:lnTo>
                <a:lnTo>
                  <a:pt x="206" y="216"/>
                </a:lnTo>
                <a:lnTo>
                  <a:pt x="206" y="215"/>
                </a:lnTo>
                <a:lnTo>
                  <a:pt x="206" y="215"/>
                </a:lnTo>
                <a:lnTo>
                  <a:pt x="206" y="215"/>
                </a:lnTo>
                <a:lnTo>
                  <a:pt x="204" y="216"/>
                </a:lnTo>
                <a:lnTo>
                  <a:pt x="204" y="218"/>
                </a:lnTo>
                <a:lnTo>
                  <a:pt x="206" y="218"/>
                </a:lnTo>
                <a:lnTo>
                  <a:pt x="206" y="218"/>
                </a:lnTo>
                <a:close/>
                <a:moveTo>
                  <a:pt x="503" y="216"/>
                </a:moveTo>
                <a:lnTo>
                  <a:pt x="503" y="216"/>
                </a:lnTo>
                <a:lnTo>
                  <a:pt x="503" y="219"/>
                </a:lnTo>
                <a:lnTo>
                  <a:pt x="503" y="222"/>
                </a:lnTo>
                <a:lnTo>
                  <a:pt x="503" y="222"/>
                </a:lnTo>
                <a:lnTo>
                  <a:pt x="509" y="224"/>
                </a:lnTo>
                <a:lnTo>
                  <a:pt x="515" y="224"/>
                </a:lnTo>
                <a:lnTo>
                  <a:pt x="520" y="224"/>
                </a:lnTo>
                <a:lnTo>
                  <a:pt x="526" y="221"/>
                </a:lnTo>
                <a:lnTo>
                  <a:pt x="526" y="221"/>
                </a:lnTo>
                <a:lnTo>
                  <a:pt x="521" y="218"/>
                </a:lnTo>
                <a:lnTo>
                  <a:pt x="515" y="218"/>
                </a:lnTo>
                <a:lnTo>
                  <a:pt x="503" y="216"/>
                </a:lnTo>
                <a:lnTo>
                  <a:pt x="503" y="216"/>
                </a:lnTo>
                <a:close/>
                <a:moveTo>
                  <a:pt x="56" y="219"/>
                </a:moveTo>
                <a:lnTo>
                  <a:pt x="56" y="219"/>
                </a:lnTo>
                <a:lnTo>
                  <a:pt x="56" y="221"/>
                </a:lnTo>
                <a:lnTo>
                  <a:pt x="58" y="221"/>
                </a:lnTo>
                <a:lnTo>
                  <a:pt x="58" y="221"/>
                </a:lnTo>
                <a:lnTo>
                  <a:pt x="59" y="218"/>
                </a:lnTo>
                <a:lnTo>
                  <a:pt x="59" y="218"/>
                </a:lnTo>
                <a:lnTo>
                  <a:pt x="58" y="216"/>
                </a:lnTo>
                <a:lnTo>
                  <a:pt x="58" y="216"/>
                </a:lnTo>
                <a:lnTo>
                  <a:pt x="56" y="218"/>
                </a:lnTo>
                <a:lnTo>
                  <a:pt x="56" y="219"/>
                </a:lnTo>
                <a:lnTo>
                  <a:pt x="56" y="219"/>
                </a:lnTo>
                <a:close/>
                <a:moveTo>
                  <a:pt x="616" y="234"/>
                </a:moveTo>
                <a:lnTo>
                  <a:pt x="616" y="234"/>
                </a:lnTo>
                <a:lnTo>
                  <a:pt x="613" y="224"/>
                </a:lnTo>
                <a:lnTo>
                  <a:pt x="611" y="219"/>
                </a:lnTo>
                <a:lnTo>
                  <a:pt x="608" y="216"/>
                </a:lnTo>
                <a:lnTo>
                  <a:pt x="608" y="216"/>
                </a:lnTo>
                <a:lnTo>
                  <a:pt x="607" y="219"/>
                </a:lnTo>
                <a:lnTo>
                  <a:pt x="605" y="222"/>
                </a:lnTo>
                <a:lnTo>
                  <a:pt x="607" y="228"/>
                </a:lnTo>
                <a:lnTo>
                  <a:pt x="611" y="233"/>
                </a:lnTo>
                <a:lnTo>
                  <a:pt x="613" y="234"/>
                </a:lnTo>
                <a:lnTo>
                  <a:pt x="616" y="234"/>
                </a:lnTo>
                <a:lnTo>
                  <a:pt x="616" y="234"/>
                </a:lnTo>
                <a:close/>
                <a:moveTo>
                  <a:pt x="192" y="219"/>
                </a:moveTo>
                <a:lnTo>
                  <a:pt x="192" y="219"/>
                </a:lnTo>
                <a:lnTo>
                  <a:pt x="198" y="219"/>
                </a:lnTo>
                <a:lnTo>
                  <a:pt x="198" y="219"/>
                </a:lnTo>
                <a:lnTo>
                  <a:pt x="198" y="218"/>
                </a:lnTo>
                <a:lnTo>
                  <a:pt x="198" y="218"/>
                </a:lnTo>
                <a:lnTo>
                  <a:pt x="194" y="218"/>
                </a:lnTo>
                <a:lnTo>
                  <a:pt x="192" y="218"/>
                </a:lnTo>
                <a:lnTo>
                  <a:pt x="192" y="219"/>
                </a:lnTo>
                <a:lnTo>
                  <a:pt x="192" y="219"/>
                </a:lnTo>
                <a:close/>
                <a:moveTo>
                  <a:pt x="280" y="219"/>
                </a:moveTo>
                <a:lnTo>
                  <a:pt x="280" y="219"/>
                </a:lnTo>
                <a:lnTo>
                  <a:pt x="282" y="221"/>
                </a:lnTo>
                <a:lnTo>
                  <a:pt x="284" y="222"/>
                </a:lnTo>
                <a:lnTo>
                  <a:pt x="288" y="222"/>
                </a:lnTo>
                <a:lnTo>
                  <a:pt x="294" y="221"/>
                </a:lnTo>
                <a:lnTo>
                  <a:pt x="297" y="218"/>
                </a:lnTo>
                <a:lnTo>
                  <a:pt x="297" y="218"/>
                </a:lnTo>
                <a:lnTo>
                  <a:pt x="293" y="218"/>
                </a:lnTo>
                <a:lnTo>
                  <a:pt x="288" y="219"/>
                </a:lnTo>
                <a:lnTo>
                  <a:pt x="285" y="219"/>
                </a:lnTo>
                <a:lnTo>
                  <a:pt x="280" y="219"/>
                </a:lnTo>
                <a:lnTo>
                  <a:pt x="280" y="219"/>
                </a:lnTo>
                <a:close/>
                <a:moveTo>
                  <a:pt x="130" y="222"/>
                </a:moveTo>
                <a:lnTo>
                  <a:pt x="130" y="222"/>
                </a:lnTo>
                <a:lnTo>
                  <a:pt x="139" y="222"/>
                </a:lnTo>
                <a:lnTo>
                  <a:pt x="139" y="222"/>
                </a:lnTo>
                <a:lnTo>
                  <a:pt x="139" y="219"/>
                </a:lnTo>
                <a:lnTo>
                  <a:pt x="139" y="219"/>
                </a:lnTo>
                <a:lnTo>
                  <a:pt x="137" y="218"/>
                </a:lnTo>
                <a:lnTo>
                  <a:pt x="137" y="218"/>
                </a:lnTo>
                <a:lnTo>
                  <a:pt x="134" y="221"/>
                </a:lnTo>
                <a:lnTo>
                  <a:pt x="130" y="222"/>
                </a:lnTo>
                <a:lnTo>
                  <a:pt x="130" y="222"/>
                </a:lnTo>
                <a:close/>
                <a:moveTo>
                  <a:pt x="380" y="227"/>
                </a:moveTo>
                <a:lnTo>
                  <a:pt x="380" y="227"/>
                </a:lnTo>
                <a:lnTo>
                  <a:pt x="389" y="231"/>
                </a:lnTo>
                <a:lnTo>
                  <a:pt x="393" y="231"/>
                </a:lnTo>
                <a:lnTo>
                  <a:pt x="399" y="231"/>
                </a:lnTo>
                <a:lnTo>
                  <a:pt x="399" y="231"/>
                </a:lnTo>
                <a:lnTo>
                  <a:pt x="399" y="225"/>
                </a:lnTo>
                <a:lnTo>
                  <a:pt x="399" y="219"/>
                </a:lnTo>
                <a:lnTo>
                  <a:pt x="399" y="219"/>
                </a:lnTo>
                <a:lnTo>
                  <a:pt x="389" y="219"/>
                </a:lnTo>
                <a:lnTo>
                  <a:pt x="380" y="218"/>
                </a:lnTo>
                <a:lnTo>
                  <a:pt x="380" y="218"/>
                </a:lnTo>
                <a:lnTo>
                  <a:pt x="380" y="222"/>
                </a:lnTo>
                <a:lnTo>
                  <a:pt x="380" y="227"/>
                </a:lnTo>
                <a:lnTo>
                  <a:pt x="380" y="227"/>
                </a:lnTo>
                <a:close/>
                <a:moveTo>
                  <a:pt x="497" y="221"/>
                </a:moveTo>
                <a:lnTo>
                  <a:pt x="497" y="221"/>
                </a:lnTo>
                <a:lnTo>
                  <a:pt x="497" y="219"/>
                </a:lnTo>
                <a:lnTo>
                  <a:pt x="494" y="218"/>
                </a:lnTo>
                <a:lnTo>
                  <a:pt x="494" y="218"/>
                </a:lnTo>
                <a:lnTo>
                  <a:pt x="495" y="221"/>
                </a:lnTo>
                <a:lnTo>
                  <a:pt x="497" y="221"/>
                </a:lnTo>
                <a:lnTo>
                  <a:pt x="497" y="221"/>
                </a:lnTo>
                <a:close/>
                <a:moveTo>
                  <a:pt x="354" y="219"/>
                </a:moveTo>
                <a:lnTo>
                  <a:pt x="354" y="219"/>
                </a:lnTo>
                <a:lnTo>
                  <a:pt x="357" y="225"/>
                </a:lnTo>
                <a:lnTo>
                  <a:pt x="360" y="230"/>
                </a:lnTo>
                <a:lnTo>
                  <a:pt x="366" y="231"/>
                </a:lnTo>
                <a:lnTo>
                  <a:pt x="372" y="231"/>
                </a:lnTo>
                <a:lnTo>
                  <a:pt x="372" y="231"/>
                </a:lnTo>
                <a:lnTo>
                  <a:pt x="372" y="227"/>
                </a:lnTo>
                <a:lnTo>
                  <a:pt x="370" y="224"/>
                </a:lnTo>
                <a:lnTo>
                  <a:pt x="366" y="219"/>
                </a:lnTo>
                <a:lnTo>
                  <a:pt x="366" y="219"/>
                </a:lnTo>
                <a:lnTo>
                  <a:pt x="363" y="219"/>
                </a:lnTo>
                <a:lnTo>
                  <a:pt x="360" y="219"/>
                </a:lnTo>
                <a:lnTo>
                  <a:pt x="357" y="219"/>
                </a:lnTo>
                <a:lnTo>
                  <a:pt x="354" y="219"/>
                </a:lnTo>
                <a:lnTo>
                  <a:pt x="354" y="219"/>
                </a:lnTo>
                <a:close/>
                <a:moveTo>
                  <a:pt x="160" y="224"/>
                </a:moveTo>
                <a:lnTo>
                  <a:pt x="160" y="224"/>
                </a:lnTo>
                <a:lnTo>
                  <a:pt x="160" y="230"/>
                </a:lnTo>
                <a:lnTo>
                  <a:pt x="160" y="230"/>
                </a:lnTo>
                <a:lnTo>
                  <a:pt x="175" y="228"/>
                </a:lnTo>
                <a:lnTo>
                  <a:pt x="175" y="228"/>
                </a:lnTo>
                <a:lnTo>
                  <a:pt x="175" y="224"/>
                </a:lnTo>
                <a:lnTo>
                  <a:pt x="177" y="221"/>
                </a:lnTo>
                <a:lnTo>
                  <a:pt x="175" y="219"/>
                </a:lnTo>
                <a:lnTo>
                  <a:pt x="175" y="219"/>
                </a:lnTo>
                <a:lnTo>
                  <a:pt x="174" y="222"/>
                </a:lnTo>
                <a:lnTo>
                  <a:pt x="169" y="222"/>
                </a:lnTo>
                <a:lnTo>
                  <a:pt x="160" y="224"/>
                </a:lnTo>
                <a:lnTo>
                  <a:pt x="160" y="224"/>
                </a:lnTo>
                <a:close/>
                <a:moveTo>
                  <a:pt x="409" y="228"/>
                </a:moveTo>
                <a:lnTo>
                  <a:pt x="409" y="228"/>
                </a:lnTo>
                <a:lnTo>
                  <a:pt x="412" y="228"/>
                </a:lnTo>
                <a:lnTo>
                  <a:pt x="415" y="228"/>
                </a:lnTo>
                <a:lnTo>
                  <a:pt x="415" y="228"/>
                </a:lnTo>
                <a:lnTo>
                  <a:pt x="415" y="225"/>
                </a:lnTo>
                <a:lnTo>
                  <a:pt x="413" y="222"/>
                </a:lnTo>
                <a:lnTo>
                  <a:pt x="409" y="219"/>
                </a:lnTo>
                <a:lnTo>
                  <a:pt x="409" y="219"/>
                </a:lnTo>
                <a:lnTo>
                  <a:pt x="409" y="228"/>
                </a:lnTo>
                <a:lnTo>
                  <a:pt x="409" y="228"/>
                </a:lnTo>
                <a:close/>
                <a:moveTo>
                  <a:pt x="430" y="225"/>
                </a:moveTo>
                <a:lnTo>
                  <a:pt x="430" y="225"/>
                </a:lnTo>
                <a:lnTo>
                  <a:pt x="428" y="224"/>
                </a:lnTo>
                <a:lnTo>
                  <a:pt x="428" y="221"/>
                </a:lnTo>
                <a:lnTo>
                  <a:pt x="428" y="221"/>
                </a:lnTo>
                <a:lnTo>
                  <a:pt x="424" y="219"/>
                </a:lnTo>
                <a:lnTo>
                  <a:pt x="419" y="219"/>
                </a:lnTo>
                <a:lnTo>
                  <a:pt x="419" y="219"/>
                </a:lnTo>
                <a:lnTo>
                  <a:pt x="419" y="224"/>
                </a:lnTo>
                <a:lnTo>
                  <a:pt x="422" y="225"/>
                </a:lnTo>
                <a:lnTo>
                  <a:pt x="425" y="227"/>
                </a:lnTo>
                <a:lnTo>
                  <a:pt x="430" y="225"/>
                </a:lnTo>
                <a:lnTo>
                  <a:pt x="430" y="225"/>
                </a:lnTo>
                <a:close/>
                <a:moveTo>
                  <a:pt x="236" y="225"/>
                </a:moveTo>
                <a:lnTo>
                  <a:pt x="236" y="225"/>
                </a:lnTo>
                <a:lnTo>
                  <a:pt x="244" y="224"/>
                </a:lnTo>
                <a:lnTo>
                  <a:pt x="250" y="221"/>
                </a:lnTo>
                <a:lnTo>
                  <a:pt x="250" y="221"/>
                </a:lnTo>
                <a:lnTo>
                  <a:pt x="241" y="221"/>
                </a:lnTo>
                <a:lnTo>
                  <a:pt x="238" y="222"/>
                </a:lnTo>
                <a:lnTo>
                  <a:pt x="236" y="224"/>
                </a:lnTo>
                <a:lnTo>
                  <a:pt x="236" y="225"/>
                </a:lnTo>
                <a:lnTo>
                  <a:pt x="236" y="225"/>
                </a:lnTo>
                <a:close/>
                <a:moveTo>
                  <a:pt x="274" y="225"/>
                </a:moveTo>
                <a:lnTo>
                  <a:pt x="274" y="225"/>
                </a:lnTo>
                <a:lnTo>
                  <a:pt x="276" y="224"/>
                </a:lnTo>
                <a:lnTo>
                  <a:pt x="276" y="224"/>
                </a:lnTo>
                <a:lnTo>
                  <a:pt x="274" y="222"/>
                </a:lnTo>
                <a:lnTo>
                  <a:pt x="274" y="221"/>
                </a:lnTo>
                <a:lnTo>
                  <a:pt x="274" y="221"/>
                </a:lnTo>
                <a:lnTo>
                  <a:pt x="274" y="224"/>
                </a:lnTo>
                <a:lnTo>
                  <a:pt x="274" y="224"/>
                </a:lnTo>
                <a:lnTo>
                  <a:pt x="274" y="225"/>
                </a:lnTo>
                <a:lnTo>
                  <a:pt x="274" y="225"/>
                </a:lnTo>
                <a:close/>
                <a:moveTo>
                  <a:pt x="434" y="225"/>
                </a:moveTo>
                <a:lnTo>
                  <a:pt x="434" y="225"/>
                </a:lnTo>
                <a:lnTo>
                  <a:pt x="438" y="224"/>
                </a:lnTo>
                <a:lnTo>
                  <a:pt x="441" y="224"/>
                </a:lnTo>
                <a:lnTo>
                  <a:pt x="445" y="224"/>
                </a:lnTo>
                <a:lnTo>
                  <a:pt x="447" y="222"/>
                </a:lnTo>
                <a:lnTo>
                  <a:pt x="447" y="222"/>
                </a:lnTo>
                <a:lnTo>
                  <a:pt x="441" y="222"/>
                </a:lnTo>
                <a:lnTo>
                  <a:pt x="433" y="221"/>
                </a:lnTo>
                <a:lnTo>
                  <a:pt x="433" y="221"/>
                </a:lnTo>
                <a:lnTo>
                  <a:pt x="433" y="222"/>
                </a:lnTo>
                <a:lnTo>
                  <a:pt x="434" y="225"/>
                </a:lnTo>
                <a:lnTo>
                  <a:pt x="434" y="225"/>
                </a:lnTo>
                <a:close/>
                <a:moveTo>
                  <a:pt x="98" y="227"/>
                </a:moveTo>
                <a:lnTo>
                  <a:pt x="98" y="227"/>
                </a:lnTo>
                <a:lnTo>
                  <a:pt x="101" y="227"/>
                </a:lnTo>
                <a:lnTo>
                  <a:pt x="101" y="227"/>
                </a:lnTo>
                <a:lnTo>
                  <a:pt x="101" y="224"/>
                </a:lnTo>
                <a:lnTo>
                  <a:pt x="99" y="222"/>
                </a:lnTo>
                <a:lnTo>
                  <a:pt x="99" y="222"/>
                </a:lnTo>
                <a:lnTo>
                  <a:pt x="101" y="222"/>
                </a:lnTo>
                <a:lnTo>
                  <a:pt x="101" y="221"/>
                </a:lnTo>
                <a:lnTo>
                  <a:pt x="101" y="221"/>
                </a:lnTo>
                <a:lnTo>
                  <a:pt x="99" y="222"/>
                </a:lnTo>
                <a:lnTo>
                  <a:pt x="98" y="222"/>
                </a:lnTo>
                <a:lnTo>
                  <a:pt x="98" y="227"/>
                </a:lnTo>
                <a:lnTo>
                  <a:pt x="98" y="227"/>
                </a:lnTo>
                <a:close/>
                <a:moveTo>
                  <a:pt x="335" y="227"/>
                </a:moveTo>
                <a:lnTo>
                  <a:pt x="335" y="227"/>
                </a:lnTo>
                <a:lnTo>
                  <a:pt x="335" y="224"/>
                </a:lnTo>
                <a:lnTo>
                  <a:pt x="335" y="221"/>
                </a:lnTo>
                <a:lnTo>
                  <a:pt x="335" y="221"/>
                </a:lnTo>
                <a:lnTo>
                  <a:pt x="334" y="221"/>
                </a:lnTo>
                <a:lnTo>
                  <a:pt x="334" y="221"/>
                </a:lnTo>
                <a:lnTo>
                  <a:pt x="334" y="225"/>
                </a:lnTo>
                <a:lnTo>
                  <a:pt x="334" y="227"/>
                </a:lnTo>
                <a:lnTo>
                  <a:pt x="335" y="227"/>
                </a:lnTo>
                <a:lnTo>
                  <a:pt x="335" y="227"/>
                </a:lnTo>
                <a:close/>
                <a:moveTo>
                  <a:pt x="593" y="228"/>
                </a:moveTo>
                <a:lnTo>
                  <a:pt x="593" y="228"/>
                </a:lnTo>
                <a:lnTo>
                  <a:pt x="596" y="228"/>
                </a:lnTo>
                <a:lnTo>
                  <a:pt x="599" y="228"/>
                </a:lnTo>
                <a:lnTo>
                  <a:pt x="599" y="228"/>
                </a:lnTo>
                <a:lnTo>
                  <a:pt x="599" y="225"/>
                </a:lnTo>
                <a:lnTo>
                  <a:pt x="598" y="224"/>
                </a:lnTo>
                <a:lnTo>
                  <a:pt x="595" y="222"/>
                </a:lnTo>
                <a:lnTo>
                  <a:pt x="595" y="222"/>
                </a:lnTo>
                <a:lnTo>
                  <a:pt x="593" y="224"/>
                </a:lnTo>
                <a:lnTo>
                  <a:pt x="593" y="225"/>
                </a:lnTo>
                <a:lnTo>
                  <a:pt x="593" y="228"/>
                </a:lnTo>
                <a:lnTo>
                  <a:pt x="593" y="228"/>
                </a:lnTo>
                <a:close/>
                <a:moveTo>
                  <a:pt x="52" y="237"/>
                </a:moveTo>
                <a:lnTo>
                  <a:pt x="52" y="237"/>
                </a:lnTo>
                <a:lnTo>
                  <a:pt x="53" y="231"/>
                </a:lnTo>
                <a:lnTo>
                  <a:pt x="56" y="225"/>
                </a:lnTo>
                <a:lnTo>
                  <a:pt x="56" y="225"/>
                </a:lnTo>
                <a:lnTo>
                  <a:pt x="55" y="224"/>
                </a:lnTo>
                <a:lnTo>
                  <a:pt x="53" y="224"/>
                </a:lnTo>
                <a:lnTo>
                  <a:pt x="53" y="222"/>
                </a:lnTo>
                <a:lnTo>
                  <a:pt x="52" y="222"/>
                </a:lnTo>
                <a:lnTo>
                  <a:pt x="52" y="222"/>
                </a:lnTo>
                <a:lnTo>
                  <a:pt x="50" y="231"/>
                </a:lnTo>
                <a:lnTo>
                  <a:pt x="50" y="234"/>
                </a:lnTo>
                <a:lnTo>
                  <a:pt x="52" y="237"/>
                </a:lnTo>
                <a:lnTo>
                  <a:pt x="52" y="237"/>
                </a:lnTo>
                <a:close/>
                <a:moveTo>
                  <a:pt x="219" y="228"/>
                </a:moveTo>
                <a:lnTo>
                  <a:pt x="219" y="228"/>
                </a:lnTo>
                <a:lnTo>
                  <a:pt x="226" y="228"/>
                </a:lnTo>
                <a:lnTo>
                  <a:pt x="230" y="227"/>
                </a:lnTo>
                <a:lnTo>
                  <a:pt x="230" y="227"/>
                </a:lnTo>
                <a:lnTo>
                  <a:pt x="230" y="224"/>
                </a:lnTo>
                <a:lnTo>
                  <a:pt x="229" y="222"/>
                </a:lnTo>
                <a:lnTo>
                  <a:pt x="229" y="222"/>
                </a:lnTo>
                <a:lnTo>
                  <a:pt x="223" y="224"/>
                </a:lnTo>
                <a:lnTo>
                  <a:pt x="221" y="225"/>
                </a:lnTo>
                <a:lnTo>
                  <a:pt x="219" y="228"/>
                </a:lnTo>
                <a:lnTo>
                  <a:pt x="219" y="228"/>
                </a:lnTo>
                <a:close/>
                <a:moveTo>
                  <a:pt x="317" y="225"/>
                </a:moveTo>
                <a:lnTo>
                  <a:pt x="317" y="225"/>
                </a:lnTo>
                <a:lnTo>
                  <a:pt x="319" y="227"/>
                </a:lnTo>
                <a:lnTo>
                  <a:pt x="322" y="227"/>
                </a:lnTo>
                <a:lnTo>
                  <a:pt x="329" y="227"/>
                </a:lnTo>
                <a:lnTo>
                  <a:pt x="329" y="227"/>
                </a:lnTo>
                <a:lnTo>
                  <a:pt x="328" y="224"/>
                </a:lnTo>
                <a:lnTo>
                  <a:pt x="328" y="222"/>
                </a:lnTo>
                <a:lnTo>
                  <a:pt x="328" y="222"/>
                </a:lnTo>
                <a:lnTo>
                  <a:pt x="322" y="222"/>
                </a:lnTo>
                <a:lnTo>
                  <a:pt x="319" y="222"/>
                </a:lnTo>
                <a:lnTo>
                  <a:pt x="317" y="225"/>
                </a:lnTo>
                <a:lnTo>
                  <a:pt x="317" y="225"/>
                </a:lnTo>
                <a:close/>
                <a:moveTo>
                  <a:pt x="630" y="227"/>
                </a:moveTo>
                <a:lnTo>
                  <a:pt x="630" y="227"/>
                </a:lnTo>
                <a:lnTo>
                  <a:pt x="634" y="227"/>
                </a:lnTo>
                <a:lnTo>
                  <a:pt x="637" y="228"/>
                </a:lnTo>
                <a:lnTo>
                  <a:pt x="637" y="228"/>
                </a:lnTo>
                <a:lnTo>
                  <a:pt x="637" y="225"/>
                </a:lnTo>
                <a:lnTo>
                  <a:pt x="639" y="224"/>
                </a:lnTo>
                <a:lnTo>
                  <a:pt x="639" y="224"/>
                </a:lnTo>
                <a:lnTo>
                  <a:pt x="634" y="222"/>
                </a:lnTo>
                <a:lnTo>
                  <a:pt x="630" y="222"/>
                </a:lnTo>
                <a:lnTo>
                  <a:pt x="630" y="222"/>
                </a:lnTo>
                <a:lnTo>
                  <a:pt x="630" y="227"/>
                </a:lnTo>
                <a:lnTo>
                  <a:pt x="630" y="227"/>
                </a:lnTo>
                <a:close/>
                <a:moveTo>
                  <a:pt x="701" y="245"/>
                </a:moveTo>
                <a:lnTo>
                  <a:pt x="701" y="245"/>
                </a:lnTo>
                <a:lnTo>
                  <a:pt x="698" y="236"/>
                </a:lnTo>
                <a:lnTo>
                  <a:pt x="697" y="231"/>
                </a:lnTo>
                <a:lnTo>
                  <a:pt x="697" y="227"/>
                </a:lnTo>
                <a:lnTo>
                  <a:pt x="697" y="227"/>
                </a:lnTo>
                <a:lnTo>
                  <a:pt x="694" y="227"/>
                </a:lnTo>
                <a:lnTo>
                  <a:pt x="694" y="225"/>
                </a:lnTo>
                <a:lnTo>
                  <a:pt x="692" y="224"/>
                </a:lnTo>
                <a:lnTo>
                  <a:pt x="691" y="222"/>
                </a:lnTo>
                <a:lnTo>
                  <a:pt x="691" y="222"/>
                </a:lnTo>
                <a:lnTo>
                  <a:pt x="691" y="230"/>
                </a:lnTo>
                <a:lnTo>
                  <a:pt x="692" y="237"/>
                </a:lnTo>
                <a:lnTo>
                  <a:pt x="697" y="244"/>
                </a:lnTo>
                <a:lnTo>
                  <a:pt x="700" y="245"/>
                </a:lnTo>
                <a:lnTo>
                  <a:pt x="701" y="245"/>
                </a:lnTo>
                <a:lnTo>
                  <a:pt x="701" y="245"/>
                </a:lnTo>
                <a:close/>
                <a:moveTo>
                  <a:pt x="264" y="227"/>
                </a:moveTo>
                <a:lnTo>
                  <a:pt x="264" y="227"/>
                </a:lnTo>
                <a:lnTo>
                  <a:pt x="265" y="227"/>
                </a:lnTo>
                <a:lnTo>
                  <a:pt x="268" y="227"/>
                </a:lnTo>
                <a:lnTo>
                  <a:pt x="268" y="227"/>
                </a:lnTo>
                <a:lnTo>
                  <a:pt x="268" y="224"/>
                </a:lnTo>
                <a:lnTo>
                  <a:pt x="267" y="224"/>
                </a:lnTo>
                <a:lnTo>
                  <a:pt x="267" y="224"/>
                </a:lnTo>
                <a:lnTo>
                  <a:pt x="265" y="224"/>
                </a:lnTo>
                <a:lnTo>
                  <a:pt x="264" y="225"/>
                </a:lnTo>
                <a:lnTo>
                  <a:pt x="264" y="227"/>
                </a:lnTo>
                <a:lnTo>
                  <a:pt x="264" y="227"/>
                </a:lnTo>
                <a:close/>
                <a:moveTo>
                  <a:pt x="726" y="227"/>
                </a:moveTo>
                <a:lnTo>
                  <a:pt x="726" y="227"/>
                </a:lnTo>
                <a:lnTo>
                  <a:pt x="726" y="225"/>
                </a:lnTo>
                <a:lnTo>
                  <a:pt x="726" y="224"/>
                </a:lnTo>
                <a:lnTo>
                  <a:pt x="724" y="224"/>
                </a:lnTo>
                <a:lnTo>
                  <a:pt x="724" y="224"/>
                </a:lnTo>
                <a:lnTo>
                  <a:pt x="724" y="225"/>
                </a:lnTo>
                <a:lnTo>
                  <a:pt x="724" y="227"/>
                </a:lnTo>
                <a:lnTo>
                  <a:pt x="726" y="227"/>
                </a:lnTo>
                <a:lnTo>
                  <a:pt x="726" y="227"/>
                </a:lnTo>
                <a:close/>
                <a:moveTo>
                  <a:pt x="308" y="227"/>
                </a:moveTo>
                <a:lnTo>
                  <a:pt x="308" y="227"/>
                </a:lnTo>
                <a:lnTo>
                  <a:pt x="311" y="227"/>
                </a:lnTo>
                <a:lnTo>
                  <a:pt x="311" y="224"/>
                </a:lnTo>
                <a:lnTo>
                  <a:pt x="311" y="224"/>
                </a:lnTo>
                <a:lnTo>
                  <a:pt x="308" y="224"/>
                </a:lnTo>
                <a:lnTo>
                  <a:pt x="308" y="224"/>
                </a:lnTo>
                <a:lnTo>
                  <a:pt x="308" y="227"/>
                </a:lnTo>
                <a:lnTo>
                  <a:pt x="308" y="227"/>
                </a:lnTo>
                <a:close/>
                <a:moveTo>
                  <a:pt x="462" y="245"/>
                </a:moveTo>
                <a:lnTo>
                  <a:pt x="462" y="245"/>
                </a:lnTo>
                <a:lnTo>
                  <a:pt x="466" y="245"/>
                </a:lnTo>
                <a:lnTo>
                  <a:pt x="466" y="245"/>
                </a:lnTo>
                <a:lnTo>
                  <a:pt x="468" y="236"/>
                </a:lnTo>
                <a:lnTo>
                  <a:pt x="468" y="231"/>
                </a:lnTo>
                <a:lnTo>
                  <a:pt x="466" y="225"/>
                </a:lnTo>
                <a:lnTo>
                  <a:pt x="466" y="225"/>
                </a:lnTo>
                <a:lnTo>
                  <a:pt x="463" y="224"/>
                </a:lnTo>
                <a:lnTo>
                  <a:pt x="460" y="225"/>
                </a:lnTo>
                <a:lnTo>
                  <a:pt x="459" y="227"/>
                </a:lnTo>
                <a:lnTo>
                  <a:pt x="459" y="231"/>
                </a:lnTo>
                <a:lnTo>
                  <a:pt x="459" y="239"/>
                </a:lnTo>
                <a:lnTo>
                  <a:pt x="462" y="245"/>
                </a:lnTo>
                <a:lnTo>
                  <a:pt x="462" y="245"/>
                </a:lnTo>
                <a:close/>
                <a:moveTo>
                  <a:pt x="148" y="227"/>
                </a:moveTo>
                <a:lnTo>
                  <a:pt x="148" y="227"/>
                </a:lnTo>
                <a:lnTo>
                  <a:pt x="148" y="228"/>
                </a:lnTo>
                <a:lnTo>
                  <a:pt x="146" y="231"/>
                </a:lnTo>
                <a:lnTo>
                  <a:pt x="146" y="231"/>
                </a:lnTo>
                <a:lnTo>
                  <a:pt x="151" y="231"/>
                </a:lnTo>
                <a:lnTo>
                  <a:pt x="157" y="231"/>
                </a:lnTo>
                <a:lnTo>
                  <a:pt x="157" y="231"/>
                </a:lnTo>
                <a:lnTo>
                  <a:pt x="155" y="228"/>
                </a:lnTo>
                <a:lnTo>
                  <a:pt x="155" y="225"/>
                </a:lnTo>
                <a:lnTo>
                  <a:pt x="155" y="225"/>
                </a:lnTo>
                <a:lnTo>
                  <a:pt x="151" y="225"/>
                </a:lnTo>
                <a:lnTo>
                  <a:pt x="148" y="227"/>
                </a:lnTo>
                <a:lnTo>
                  <a:pt x="148" y="227"/>
                </a:lnTo>
                <a:close/>
                <a:moveTo>
                  <a:pt x="210" y="225"/>
                </a:moveTo>
                <a:lnTo>
                  <a:pt x="210" y="225"/>
                </a:lnTo>
                <a:lnTo>
                  <a:pt x="210" y="228"/>
                </a:lnTo>
                <a:lnTo>
                  <a:pt x="210" y="231"/>
                </a:lnTo>
                <a:lnTo>
                  <a:pt x="210" y="231"/>
                </a:lnTo>
                <a:lnTo>
                  <a:pt x="213" y="231"/>
                </a:lnTo>
                <a:lnTo>
                  <a:pt x="215" y="230"/>
                </a:lnTo>
                <a:lnTo>
                  <a:pt x="215" y="230"/>
                </a:lnTo>
                <a:lnTo>
                  <a:pt x="216" y="227"/>
                </a:lnTo>
                <a:lnTo>
                  <a:pt x="215" y="225"/>
                </a:lnTo>
                <a:lnTo>
                  <a:pt x="215" y="225"/>
                </a:lnTo>
                <a:lnTo>
                  <a:pt x="215" y="225"/>
                </a:lnTo>
                <a:lnTo>
                  <a:pt x="213" y="225"/>
                </a:lnTo>
                <a:lnTo>
                  <a:pt x="213" y="225"/>
                </a:lnTo>
                <a:lnTo>
                  <a:pt x="210" y="225"/>
                </a:lnTo>
                <a:lnTo>
                  <a:pt x="210" y="225"/>
                </a:lnTo>
                <a:close/>
                <a:moveTo>
                  <a:pt x="759" y="228"/>
                </a:moveTo>
                <a:lnTo>
                  <a:pt x="759" y="228"/>
                </a:lnTo>
                <a:lnTo>
                  <a:pt x="759" y="228"/>
                </a:lnTo>
                <a:lnTo>
                  <a:pt x="761" y="227"/>
                </a:lnTo>
                <a:lnTo>
                  <a:pt x="761" y="225"/>
                </a:lnTo>
                <a:lnTo>
                  <a:pt x="759" y="225"/>
                </a:lnTo>
                <a:lnTo>
                  <a:pt x="759" y="225"/>
                </a:lnTo>
                <a:lnTo>
                  <a:pt x="759" y="228"/>
                </a:lnTo>
                <a:lnTo>
                  <a:pt x="759" y="228"/>
                </a:lnTo>
                <a:close/>
                <a:moveTo>
                  <a:pt x="660" y="257"/>
                </a:moveTo>
                <a:lnTo>
                  <a:pt x="660" y="257"/>
                </a:lnTo>
                <a:lnTo>
                  <a:pt x="656" y="227"/>
                </a:lnTo>
                <a:lnTo>
                  <a:pt x="656" y="227"/>
                </a:lnTo>
                <a:lnTo>
                  <a:pt x="651" y="227"/>
                </a:lnTo>
                <a:lnTo>
                  <a:pt x="648" y="225"/>
                </a:lnTo>
                <a:lnTo>
                  <a:pt x="648" y="225"/>
                </a:lnTo>
                <a:lnTo>
                  <a:pt x="648" y="236"/>
                </a:lnTo>
                <a:lnTo>
                  <a:pt x="651" y="245"/>
                </a:lnTo>
                <a:lnTo>
                  <a:pt x="654" y="251"/>
                </a:lnTo>
                <a:lnTo>
                  <a:pt x="660" y="257"/>
                </a:lnTo>
                <a:lnTo>
                  <a:pt x="660" y="257"/>
                </a:lnTo>
                <a:close/>
                <a:moveTo>
                  <a:pt x="741" y="247"/>
                </a:moveTo>
                <a:lnTo>
                  <a:pt x="741" y="247"/>
                </a:lnTo>
                <a:lnTo>
                  <a:pt x="742" y="242"/>
                </a:lnTo>
                <a:lnTo>
                  <a:pt x="742" y="236"/>
                </a:lnTo>
                <a:lnTo>
                  <a:pt x="741" y="228"/>
                </a:lnTo>
                <a:lnTo>
                  <a:pt x="739" y="227"/>
                </a:lnTo>
                <a:lnTo>
                  <a:pt x="736" y="225"/>
                </a:lnTo>
                <a:lnTo>
                  <a:pt x="736" y="225"/>
                </a:lnTo>
                <a:lnTo>
                  <a:pt x="736" y="231"/>
                </a:lnTo>
                <a:lnTo>
                  <a:pt x="738" y="236"/>
                </a:lnTo>
                <a:lnTo>
                  <a:pt x="741" y="247"/>
                </a:lnTo>
                <a:lnTo>
                  <a:pt x="741" y="247"/>
                </a:lnTo>
                <a:close/>
                <a:moveTo>
                  <a:pt x="473" y="227"/>
                </a:moveTo>
                <a:lnTo>
                  <a:pt x="473" y="227"/>
                </a:lnTo>
                <a:lnTo>
                  <a:pt x="473" y="236"/>
                </a:lnTo>
                <a:lnTo>
                  <a:pt x="471" y="244"/>
                </a:lnTo>
                <a:lnTo>
                  <a:pt x="471" y="244"/>
                </a:lnTo>
                <a:lnTo>
                  <a:pt x="479" y="242"/>
                </a:lnTo>
                <a:lnTo>
                  <a:pt x="486" y="241"/>
                </a:lnTo>
                <a:lnTo>
                  <a:pt x="486" y="241"/>
                </a:lnTo>
                <a:lnTo>
                  <a:pt x="485" y="230"/>
                </a:lnTo>
                <a:lnTo>
                  <a:pt x="485" y="230"/>
                </a:lnTo>
                <a:lnTo>
                  <a:pt x="479" y="227"/>
                </a:lnTo>
                <a:lnTo>
                  <a:pt x="476" y="227"/>
                </a:lnTo>
                <a:lnTo>
                  <a:pt x="473" y="227"/>
                </a:lnTo>
                <a:lnTo>
                  <a:pt x="473" y="227"/>
                </a:lnTo>
                <a:close/>
                <a:moveTo>
                  <a:pt x="718" y="234"/>
                </a:moveTo>
                <a:lnTo>
                  <a:pt x="718" y="234"/>
                </a:lnTo>
                <a:lnTo>
                  <a:pt x="718" y="230"/>
                </a:lnTo>
                <a:lnTo>
                  <a:pt x="718" y="228"/>
                </a:lnTo>
                <a:lnTo>
                  <a:pt x="718" y="227"/>
                </a:lnTo>
                <a:lnTo>
                  <a:pt x="718" y="227"/>
                </a:lnTo>
                <a:lnTo>
                  <a:pt x="718" y="228"/>
                </a:lnTo>
                <a:lnTo>
                  <a:pt x="717" y="231"/>
                </a:lnTo>
                <a:lnTo>
                  <a:pt x="717" y="233"/>
                </a:lnTo>
                <a:lnTo>
                  <a:pt x="718" y="234"/>
                </a:lnTo>
                <a:lnTo>
                  <a:pt x="718" y="234"/>
                </a:lnTo>
                <a:close/>
                <a:moveTo>
                  <a:pt x="125" y="228"/>
                </a:moveTo>
                <a:lnTo>
                  <a:pt x="125" y="228"/>
                </a:lnTo>
                <a:lnTo>
                  <a:pt x="123" y="231"/>
                </a:lnTo>
                <a:lnTo>
                  <a:pt x="123" y="236"/>
                </a:lnTo>
                <a:lnTo>
                  <a:pt x="123" y="236"/>
                </a:lnTo>
                <a:lnTo>
                  <a:pt x="139" y="234"/>
                </a:lnTo>
                <a:lnTo>
                  <a:pt x="139" y="234"/>
                </a:lnTo>
                <a:lnTo>
                  <a:pt x="139" y="230"/>
                </a:lnTo>
                <a:lnTo>
                  <a:pt x="139" y="228"/>
                </a:lnTo>
                <a:lnTo>
                  <a:pt x="139" y="227"/>
                </a:lnTo>
                <a:lnTo>
                  <a:pt x="139" y="227"/>
                </a:lnTo>
                <a:lnTo>
                  <a:pt x="133" y="228"/>
                </a:lnTo>
                <a:lnTo>
                  <a:pt x="125" y="228"/>
                </a:lnTo>
                <a:lnTo>
                  <a:pt x="125" y="228"/>
                </a:lnTo>
                <a:close/>
                <a:moveTo>
                  <a:pt x="238" y="233"/>
                </a:moveTo>
                <a:lnTo>
                  <a:pt x="238" y="233"/>
                </a:lnTo>
                <a:lnTo>
                  <a:pt x="247" y="231"/>
                </a:lnTo>
                <a:lnTo>
                  <a:pt x="250" y="230"/>
                </a:lnTo>
                <a:lnTo>
                  <a:pt x="252" y="227"/>
                </a:lnTo>
                <a:lnTo>
                  <a:pt x="252" y="227"/>
                </a:lnTo>
                <a:lnTo>
                  <a:pt x="244" y="228"/>
                </a:lnTo>
                <a:lnTo>
                  <a:pt x="238" y="233"/>
                </a:lnTo>
                <a:lnTo>
                  <a:pt x="238" y="233"/>
                </a:lnTo>
                <a:close/>
                <a:moveTo>
                  <a:pt x="285" y="228"/>
                </a:moveTo>
                <a:lnTo>
                  <a:pt x="285" y="228"/>
                </a:lnTo>
                <a:lnTo>
                  <a:pt x="288" y="228"/>
                </a:lnTo>
                <a:lnTo>
                  <a:pt x="290" y="228"/>
                </a:lnTo>
                <a:lnTo>
                  <a:pt x="290" y="227"/>
                </a:lnTo>
                <a:lnTo>
                  <a:pt x="290" y="227"/>
                </a:lnTo>
                <a:lnTo>
                  <a:pt x="288" y="227"/>
                </a:lnTo>
                <a:lnTo>
                  <a:pt x="285" y="228"/>
                </a:lnTo>
                <a:lnTo>
                  <a:pt x="285" y="228"/>
                </a:lnTo>
                <a:close/>
                <a:moveTo>
                  <a:pt x="643" y="233"/>
                </a:moveTo>
                <a:lnTo>
                  <a:pt x="643" y="233"/>
                </a:lnTo>
                <a:lnTo>
                  <a:pt x="643" y="230"/>
                </a:lnTo>
                <a:lnTo>
                  <a:pt x="643" y="228"/>
                </a:lnTo>
                <a:lnTo>
                  <a:pt x="642" y="227"/>
                </a:lnTo>
                <a:lnTo>
                  <a:pt x="642" y="227"/>
                </a:lnTo>
                <a:lnTo>
                  <a:pt x="642" y="230"/>
                </a:lnTo>
                <a:lnTo>
                  <a:pt x="642" y="231"/>
                </a:lnTo>
                <a:lnTo>
                  <a:pt x="643" y="233"/>
                </a:lnTo>
                <a:lnTo>
                  <a:pt x="643" y="233"/>
                </a:lnTo>
                <a:close/>
                <a:moveTo>
                  <a:pt x="192" y="228"/>
                </a:moveTo>
                <a:lnTo>
                  <a:pt x="192" y="228"/>
                </a:lnTo>
                <a:lnTo>
                  <a:pt x="194" y="234"/>
                </a:lnTo>
                <a:lnTo>
                  <a:pt x="194" y="234"/>
                </a:lnTo>
                <a:lnTo>
                  <a:pt x="198" y="234"/>
                </a:lnTo>
                <a:lnTo>
                  <a:pt x="200" y="234"/>
                </a:lnTo>
                <a:lnTo>
                  <a:pt x="201" y="233"/>
                </a:lnTo>
                <a:lnTo>
                  <a:pt x="201" y="233"/>
                </a:lnTo>
                <a:lnTo>
                  <a:pt x="200" y="231"/>
                </a:lnTo>
                <a:lnTo>
                  <a:pt x="200" y="230"/>
                </a:lnTo>
                <a:lnTo>
                  <a:pt x="200" y="227"/>
                </a:lnTo>
                <a:lnTo>
                  <a:pt x="200" y="227"/>
                </a:lnTo>
                <a:lnTo>
                  <a:pt x="197" y="228"/>
                </a:lnTo>
                <a:lnTo>
                  <a:pt x="192" y="228"/>
                </a:lnTo>
                <a:lnTo>
                  <a:pt x="192" y="228"/>
                </a:lnTo>
                <a:close/>
                <a:moveTo>
                  <a:pt x="434" y="230"/>
                </a:moveTo>
                <a:lnTo>
                  <a:pt x="434" y="230"/>
                </a:lnTo>
                <a:lnTo>
                  <a:pt x="436" y="236"/>
                </a:lnTo>
                <a:lnTo>
                  <a:pt x="438" y="239"/>
                </a:lnTo>
                <a:lnTo>
                  <a:pt x="439" y="242"/>
                </a:lnTo>
                <a:lnTo>
                  <a:pt x="439" y="242"/>
                </a:lnTo>
                <a:lnTo>
                  <a:pt x="442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34"/>
                </a:lnTo>
                <a:lnTo>
                  <a:pt x="450" y="227"/>
                </a:lnTo>
                <a:lnTo>
                  <a:pt x="450" y="227"/>
                </a:lnTo>
                <a:lnTo>
                  <a:pt x="442" y="228"/>
                </a:lnTo>
                <a:lnTo>
                  <a:pt x="434" y="230"/>
                </a:lnTo>
                <a:lnTo>
                  <a:pt x="434" y="230"/>
                </a:lnTo>
                <a:close/>
                <a:moveTo>
                  <a:pt x="273" y="231"/>
                </a:moveTo>
                <a:lnTo>
                  <a:pt x="273" y="231"/>
                </a:lnTo>
                <a:lnTo>
                  <a:pt x="274" y="231"/>
                </a:lnTo>
                <a:lnTo>
                  <a:pt x="277" y="231"/>
                </a:lnTo>
                <a:lnTo>
                  <a:pt x="279" y="231"/>
                </a:lnTo>
                <a:lnTo>
                  <a:pt x="280" y="228"/>
                </a:lnTo>
                <a:lnTo>
                  <a:pt x="280" y="228"/>
                </a:lnTo>
                <a:lnTo>
                  <a:pt x="277" y="228"/>
                </a:lnTo>
                <a:lnTo>
                  <a:pt x="276" y="228"/>
                </a:lnTo>
                <a:lnTo>
                  <a:pt x="274" y="228"/>
                </a:lnTo>
                <a:lnTo>
                  <a:pt x="274" y="228"/>
                </a:lnTo>
                <a:lnTo>
                  <a:pt x="273" y="230"/>
                </a:lnTo>
                <a:lnTo>
                  <a:pt x="273" y="231"/>
                </a:lnTo>
                <a:lnTo>
                  <a:pt x="273" y="231"/>
                </a:lnTo>
                <a:close/>
                <a:moveTo>
                  <a:pt x="561" y="230"/>
                </a:moveTo>
                <a:lnTo>
                  <a:pt x="561" y="230"/>
                </a:lnTo>
                <a:lnTo>
                  <a:pt x="559" y="233"/>
                </a:lnTo>
                <a:lnTo>
                  <a:pt x="559" y="233"/>
                </a:lnTo>
                <a:lnTo>
                  <a:pt x="564" y="234"/>
                </a:lnTo>
                <a:lnTo>
                  <a:pt x="570" y="234"/>
                </a:lnTo>
                <a:lnTo>
                  <a:pt x="570" y="234"/>
                </a:lnTo>
                <a:lnTo>
                  <a:pt x="570" y="231"/>
                </a:lnTo>
                <a:lnTo>
                  <a:pt x="570" y="230"/>
                </a:lnTo>
                <a:lnTo>
                  <a:pt x="570" y="228"/>
                </a:lnTo>
                <a:lnTo>
                  <a:pt x="570" y="228"/>
                </a:lnTo>
                <a:lnTo>
                  <a:pt x="566" y="228"/>
                </a:lnTo>
                <a:lnTo>
                  <a:pt x="561" y="230"/>
                </a:lnTo>
                <a:lnTo>
                  <a:pt x="561" y="230"/>
                </a:lnTo>
                <a:close/>
                <a:moveTo>
                  <a:pt x="184" y="236"/>
                </a:moveTo>
                <a:lnTo>
                  <a:pt x="184" y="236"/>
                </a:lnTo>
                <a:lnTo>
                  <a:pt x="187" y="236"/>
                </a:lnTo>
                <a:lnTo>
                  <a:pt x="187" y="236"/>
                </a:lnTo>
                <a:lnTo>
                  <a:pt x="187" y="234"/>
                </a:lnTo>
                <a:lnTo>
                  <a:pt x="187" y="231"/>
                </a:lnTo>
                <a:lnTo>
                  <a:pt x="187" y="230"/>
                </a:lnTo>
                <a:lnTo>
                  <a:pt x="186" y="228"/>
                </a:lnTo>
                <a:lnTo>
                  <a:pt x="186" y="228"/>
                </a:lnTo>
                <a:lnTo>
                  <a:pt x="184" y="236"/>
                </a:lnTo>
                <a:lnTo>
                  <a:pt x="184" y="236"/>
                </a:lnTo>
                <a:close/>
                <a:moveTo>
                  <a:pt x="491" y="230"/>
                </a:moveTo>
                <a:lnTo>
                  <a:pt x="491" y="230"/>
                </a:lnTo>
                <a:lnTo>
                  <a:pt x="491" y="234"/>
                </a:lnTo>
                <a:lnTo>
                  <a:pt x="492" y="239"/>
                </a:lnTo>
                <a:lnTo>
                  <a:pt x="492" y="239"/>
                </a:lnTo>
                <a:lnTo>
                  <a:pt x="494" y="239"/>
                </a:lnTo>
                <a:lnTo>
                  <a:pt x="495" y="239"/>
                </a:lnTo>
                <a:lnTo>
                  <a:pt x="495" y="239"/>
                </a:lnTo>
                <a:lnTo>
                  <a:pt x="497" y="234"/>
                </a:lnTo>
                <a:lnTo>
                  <a:pt x="495" y="228"/>
                </a:lnTo>
                <a:lnTo>
                  <a:pt x="495" y="228"/>
                </a:lnTo>
                <a:lnTo>
                  <a:pt x="492" y="230"/>
                </a:lnTo>
                <a:lnTo>
                  <a:pt x="491" y="230"/>
                </a:lnTo>
                <a:lnTo>
                  <a:pt x="491" y="230"/>
                </a:lnTo>
                <a:close/>
                <a:moveTo>
                  <a:pt x="573" y="236"/>
                </a:moveTo>
                <a:lnTo>
                  <a:pt x="573" y="236"/>
                </a:lnTo>
                <a:lnTo>
                  <a:pt x="576" y="236"/>
                </a:lnTo>
                <a:lnTo>
                  <a:pt x="579" y="237"/>
                </a:lnTo>
                <a:lnTo>
                  <a:pt x="579" y="237"/>
                </a:lnTo>
                <a:lnTo>
                  <a:pt x="578" y="233"/>
                </a:lnTo>
                <a:lnTo>
                  <a:pt x="576" y="230"/>
                </a:lnTo>
                <a:lnTo>
                  <a:pt x="575" y="228"/>
                </a:lnTo>
                <a:lnTo>
                  <a:pt x="575" y="228"/>
                </a:lnTo>
                <a:lnTo>
                  <a:pt x="575" y="233"/>
                </a:lnTo>
                <a:lnTo>
                  <a:pt x="573" y="236"/>
                </a:lnTo>
                <a:lnTo>
                  <a:pt x="573" y="236"/>
                </a:lnTo>
                <a:close/>
                <a:moveTo>
                  <a:pt x="75" y="237"/>
                </a:moveTo>
                <a:lnTo>
                  <a:pt x="75" y="237"/>
                </a:lnTo>
                <a:lnTo>
                  <a:pt x="75" y="234"/>
                </a:lnTo>
                <a:lnTo>
                  <a:pt x="76" y="230"/>
                </a:lnTo>
                <a:lnTo>
                  <a:pt x="76" y="230"/>
                </a:lnTo>
                <a:lnTo>
                  <a:pt x="73" y="230"/>
                </a:lnTo>
                <a:lnTo>
                  <a:pt x="69" y="230"/>
                </a:lnTo>
                <a:lnTo>
                  <a:pt x="69" y="230"/>
                </a:lnTo>
                <a:lnTo>
                  <a:pt x="72" y="234"/>
                </a:lnTo>
                <a:lnTo>
                  <a:pt x="75" y="237"/>
                </a:lnTo>
                <a:lnTo>
                  <a:pt x="75" y="237"/>
                </a:lnTo>
                <a:close/>
                <a:moveTo>
                  <a:pt x="96" y="230"/>
                </a:moveTo>
                <a:lnTo>
                  <a:pt x="96" y="230"/>
                </a:lnTo>
                <a:lnTo>
                  <a:pt x="93" y="237"/>
                </a:lnTo>
                <a:lnTo>
                  <a:pt x="93" y="237"/>
                </a:lnTo>
                <a:lnTo>
                  <a:pt x="96" y="236"/>
                </a:lnTo>
                <a:lnTo>
                  <a:pt x="99" y="234"/>
                </a:lnTo>
                <a:lnTo>
                  <a:pt x="101" y="233"/>
                </a:lnTo>
                <a:lnTo>
                  <a:pt x="104" y="230"/>
                </a:lnTo>
                <a:lnTo>
                  <a:pt x="104" y="230"/>
                </a:lnTo>
                <a:lnTo>
                  <a:pt x="99" y="230"/>
                </a:lnTo>
                <a:lnTo>
                  <a:pt x="96" y="230"/>
                </a:lnTo>
                <a:lnTo>
                  <a:pt x="96" y="230"/>
                </a:lnTo>
                <a:close/>
                <a:moveTo>
                  <a:pt x="749" y="250"/>
                </a:moveTo>
                <a:lnTo>
                  <a:pt x="749" y="250"/>
                </a:lnTo>
                <a:lnTo>
                  <a:pt x="750" y="239"/>
                </a:lnTo>
                <a:lnTo>
                  <a:pt x="749" y="233"/>
                </a:lnTo>
                <a:lnTo>
                  <a:pt x="746" y="230"/>
                </a:lnTo>
                <a:lnTo>
                  <a:pt x="746" y="230"/>
                </a:lnTo>
                <a:lnTo>
                  <a:pt x="747" y="241"/>
                </a:lnTo>
                <a:lnTo>
                  <a:pt x="747" y="245"/>
                </a:lnTo>
                <a:lnTo>
                  <a:pt x="749" y="250"/>
                </a:lnTo>
                <a:lnTo>
                  <a:pt x="749" y="250"/>
                </a:lnTo>
                <a:close/>
                <a:moveTo>
                  <a:pt x="81" y="231"/>
                </a:moveTo>
                <a:lnTo>
                  <a:pt x="81" y="231"/>
                </a:lnTo>
                <a:lnTo>
                  <a:pt x="81" y="233"/>
                </a:lnTo>
                <a:lnTo>
                  <a:pt x="82" y="233"/>
                </a:lnTo>
                <a:lnTo>
                  <a:pt x="85" y="234"/>
                </a:lnTo>
                <a:lnTo>
                  <a:pt x="85" y="234"/>
                </a:lnTo>
                <a:lnTo>
                  <a:pt x="85" y="233"/>
                </a:lnTo>
                <a:lnTo>
                  <a:pt x="87" y="230"/>
                </a:lnTo>
                <a:lnTo>
                  <a:pt x="87" y="230"/>
                </a:lnTo>
                <a:lnTo>
                  <a:pt x="82" y="230"/>
                </a:lnTo>
                <a:lnTo>
                  <a:pt x="81" y="231"/>
                </a:lnTo>
                <a:lnTo>
                  <a:pt x="81" y="231"/>
                </a:lnTo>
                <a:close/>
                <a:moveTo>
                  <a:pt x="262" y="233"/>
                </a:moveTo>
                <a:lnTo>
                  <a:pt x="262" y="233"/>
                </a:lnTo>
                <a:lnTo>
                  <a:pt x="265" y="233"/>
                </a:lnTo>
                <a:lnTo>
                  <a:pt x="268" y="233"/>
                </a:lnTo>
                <a:lnTo>
                  <a:pt x="268" y="233"/>
                </a:lnTo>
                <a:lnTo>
                  <a:pt x="268" y="230"/>
                </a:lnTo>
                <a:lnTo>
                  <a:pt x="268" y="230"/>
                </a:lnTo>
                <a:lnTo>
                  <a:pt x="264" y="231"/>
                </a:lnTo>
                <a:lnTo>
                  <a:pt x="262" y="233"/>
                </a:lnTo>
                <a:lnTo>
                  <a:pt x="262" y="233"/>
                </a:lnTo>
                <a:close/>
                <a:moveTo>
                  <a:pt x="322" y="242"/>
                </a:moveTo>
                <a:lnTo>
                  <a:pt x="322" y="242"/>
                </a:lnTo>
                <a:lnTo>
                  <a:pt x="328" y="241"/>
                </a:lnTo>
                <a:lnTo>
                  <a:pt x="334" y="241"/>
                </a:lnTo>
                <a:lnTo>
                  <a:pt x="334" y="241"/>
                </a:lnTo>
                <a:lnTo>
                  <a:pt x="334" y="237"/>
                </a:lnTo>
                <a:lnTo>
                  <a:pt x="334" y="234"/>
                </a:lnTo>
                <a:lnTo>
                  <a:pt x="331" y="230"/>
                </a:lnTo>
                <a:lnTo>
                  <a:pt x="331" y="230"/>
                </a:lnTo>
                <a:lnTo>
                  <a:pt x="316" y="230"/>
                </a:lnTo>
                <a:lnTo>
                  <a:pt x="316" y="230"/>
                </a:lnTo>
                <a:lnTo>
                  <a:pt x="316" y="234"/>
                </a:lnTo>
                <a:lnTo>
                  <a:pt x="317" y="237"/>
                </a:lnTo>
                <a:lnTo>
                  <a:pt x="322" y="242"/>
                </a:lnTo>
                <a:lnTo>
                  <a:pt x="322" y="242"/>
                </a:lnTo>
                <a:close/>
                <a:moveTo>
                  <a:pt x="343" y="231"/>
                </a:moveTo>
                <a:lnTo>
                  <a:pt x="343" y="231"/>
                </a:lnTo>
                <a:lnTo>
                  <a:pt x="340" y="234"/>
                </a:lnTo>
                <a:lnTo>
                  <a:pt x="340" y="237"/>
                </a:lnTo>
                <a:lnTo>
                  <a:pt x="341" y="239"/>
                </a:lnTo>
                <a:lnTo>
                  <a:pt x="341" y="239"/>
                </a:lnTo>
                <a:lnTo>
                  <a:pt x="346" y="237"/>
                </a:lnTo>
                <a:lnTo>
                  <a:pt x="351" y="237"/>
                </a:lnTo>
                <a:lnTo>
                  <a:pt x="351" y="237"/>
                </a:lnTo>
                <a:lnTo>
                  <a:pt x="348" y="234"/>
                </a:lnTo>
                <a:lnTo>
                  <a:pt x="346" y="231"/>
                </a:lnTo>
                <a:lnTo>
                  <a:pt x="346" y="231"/>
                </a:lnTo>
                <a:lnTo>
                  <a:pt x="345" y="231"/>
                </a:lnTo>
                <a:lnTo>
                  <a:pt x="343" y="231"/>
                </a:lnTo>
                <a:lnTo>
                  <a:pt x="343" y="231"/>
                </a:lnTo>
                <a:close/>
                <a:moveTo>
                  <a:pt x="428" y="231"/>
                </a:moveTo>
                <a:lnTo>
                  <a:pt x="428" y="231"/>
                </a:lnTo>
                <a:lnTo>
                  <a:pt x="430" y="234"/>
                </a:lnTo>
                <a:lnTo>
                  <a:pt x="431" y="236"/>
                </a:lnTo>
                <a:lnTo>
                  <a:pt x="431" y="236"/>
                </a:lnTo>
                <a:lnTo>
                  <a:pt x="431" y="230"/>
                </a:lnTo>
                <a:lnTo>
                  <a:pt x="431" y="230"/>
                </a:lnTo>
                <a:lnTo>
                  <a:pt x="428" y="231"/>
                </a:lnTo>
                <a:lnTo>
                  <a:pt x="428" y="231"/>
                </a:lnTo>
                <a:close/>
                <a:moveTo>
                  <a:pt x="117" y="237"/>
                </a:moveTo>
                <a:lnTo>
                  <a:pt x="117" y="237"/>
                </a:lnTo>
                <a:lnTo>
                  <a:pt x="117" y="234"/>
                </a:lnTo>
                <a:lnTo>
                  <a:pt x="116" y="231"/>
                </a:lnTo>
                <a:lnTo>
                  <a:pt x="116" y="231"/>
                </a:lnTo>
                <a:lnTo>
                  <a:pt x="116" y="231"/>
                </a:lnTo>
                <a:lnTo>
                  <a:pt x="116" y="234"/>
                </a:lnTo>
                <a:lnTo>
                  <a:pt x="116" y="236"/>
                </a:lnTo>
                <a:lnTo>
                  <a:pt x="117" y="237"/>
                </a:lnTo>
                <a:lnTo>
                  <a:pt x="117" y="237"/>
                </a:lnTo>
                <a:close/>
                <a:moveTo>
                  <a:pt x="160" y="233"/>
                </a:moveTo>
                <a:lnTo>
                  <a:pt x="160" y="233"/>
                </a:lnTo>
                <a:lnTo>
                  <a:pt x="160" y="237"/>
                </a:lnTo>
                <a:lnTo>
                  <a:pt x="160" y="241"/>
                </a:lnTo>
                <a:lnTo>
                  <a:pt x="160" y="241"/>
                </a:lnTo>
                <a:lnTo>
                  <a:pt x="172" y="239"/>
                </a:lnTo>
                <a:lnTo>
                  <a:pt x="172" y="239"/>
                </a:lnTo>
                <a:lnTo>
                  <a:pt x="174" y="236"/>
                </a:lnTo>
                <a:lnTo>
                  <a:pt x="174" y="231"/>
                </a:lnTo>
                <a:lnTo>
                  <a:pt x="174" y="231"/>
                </a:lnTo>
                <a:lnTo>
                  <a:pt x="171" y="233"/>
                </a:lnTo>
                <a:lnTo>
                  <a:pt x="168" y="233"/>
                </a:lnTo>
                <a:lnTo>
                  <a:pt x="160" y="233"/>
                </a:lnTo>
                <a:lnTo>
                  <a:pt x="160" y="233"/>
                </a:lnTo>
                <a:close/>
                <a:moveTo>
                  <a:pt x="178" y="237"/>
                </a:moveTo>
                <a:lnTo>
                  <a:pt x="178" y="237"/>
                </a:lnTo>
                <a:lnTo>
                  <a:pt x="180" y="237"/>
                </a:lnTo>
                <a:lnTo>
                  <a:pt x="180" y="234"/>
                </a:lnTo>
                <a:lnTo>
                  <a:pt x="178" y="231"/>
                </a:lnTo>
                <a:lnTo>
                  <a:pt x="178" y="231"/>
                </a:lnTo>
                <a:lnTo>
                  <a:pt x="178" y="234"/>
                </a:lnTo>
                <a:lnTo>
                  <a:pt x="178" y="236"/>
                </a:lnTo>
                <a:lnTo>
                  <a:pt x="178" y="237"/>
                </a:lnTo>
                <a:lnTo>
                  <a:pt x="178" y="237"/>
                </a:lnTo>
                <a:close/>
                <a:moveTo>
                  <a:pt x="674" y="231"/>
                </a:moveTo>
                <a:lnTo>
                  <a:pt x="674" y="231"/>
                </a:lnTo>
                <a:lnTo>
                  <a:pt x="674" y="237"/>
                </a:lnTo>
                <a:lnTo>
                  <a:pt x="675" y="245"/>
                </a:lnTo>
                <a:lnTo>
                  <a:pt x="678" y="259"/>
                </a:lnTo>
                <a:lnTo>
                  <a:pt x="678" y="259"/>
                </a:lnTo>
                <a:lnTo>
                  <a:pt x="683" y="259"/>
                </a:lnTo>
                <a:lnTo>
                  <a:pt x="686" y="259"/>
                </a:lnTo>
                <a:lnTo>
                  <a:pt x="686" y="259"/>
                </a:lnTo>
                <a:lnTo>
                  <a:pt x="686" y="239"/>
                </a:lnTo>
                <a:lnTo>
                  <a:pt x="686" y="239"/>
                </a:lnTo>
                <a:lnTo>
                  <a:pt x="680" y="234"/>
                </a:lnTo>
                <a:lnTo>
                  <a:pt x="677" y="233"/>
                </a:lnTo>
                <a:lnTo>
                  <a:pt x="674" y="231"/>
                </a:lnTo>
                <a:lnTo>
                  <a:pt x="674" y="231"/>
                </a:lnTo>
                <a:close/>
                <a:moveTo>
                  <a:pt x="630" y="233"/>
                </a:moveTo>
                <a:lnTo>
                  <a:pt x="630" y="233"/>
                </a:lnTo>
                <a:lnTo>
                  <a:pt x="628" y="236"/>
                </a:lnTo>
                <a:lnTo>
                  <a:pt x="630" y="239"/>
                </a:lnTo>
                <a:lnTo>
                  <a:pt x="631" y="241"/>
                </a:lnTo>
                <a:lnTo>
                  <a:pt x="634" y="242"/>
                </a:lnTo>
                <a:lnTo>
                  <a:pt x="634" y="242"/>
                </a:lnTo>
                <a:lnTo>
                  <a:pt x="634" y="236"/>
                </a:lnTo>
                <a:lnTo>
                  <a:pt x="634" y="233"/>
                </a:lnTo>
                <a:lnTo>
                  <a:pt x="631" y="231"/>
                </a:lnTo>
                <a:lnTo>
                  <a:pt x="631" y="231"/>
                </a:lnTo>
                <a:lnTo>
                  <a:pt x="630" y="233"/>
                </a:lnTo>
                <a:lnTo>
                  <a:pt x="630" y="233"/>
                </a:lnTo>
                <a:close/>
                <a:moveTo>
                  <a:pt x="355" y="237"/>
                </a:moveTo>
                <a:lnTo>
                  <a:pt x="355" y="237"/>
                </a:lnTo>
                <a:lnTo>
                  <a:pt x="360" y="237"/>
                </a:lnTo>
                <a:lnTo>
                  <a:pt x="360" y="237"/>
                </a:lnTo>
                <a:lnTo>
                  <a:pt x="358" y="234"/>
                </a:lnTo>
                <a:lnTo>
                  <a:pt x="355" y="233"/>
                </a:lnTo>
                <a:lnTo>
                  <a:pt x="355" y="233"/>
                </a:lnTo>
                <a:lnTo>
                  <a:pt x="355" y="234"/>
                </a:lnTo>
                <a:lnTo>
                  <a:pt x="355" y="237"/>
                </a:lnTo>
                <a:lnTo>
                  <a:pt x="355" y="237"/>
                </a:lnTo>
                <a:close/>
                <a:moveTo>
                  <a:pt x="593" y="241"/>
                </a:moveTo>
                <a:lnTo>
                  <a:pt x="593" y="241"/>
                </a:lnTo>
                <a:lnTo>
                  <a:pt x="596" y="239"/>
                </a:lnTo>
                <a:lnTo>
                  <a:pt x="598" y="239"/>
                </a:lnTo>
                <a:lnTo>
                  <a:pt x="599" y="239"/>
                </a:lnTo>
                <a:lnTo>
                  <a:pt x="599" y="239"/>
                </a:lnTo>
                <a:lnTo>
                  <a:pt x="599" y="234"/>
                </a:lnTo>
                <a:lnTo>
                  <a:pt x="599" y="234"/>
                </a:lnTo>
                <a:lnTo>
                  <a:pt x="592" y="233"/>
                </a:lnTo>
                <a:lnTo>
                  <a:pt x="592" y="233"/>
                </a:lnTo>
                <a:lnTo>
                  <a:pt x="592" y="234"/>
                </a:lnTo>
                <a:lnTo>
                  <a:pt x="592" y="237"/>
                </a:lnTo>
                <a:lnTo>
                  <a:pt x="593" y="241"/>
                </a:lnTo>
                <a:lnTo>
                  <a:pt x="593" y="241"/>
                </a:lnTo>
                <a:close/>
                <a:moveTo>
                  <a:pt x="299" y="245"/>
                </a:moveTo>
                <a:lnTo>
                  <a:pt x="299" y="245"/>
                </a:lnTo>
                <a:lnTo>
                  <a:pt x="300" y="244"/>
                </a:lnTo>
                <a:lnTo>
                  <a:pt x="302" y="244"/>
                </a:lnTo>
                <a:lnTo>
                  <a:pt x="302" y="244"/>
                </a:lnTo>
                <a:lnTo>
                  <a:pt x="302" y="237"/>
                </a:lnTo>
                <a:lnTo>
                  <a:pt x="302" y="236"/>
                </a:lnTo>
                <a:lnTo>
                  <a:pt x="300" y="233"/>
                </a:lnTo>
                <a:lnTo>
                  <a:pt x="300" y="233"/>
                </a:lnTo>
                <a:lnTo>
                  <a:pt x="299" y="239"/>
                </a:lnTo>
                <a:lnTo>
                  <a:pt x="299" y="242"/>
                </a:lnTo>
                <a:lnTo>
                  <a:pt x="299" y="245"/>
                </a:lnTo>
                <a:lnTo>
                  <a:pt x="299" y="245"/>
                </a:lnTo>
                <a:close/>
                <a:moveTo>
                  <a:pt x="409" y="239"/>
                </a:moveTo>
                <a:lnTo>
                  <a:pt x="409" y="239"/>
                </a:lnTo>
                <a:lnTo>
                  <a:pt x="413" y="239"/>
                </a:lnTo>
                <a:lnTo>
                  <a:pt x="418" y="242"/>
                </a:lnTo>
                <a:lnTo>
                  <a:pt x="418" y="242"/>
                </a:lnTo>
                <a:lnTo>
                  <a:pt x="418" y="237"/>
                </a:lnTo>
                <a:lnTo>
                  <a:pt x="416" y="233"/>
                </a:lnTo>
                <a:lnTo>
                  <a:pt x="416" y="233"/>
                </a:lnTo>
                <a:lnTo>
                  <a:pt x="410" y="233"/>
                </a:lnTo>
                <a:lnTo>
                  <a:pt x="409" y="234"/>
                </a:lnTo>
                <a:lnTo>
                  <a:pt x="409" y="239"/>
                </a:lnTo>
                <a:lnTo>
                  <a:pt x="409" y="239"/>
                </a:lnTo>
                <a:close/>
                <a:moveTo>
                  <a:pt x="422" y="244"/>
                </a:moveTo>
                <a:lnTo>
                  <a:pt x="422" y="244"/>
                </a:lnTo>
                <a:lnTo>
                  <a:pt x="428" y="247"/>
                </a:lnTo>
                <a:lnTo>
                  <a:pt x="434" y="247"/>
                </a:lnTo>
                <a:lnTo>
                  <a:pt x="434" y="247"/>
                </a:lnTo>
                <a:lnTo>
                  <a:pt x="428" y="239"/>
                </a:lnTo>
                <a:lnTo>
                  <a:pt x="422" y="233"/>
                </a:lnTo>
                <a:lnTo>
                  <a:pt x="422" y="233"/>
                </a:lnTo>
                <a:lnTo>
                  <a:pt x="422" y="239"/>
                </a:lnTo>
                <a:lnTo>
                  <a:pt x="422" y="244"/>
                </a:lnTo>
                <a:lnTo>
                  <a:pt x="422" y="244"/>
                </a:lnTo>
                <a:close/>
                <a:moveTo>
                  <a:pt x="105" y="239"/>
                </a:moveTo>
                <a:lnTo>
                  <a:pt x="105" y="239"/>
                </a:lnTo>
                <a:lnTo>
                  <a:pt x="108" y="237"/>
                </a:lnTo>
                <a:lnTo>
                  <a:pt x="110" y="237"/>
                </a:lnTo>
                <a:lnTo>
                  <a:pt x="110" y="237"/>
                </a:lnTo>
                <a:lnTo>
                  <a:pt x="110" y="234"/>
                </a:lnTo>
                <a:lnTo>
                  <a:pt x="110" y="234"/>
                </a:lnTo>
                <a:lnTo>
                  <a:pt x="108" y="234"/>
                </a:lnTo>
                <a:lnTo>
                  <a:pt x="108" y="234"/>
                </a:lnTo>
                <a:lnTo>
                  <a:pt x="107" y="236"/>
                </a:lnTo>
                <a:lnTo>
                  <a:pt x="105" y="237"/>
                </a:lnTo>
                <a:lnTo>
                  <a:pt x="105" y="239"/>
                </a:lnTo>
                <a:lnTo>
                  <a:pt x="105" y="239"/>
                </a:lnTo>
                <a:close/>
                <a:moveTo>
                  <a:pt x="146" y="234"/>
                </a:moveTo>
                <a:lnTo>
                  <a:pt x="146" y="234"/>
                </a:lnTo>
                <a:lnTo>
                  <a:pt x="145" y="239"/>
                </a:lnTo>
                <a:lnTo>
                  <a:pt x="145" y="241"/>
                </a:lnTo>
                <a:lnTo>
                  <a:pt x="146" y="244"/>
                </a:lnTo>
                <a:lnTo>
                  <a:pt x="146" y="244"/>
                </a:lnTo>
                <a:lnTo>
                  <a:pt x="155" y="242"/>
                </a:lnTo>
                <a:lnTo>
                  <a:pt x="155" y="242"/>
                </a:lnTo>
                <a:lnTo>
                  <a:pt x="155" y="237"/>
                </a:lnTo>
                <a:lnTo>
                  <a:pt x="155" y="234"/>
                </a:lnTo>
                <a:lnTo>
                  <a:pt x="155" y="234"/>
                </a:lnTo>
                <a:lnTo>
                  <a:pt x="155" y="234"/>
                </a:lnTo>
                <a:lnTo>
                  <a:pt x="151" y="236"/>
                </a:lnTo>
                <a:lnTo>
                  <a:pt x="146" y="234"/>
                </a:lnTo>
                <a:lnTo>
                  <a:pt x="146" y="234"/>
                </a:lnTo>
                <a:close/>
                <a:moveTo>
                  <a:pt x="219" y="237"/>
                </a:moveTo>
                <a:lnTo>
                  <a:pt x="219" y="237"/>
                </a:lnTo>
                <a:lnTo>
                  <a:pt x="223" y="236"/>
                </a:lnTo>
                <a:lnTo>
                  <a:pt x="224" y="234"/>
                </a:lnTo>
                <a:lnTo>
                  <a:pt x="224" y="234"/>
                </a:lnTo>
                <a:lnTo>
                  <a:pt x="221" y="234"/>
                </a:lnTo>
                <a:lnTo>
                  <a:pt x="219" y="237"/>
                </a:lnTo>
                <a:lnTo>
                  <a:pt x="219" y="237"/>
                </a:lnTo>
                <a:close/>
                <a:moveTo>
                  <a:pt x="274" y="237"/>
                </a:moveTo>
                <a:lnTo>
                  <a:pt x="274" y="237"/>
                </a:lnTo>
                <a:lnTo>
                  <a:pt x="277" y="241"/>
                </a:lnTo>
                <a:lnTo>
                  <a:pt x="279" y="244"/>
                </a:lnTo>
                <a:lnTo>
                  <a:pt x="279" y="247"/>
                </a:lnTo>
                <a:lnTo>
                  <a:pt x="279" y="247"/>
                </a:lnTo>
                <a:lnTo>
                  <a:pt x="284" y="247"/>
                </a:lnTo>
                <a:lnTo>
                  <a:pt x="290" y="247"/>
                </a:lnTo>
                <a:lnTo>
                  <a:pt x="290" y="247"/>
                </a:lnTo>
                <a:lnTo>
                  <a:pt x="288" y="241"/>
                </a:lnTo>
                <a:lnTo>
                  <a:pt x="284" y="236"/>
                </a:lnTo>
                <a:lnTo>
                  <a:pt x="282" y="234"/>
                </a:lnTo>
                <a:lnTo>
                  <a:pt x="279" y="234"/>
                </a:lnTo>
                <a:lnTo>
                  <a:pt x="276" y="236"/>
                </a:lnTo>
                <a:lnTo>
                  <a:pt x="274" y="237"/>
                </a:lnTo>
                <a:lnTo>
                  <a:pt x="274" y="237"/>
                </a:lnTo>
                <a:close/>
                <a:moveTo>
                  <a:pt x="26" y="280"/>
                </a:moveTo>
                <a:lnTo>
                  <a:pt x="26" y="280"/>
                </a:lnTo>
                <a:lnTo>
                  <a:pt x="29" y="273"/>
                </a:lnTo>
                <a:lnTo>
                  <a:pt x="35" y="266"/>
                </a:lnTo>
                <a:lnTo>
                  <a:pt x="35" y="266"/>
                </a:lnTo>
                <a:lnTo>
                  <a:pt x="35" y="257"/>
                </a:lnTo>
                <a:lnTo>
                  <a:pt x="33" y="248"/>
                </a:lnTo>
                <a:lnTo>
                  <a:pt x="33" y="242"/>
                </a:lnTo>
                <a:lnTo>
                  <a:pt x="30" y="236"/>
                </a:lnTo>
                <a:lnTo>
                  <a:pt x="30" y="236"/>
                </a:lnTo>
                <a:lnTo>
                  <a:pt x="26" y="257"/>
                </a:lnTo>
                <a:lnTo>
                  <a:pt x="24" y="268"/>
                </a:lnTo>
                <a:lnTo>
                  <a:pt x="26" y="280"/>
                </a:lnTo>
                <a:lnTo>
                  <a:pt x="26" y="280"/>
                </a:lnTo>
                <a:close/>
                <a:moveTo>
                  <a:pt x="65" y="245"/>
                </a:moveTo>
                <a:lnTo>
                  <a:pt x="65" y="245"/>
                </a:lnTo>
                <a:lnTo>
                  <a:pt x="67" y="245"/>
                </a:lnTo>
                <a:lnTo>
                  <a:pt x="70" y="247"/>
                </a:lnTo>
                <a:lnTo>
                  <a:pt x="70" y="247"/>
                </a:lnTo>
                <a:lnTo>
                  <a:pt x="69" y="241"/>
                </a:lnTo>
                <a:lnTo>
                  <a:pt x="64" y="236"/>
                </a:lnTo>
                <a:lnTo>
                  <a:pt x="64" y="236"/>
                </a:lnTo>
                <a:lnTo>
                  <a:pt x="65" y="241"/>
                </a:lnTo>
                <a:lnTo>
                  <a:pt x="65" y="245"/>
                </a:lnTo>
                <a:lnTo>
                  <a:pt x="65" y="245"/>
                </a:lnTo>
                <a:close/>
                <a:moveTo>
                  <a:pt x="761" y="241"/>
                </a:moveTo>
                <a:lnTo>
                  <a:pt x="761" y="241"/>
                </a:lnTo>
                <a:lnTo>
                  <a:pt x="764" y="242"/>
                </a:lnTo>
                <a:lnTo>
                  <a:pt x="765" y="245"/>
                </a:lnTo>
                <a:lnTo>
                  <a:pt x="765" y="245"/>
                </a:lnTo>
                <a:lnTo>
                  <a:pt x="765" y="239"/>
                </a:lnTo>
                <a:lnTo>
                  <a:pt x="764" y="237"/>
                </a:lnTo>
                <a:lnTo>
                  <a:pt x="762" y="236"/>
                </a:lnTo>
                <a:lnTo>
                  <a:pt x="762" y="236"/>
                </a:lnTo>
                <a:lnTo>
                  <a:pt x="762" y="237"/>
                </a:lnTo>
                <a:lnTo>
                  <a:pt x="761" y="241"/>
                </a:lnTo>
                <a:lnTo>
                  <a:pt x="761" y="241"/>
                </a:lnTo>
                <a:close/>
                <a:moveTo>
                  <a:pt x="210" y="245"/>
                </a:moveTo>
                <a:lnTo>
                  <a:pt x="210" y="245"/>
                </a:lnTo>
                <a:lnTo>
                  <a:pt x="213" y="244"/>
                </a:lnTo>
                <a:lnTo>
                  <a:pt x="215" y="242"/>
                </a:lnTo>
                <a:lnTo>
                  <a:pt x="215" y="237"/>
                </a:lnTo>
                <a:lnTo>
                  <a:pt x="215" y="237"/>
                </a:lnTo>
                <a:lnTo>
                  <a:pt x="212" y="236"/>
                </a:lnTo>
                <a:lnTo>
                  <a:pt x="210" y="237"/>
                </a:lnTo>
                <a:lnTo>
                  <a:pt x="210" y="241"/>
                </a:lnTo>
                <a:lnTo>
                  <a:pt x="210" y="245"/>
                </a:lnTo>
                <a:lnTo>
                  <a:pt x="210" y="245"/>
                </a:lnTo>
                <a:close/>
                <a:moveTo>
                  <a:pt x="239" y="239"/>
                </a:moveTo>
                <a:lnTo>
                  <a:pt x="239" y="239"/>
                </a:lnTo>
                <a:lnTo>
                  <a:pt x="239" y="248"/>
                </a:lnTo>
                <a:lnTo>
                  <a:pt x="239" y="248"/>
                </a:lnTo>
                <a:lnTo>
                  <a:pt x="242" y="248"/>
                </a:lnTo>
                <a:lnTo>
                  <a:pt x="245" y="247"/>
                </a:lnTo>
                <a:lnTo>
                  <a:pt x="245" y="247"/>
                </a:lnTo>
                <a:lnTo>
                  <a:pt x="248" y="236"/>
                </a:lnTo>
                <a:lnTo>
                  <a:pt x="248" y="236"/>
                </a:lnTo>
                <a:lnTo>
                  <a:pt x="244" y="237"/>
                </a:lnTo>
                <a:lnTo>
                  <a:pt x="242" y="239"/>
                </a:lnTo>
                <a:lnTo>
                  <a:pt x="239" y="239"/>
                </a:lnTo>
                <a:lnTo>
                  <a:pt x="239" y="239"/>
                </a:lnTo>
                <a:close/>
                <a:moveTo>
                  <a:pt x="404" y="242"/>
                </a:moveTo>
                <a:lnTo>
                  <a:pt x="404" y="242"/>
                </a:lnTo>
                <a:lnTo>
                  <a:pt x="406" y="239"/>
                </a:lnTo>
                <a:lnTo>
                  <a:pt x="406" y="237"/>
                </a:lnTo>
                <a:lnTo>
                  <a:pt x="404" y="236"/>
                </a:lnTo>
                <a:lnTo>
                  <a:pt x="404" y="236"/>
                </a:lnTo>
                <a:lnTo>
                  <a:pt x="404" y="242"/>
                </a:lnTo>
                <a:lnTo>
                  <a:pt x="404" y="242"/>
                </a:lnTo>
                <a:close/>
                <a:moveTo>
                  <a:pt x="59" y="244"/>
                </a:moveTo>
                <a:lnTo>
                  <a:pt x="59" y="244"/>
                </a:lnTo>
                <a:lnTo>
                  <a:pt x="59" y="239"/>
                </a:lnTo>
                <a:lnTo>
                  <a:pt x="59" y="237"/>
                </a:lnTo>
                <a:lnTo>
                  <a:pt x="58" y="237"/>
                </a:lnTo>
                <a:lnTo>
                  <a:pt x="58" y="237"/>
                </a:lnTo>
                <a:lnTo>
                  <a:pt x="56" y="241"/>
                </a:lnTo>
                <a:lnTo>
                  <a:pt x="58" y="244"/>
                </a:lnTo>
                <a:lnTo>
                  <a:pt x="59" y="244"/>
                </a:lnTo>
                <a:lnTo>
                  <a:pt x="59" y="244"/>
                </a:lnTo>
                <a:close/>
                <a:moveTo>
                  <a:pt x="125" y="239"/>
                </a:moveTo>
                <a:lnTo>
                  <a:pt x="125" y="239"/>
                </a:lnTo>
                <a:lnTo>
                  <a:pt x="125" y="244"/>
                </a:lnTo>
                <a:lnTo>
                  <a:pt x="126" y="245"/>
                </a:lnTo>
                <a:lnTo>
                  <a:pt x="126" y="245"/>
                </a:lnTo>
                <a:lnTo>
                  <a:pt x="136" y="245"/>
                </a:lnTo>
                <a:lnTo>
                  <a:pt x="136" y="245"/>
                </a:lnTo>
                <a:lnTo>
                  <a:pt x="137" y="241"/>
                </a:lnTo>
                <a:lnTo>
                  <a:pt x="137" y="239"/>
                </a:lnTo>
                <a:lnTo>
                  <a:pt x="137" y="237"/>
                </a:lnTo>
                <a:lnTo>
                  <a:pt x="137" y="237"/>
                </a:lnTo>
                <a:lnTo>
                  <a:pt x="125" y="239"/>
                </a:lnTo>
                <a:lnTo>
                  <a:pt x="125" y="239"/>
                </a:lnTo>
                <a:close/>
                <a:moveTo>
                  <a:pt x="308" y="244"/>
                </a:moveTo>
                <a:lnTo>
                  <a:pt x="308" y="244"/>
                </a:lnTo>
                <a:lnTo>
                  <a:pt x="309" y="242"/>
                </a:lnTo>
                <a:lnTo>
                  <a:pt x="311" y="241"/>
                </a:lnTo>
                <a:lnTo>
                  <a:pt x="309" y="237"/>
                </a:lnTo>
                <a:lnTo>
                  <a:pt x="308" y="237"/>
                </a:lnTo>
                <a:lnTo>
                  <a:pt x="308" y="237"/>
                </a:lnTo>
                <a:lnTo>
                  <a:pt x="308" y="244"/>
                </a:lnTo>
                <a:lnTo>
                  <a:pt x="308" y="244"/>
                </a:lnTo>
                <a:close/>
                <a:moveTo>
                  <a:pt x="384" y="239"/>
                </a:moveTo>
                <a:lnTo>
                  <a:pt x="384" y="239"/>
                </a:lnTo>
                <a:lnTo>
                  <a:pt x="386" y="245"/>
                </a:lnTo>
                <a:lnTo>
                  <a:pt x="389" y="251"/>
                </a:lnTo>
                <a:lnTo>
                  <a:pt x="389" y="251"/>
                </a:lnTo>
                <a:lnTo>
                  <a:pt x="398" y="251"/>
                </a:lnTo>
                <a:lnTo>
                  <a:pt x="398" y="251"/>
                </a:lnTo>
                <a:lnTo>
                  <a:pt x="398" y="248"/>
                </a:lnTo>
                <a:lnTo>
                  <a:pt x="398" y="245"/>
                </a:lnTo>
                <a:lnTo>
                  <a:pt x="396" y="242"/>
                </a:lnTo>
                <a:lnTo>
                  <a:pt x="393" y="241"/>
                </a:lnTo>
                <a:lnTo>
                  <a:pt x="389" y="237"/>
                </a:lnTo>
                <a:lnTo>
                  <a:pt x="386" y="237"/>
                </a:lnTo>
                <a:lnTo>
                  <a:pt x="384" y="239"/>
                </a:lnTo>
                <a:lnTo>
                  <a:pt x="384" y="239"/>
                </a:lnTo>
                <a:close/>
                <a:moveTo>
                  <a:pt x="377" y="244"/>
                </a:moveTo>
                <a:lnTo>
                  <a:pt x="377" y="244"/>
                </a:lnTo>
                <a:lnTo>
                  <a:pt x="377" y="239"/>
                </a:lnTo>
                <a:lnTo>
                  <a:pt x="375" y="239"/>
                </a:lnTo>
                <a:lnTo>
                  <a:pt x="373" y="237"/>
                </a:lnTo>
                <a:lnTo>
                  <a:pt x="373" y="237"/>
                </a:lnTo>
                <a:lnTo>
                  <a:pt x="373" y="239"/>
                </a:lnTo>
                <a:lnTo>
                  <a:pt x="373" y="241"/>
                </a:lnTo>
                <a:lnTo>
                  <a:pt x="377" y="244"/>
                </a:lnTo>
                <a:lnTo>
                  <a:pt x="377" y="244"/>
                </a:lnTo>
                <a:close/>
                <a:moveTo>
                  <a:pt x="512" y="241"/>
                </a:moveTo>
                <a:lnTo>
                  <a:pt x="512" y="241"/>
                </a:lnTo>
                <a:lnTo>
                  <a:pt x="515" y="245"/>
                </a:lnTo>
                <a:lnTo>
                  <a:pt x="520" y="248"/>
                </a:lnTo>
                <a:lnTo>
                  <a:pt x="520" y="248"/>
                </a:lnTo>
                <a:lnTo>
                  <a:pt x="520" y="244"/>
                </a:lnTo>
                <a:lnTo>
                  <a:pt x="521" y="239"/>
                </a:lnTo>
                <a:lnTo>
                  <a:pt x="521" y="239"/>
                </a:lnTo>
                <a:lnTo>
                  <a:pt x="517" y="239"/>
                </a:lnTo>
                <a:lnTo>
                  <a:pt x="512" y="241"/>
                </a:lnTo>
                <a:lnTo>
                  <a:pt x="512" y="241"/>
                </a:lnTo>
                <a:close/>
                <a:moveTo>
                  <a:pt x="639" y="244"/>
                </a:moveTo>
                <a:lnTo>
                  <a:pt x="639" y="244"/>
                </a:lnTo>
                <a:lnTo>
                  <a:pt x="640" y="247"/>
                </a:lnTo>
                <a:lnTo>
                  <a:pt x="643" y="247"/>
                </a:lnTo>
                <a:lnTo>
                  <a:pt x="643" y="247"/>
                </a:lnTo>
                <a:lnTo>
                  <a:pt x="643" y="242"/>
                </a:lnTo>
                <a:lnTo>
                  <a:pt x="642" y="239"/>
                </a:lnTo>
                <a:lnTo>
                  <a:pt x="640" y="239"/>
                </a:lnTo>
                <a:lnTo>
                  <a:pt x="640" y="239"/>
                </a:lnTo>
                <a:lnTo>
                  <a:pt x="639" y="241"/>
                </a:lnTo>
                <a:lnTo>
                  <a:pt x="639" y="244"/>
                </a:lnTo>
                <a:lnTo>
                  <a:pt x="639" y="244"/>
                </a:lnTo>
                <a:close/>
                <a:moveTo>
                  <a:pt x="195" y="251"/>
                </a:moveTo>
                <a:lnTo>
                  <a:pt x="195" y="251"/>
                </a:lnTo>
                <a:lnTo>
                  <a:pt x="200" y="251"/>
                </a:lnTo>
                <a:lnTo>
                  <a:pt x="201" y="250"/>
                </a:lnTo>
                <a:lnTo>
                  <a:pt x="203" y="247"/>
                </a:lnTo>
                <a:lnTo>
                  <a:pt x="203" y="247"/>
                </a:lnTo>
                <a:lnTo>
                  <a:pt x="200" y="242"/>
                </a:lnTo>
                <a:lnTo>
                  <a:pt x="195" y="239"/>
                </a:lnTo>
                <a:lnTo>
                  <a:pt x="195" y="239"/>
                </a:lnTo>
                <a:lnTo>
                  <a:pt x="194" y="242"/>
                </a:lnTo>
                <a:lnTo>
                  <a:pt x="194" y="245"/>
                </a:lnTo>
                <a:lnTo>
                  <a:pt x="195" y="251"/>
                </a:lnTo>
                <a:lnTo>
                  <a:pt x="195" y="251"/>
                </a:lnTo>
                <a:close/>
                <a:moveTo>
                  <a:pt x="360" y="241"/>
                </a:moveTo>
                <a:lnTo>
                  <a:pt x="360" y="241"/>
                </a:lnTo>
                <a:lnTo>
                  <a:pt x="361" y="247"/>
                </a:lnTo>
                <a:lnTo>
                  <a:pt x="363" y="250"/>
                </a:lnTo>
                <a:lnTo>
                  <a:pt x="366" y="251"/>
                </a:lnTo>
                <a:lnTo>
                  <a:pt x="366" y="251"/>
                </a:lnTo>
                <a:lnTo>
                  <a:pt x="367" y="247"/>
                </a:lnTo>
                <a:lnTo>
                  <a:pt x="367" y="241"/>
                </a:lnTo>
                <a:lnTo>
                  <a:pt x="367" y="241"/>
                </a:lnTo>
                <a:lnTo>
                  <a:pt x="363" y="241"/>
                </a:lnTo>
                <a:lnTo>
                  <a:pt x="361" y="241"/>
                </a:lnTo>
                <a:lnTo>
                  <a:pt x="360" y="241"/>
                </a:lnTo>
                <a:lnTo>
                  <a:pt x="360" y="241"/>
                </a:lnTo>
                <a:close/>
                <a:moveTo>
                  <a:pt x="713" y="245"/>
                </a:moveTo>
                <a:lnTo>
                  <a:pt x="713" y="245"/>
                </a:lnTo>
                <a:lnTo>
                  <a:pt x="712" y="242"/>
                </a:lnTo>
                <a:lnTo>
                  <a:pt x="710" y="239"/>
                </a:lnTo>
                <a:lnTo>
                  <a:pt x="710" y="239"/>
                </a:lnTo>
                <a:lnTo>
                  <a:pt x="710" y="244"/>
                </a:lnTo>
                <a:lnTo>
                  <a:pt x="710" y="245"/>
                </a:lnTo>
                <a:lnTo>
                  <a:pt x="713" y="245"/>
                </a:lnTo>
                <a:lnTo>
                  <a:pt x="713" y="245"/>
                </a:lnTo>
                <a:close/>
                <a:moveTo>
                  <a:pt x="735" y="250"/>
                </a:moveTo>
                <a:lnTo>
                  <a:pt x="735" y="250"/>
                </a:lnTo>
                <a:lnTo>
                  <a:pt x="735" y="244"/>
                </a:lnTo>
                <a:lnTo>
                  <a:pt x="732" y="239"/>
                </a:lnTo>
                <a:lnTo>
                  <a:pt x="732" y="239"/>
                </a:lnTo>
                <a:lnTo>
                  <a:pt x="733" y="242"/>
                </a:lnTo>
                <a:lnTo>
                  <a:pt x="733" y="245"/>
                </a:lnTo>
                <a:lnTo>
                  <a:pt x="733" y="248"/>
                </a:lnTo>
                <a:lnTo>
                  <a:pt x="735" y="250"/>
                </a:lnTo>
                <a:lnTo>
                  <a:pt x="735" y="250"/>
                </a:lnTo>
                <a:close/>
                <a:moveTo>
                  <a:pt x="40" y="254"/>
                </a:moveTo>
                <a:lnTo>
                  <a:pt x="40" y="254"/>
                </a:lnTo>
                <a:lnTo>
                  <a:pt x="41" y="251"/>
                </a:lnTo>
                <a:lnTo>
                  <a:pt x="41" y="247"/>
                </a:lnTo>
                <a:lnTo>
                  <a:pt x="41" y="241"/>
                </a:lnTo>
                <a:lnTo>
                  <a:pt x="41" y="241"/>
                </a:lnTo>
                <a:lnTo>
                  <a:pt x="40" y="254"/>
                </a:lnTo>
                <a:lnTo>
                  <a:pt x="40" y="254"/>
                </a:lnTo>
                <a:close/>
                <a:moveTo>
                  <a:pt x="41" y="266"/>
                </a:moveTo>
                <a:lnTo>
                  <a:pt x="41" y="266"/>
                </a:lnTo>
                <a:lnTo>
                  <a:pt x="44" y="266"/>
                </a:lnTo>
                <a:lnTo>
                  <a:pt x="46" y="263"/>
                </a:lnTo>
                <a:lnTo>
                  <a:pt x="49" y="259"/>
                </a:lnTo>
                <a:lnTo>
                  <a:pt x="50" y="244"/>
                </a:lnTo>
                <a:lnTo>
                  <a:pt x="50" y="244"/>
                </a:lnTo>
                <a:lnTo>
                  <a:pt x="49" y="244"/>
                </a:lnTo>
                <a:lnTo>
                  <a:pt x="49" y="242"/>
                </a:lnTo>
                <a:lnTo>
                  <a:pt x="47" y="241"/>
                </a:lnTo>
                <a:lnTo>
                  <a:pt x="46" y="241"/>
                </a:lnTo>
                <a:lnTo>
                  <a:pt x="46" y="241"/>
                </a:lnTo>
                <a:lnTo>
                  <a:pt x="44" y="248"/>
                </a:lnTo>
                <a:lnTo>
                  <a:pt x="43" y="254"/>
                </a:lnTo>
                <a:lnTo>
                  <a:pt x="41" y="260"/>
                </a:lnTo>
                <a:lnTo>
                  <a:pt x="41" y="266"/>
                </a:lnTo>
                <a:lnTo>
                  <a:pt x="41" y="266"/>
                </a:lnTo>
                <a:close/>
                <a:moveTo>
                  <a:pt x="85" y="247"/>
                </a:moveTo>
                <a:lnTo>
                  <a:pt x="85" y="247"/>
                </a:lnTo>
                <a:lnTo>
                  <a:pt x="84" y="244"/>
                </a:lnTo>
                <a:lnTo>
                  <a:pt x="82" y="242"/>
                </a:lnTo>
                <a:lnTo>
                  <a:pt x="81" y="241"/>
                </a:lnTo>
                <a:lnTo>
                  <a:pt x="81" y="241"/>
                </a:lnTo>
                <a:lnTo>
                  <a:pt x="81" y="245"/>
                </a:lnTo>
                <a:lnTo>
                  <a:pt x="82" y="247"/>
                </a:lnTo>
                <a:lnTo>
                  <a:pt x="85" y="247"/>
                </a:lnTo>
                <a:lnTo>
                  <a:pt x="85" y="247"/>
                </a:lnTo>
                <a:close/>
                <a:moveTo>
                  <a:pt x="99" y="242"/>
                </a:moveTo>
                <a:lnTo>
                  <a:pt x="99" y="242"/>
                </a:lnTo>
                <a:lnTo>
                  <a:pt x="99" y="244"/>
                </a:lnTo>
                <a:lnTo>
                  <a:pt x="98" y="245"/>
                </a:lnTo>
                <a:lnTo>
                  <a:pt x="98" y="245"/>
                </a:lnTo>
                <a:lnTo>
                  <a:pt x="101" y="247"/>
                </a:lnTo>
                <a:lnTo>
                  <a:pt x="107" y="247"/>
                </a:lnTo>
                <a:lnTo>
                  <a:pt x="107" y="247"/>
                </a:lnTo>
                <a:lnTo>
                  <a:pt x="107" y="244"/>
                </a:lnTo>
                <a:lnTo>
                  <a:pt x="108" y="241"/>
                </a:lnTo>
                <a:lnTo>
                  <a:pt x="108" y="241"/>
                </a:lnTo>
                <a:lnTo>
                  <a:pt x="105" y="241"/>
                </a:lnTo>
                <a:lnTo>
                  <a:pt x="105" y="241"/>
                </a:lnTo>
                <a:lnTo>
                  <a:pt x="105" y="244"/>
                </a:lnTo>
                <a:lnTo>
                  <a:pt x="104" y="244"/>
                </a:lnTo>
                <a:lnTo>
                  <a:pt x="101" y="242"/>
                </a:lnTo>
                <a:lnTo>
                  <a:pt x="99" y="242"/>
                </a:lnTo>
                <a:lnTo>
                  <a:pt x="99" y="242"/>
                </a:lnTo>
                <a:close/>
                <a:moveTo>
                  <a:pt x="561" y="244"/>
                </a:moveTo>
                <a:lnTo>
                  <a:pt x="561" y="244"/>
                </a:lnTo>
                <a:lnTo>
                  <a:pt x="567" y="245"/>
                </a:lnTo>
                <a:lnTo>
                  <a:pt x="567" y="245"/>
                </a:lnTo>
                <a:lnTo>
                  <a:pt x="566" y="244"/>
                </a:lnTo>
                <a:lnTo>
                  <a:pt x="564" y="242"/>
                </a:lnTo>
                <a:lnTo>
                  <a:pt x="561" y="241"/>
                </a:lnTo>
                <a:lnTo>
                  <a:pt x="561" y="241"/>
                </a:lnTo>
                <a:lnTo>
                  <a:pt x="561" y="242"/>
                </a:lnTo>
                <a:lnTo>
                  <a:pt x="561" y="244"/>
                </a:lnTo>
                <a:lnTo>
                  <a:pt x="561" y="244"/>
                </a:lnTo>
                <a:close/>
                <a:moveTo>
                  <a:pt x="181" y="256"/>
                </a:moveTo>
                <a:lnTo>
                  <a:pt x="181" y="256"/>
                </a:lnTo>
                <a:lnTo>
                  <a:pt x="186" y="256"/>
                </a:lnTo>
                <a:lnTo>
                  <a:pt x="191" y="256"/>
                </a:lnTo>
                <a:lnTo>
                  <a:pt x="191" y="256"/>
                </a:lnTo>
                <a:lnTo>
                  <a:pt x="189" y="248"/>
                </a:lnTo>
                <a:lnTo>
                  <a:pt x="189" y="245"/>
                </a:lnTo>
                <a:lnTo>
                  <a:pt x="189" y="242"/>
                </a:lnTo>
                <a:lnTo>
                  <a:pt x="189" y="242"/>
                </a:lnTo>
                <a:lnTo>
                  <a:pt x="184" y="244"/>
                </a:lnTo>
                <a:lnTo>
                  <a:pt x="183" y="247"/>
                </a:lnTo>
                <a:lnTo>
                  <a:pt x="181" y="251"/>
                </a:lnTo>
                <a:lnTo>
                  <a:pt x="181" y="256"/>
                </a:lnTo>
                <a:lnTo>
                  <a:pt x="181" y="256"/>
                </a:lnTo>
                <a:close/>
                <a:moveTo>
                  <a:pt x="508" y="253"/>
                </a:moveTo>
                <a:lnTo>
                  <a:pt x="508" y="253"/>
                </a:lnTo>
                <a:lnTo>
                  <a:pt x="512" y="253"/>
                </a:lnTo>
                <a:lnTo>
                  <a:pt x="515" y="251"/>
                </a:lnTo>
                <a:lnTo>
                  <a:pt x="515" y="251"/>
                </a:lnTo>
                <a:lnTo>
                  <a:pt x="512" y="250"/>
                </a:lnTo>
                <a:lnTo>
                  <a:pt x="511" y="247"/>
                </a:lnTo>
                <a:lnTo>
                  <a:pt x="509" y="244"/>
                </a:lnTo>
                <a:lnTo>
                  <a:pt x="506" y="242"/>
                </a:lnTo>
                <a:lnTo>
                  <a:pt x="506" y="242"/>
                </a:lnTo>
                <a:lnTo>
                  <a:pt x="506" y="247"/>
                </a:lnTo>
                <a:lnTo>
                  <a:pt x="508" y="253"/>
                </a:lnTo>
                <a:lnTo>
                  <a:pt x="508" y="253"/>
                </a:lnTo>
                <a:close/>
                <a:moveTo>
                  <a:pt x="723" y="248"/>
                </a:moveTo>
                <a:lnTo>
                  <a:pt x="723" y="248"/>
                </a:lnTo>
                <a:lnTo>
                  <a:pt x="726" y="253"/>
                </a:lnTo>
                <a:lnTo>
                  <a:pt x="726" y="253"/>
                </a:lnTo>
                <a:lnTo>
                  <a:pt x="727" y="250"/>
                </a:lnTo>
                <a:lnTo>
                  <a:pt x="727" y="247"/>
                </a:lnTo>
                <a:lnTo>
                  <a:pt x="726" y="244"/>
                </a:lnTo>
                <a:lnTo>
                  <a:pt x="724" y="242"/>
                </a:lnTo>
                <a:lnTo>
                  <a:pt x="724" y="242"/>
                </a:lnTo>
                <a:lnTo>
                  <a:pt x="724" y="244"/>
                </a:lnTo>
                <a:lnTo>
                  <a:pt x="723" y="245"/>
                </a:lnTo>
                <a:lnTo>
                  <a:pt x="723" y="247"/>
                </a:lnTo>
                <a:lnTo>
                  <a:pt x="723" y="248"/>
                </a:lnTo>
                <a:lnTo>
                  <a:pt x="723" y="248"/>
                </a:lnTo>
                <a:close/>
                <a:moveTo>
                  <a:pt x="343" y="244"/>
                </a:moveTo>
                <a:lnTo>
                  <a:pt x="343" y="244"/>
                </a:lnTo>
                <a:lnTo>
                  <a:pt x="345" y="248"/>
                </a:lnTo>
                <a:lnTo>
                  <a:pt x="346" y="253"/>
                </a:lnTo>
                <a:lnTo>
                  <a:pt x="346" y="253"/>
                </a:lnTo>
                <a:lnTo>
                  <a:pt x="354" y="253"/>
                </a:lnTo>
                <a:lnTo>
                  <a:pt x="354" y="253"/>
                </a:lnTo>
                <a:lnTo>
                  <a:pt x="352" y="247"/>
                </a:lnTo>
                <a:lnTo>
                  <a:pt x="352" y="242"/>
                </a:lnTo>
                <a:lnTo>
                  <a:pt x="352" y="242"/>
                </a:lnTo>
                <a:lnTo>
                  <a:pt x="343" y="244"/>
                </a:lnTo>
                <a:lnTo>
                  <a:pt x="343" y="244"/>
                </a:lnTo>
                <a:close/>
                <a:moveTo>
                  <a:pt x="160" y="245"/>
                </a:moveTo>
                <a:lnTo>
                  <a:pt x="160" y="245"/>
                </a:lnTo>
                <a:lnTo>
                  <a:pt x="160" y="248"/>
                </a:lnTo>
                <a:lnTo>
                  <a:pt x="160" y="253"/>
                </a:lnTo>
                <a:lnTo>
                  <a:pt x="160" y="253"/>
                </a:lnTo>
                <a:lnTo>
                  <a:pt x="165" y="254"/>
                </a:lnTo>
                <a:lnTo>
                  <a:pt x="168" y="251"/>
                </a:lnTo>
                <a:lnTo>
                  <a:pt x="171" y="248"/>
                </a:lnTo>
                <a:lnTo>
                  <a:pt x="172" y="244"/>
                </a:lnTo>
                <a:lnTo>
                  <a:pt x="172" y="244"/>
                </a:lnTo>
                <a:lnTo>
                  <a:pt x="166" y="245"/>
                </a:lnTo>
                <a:lnTo>
                  <a:pt x="163" y="245"/>
                </a:lnTo>
                <a:lnTo>
                  <a:pt x="160" y="245"/>
                </a:lnTo>
                <a:lnTo>
                  <a:pt x="160" y="245"/>
                </a:lnTo>
                <a:close/>
                <a:moveTo>
                  <a:pt x="232" y="253"/>
                </a:moveTo>
                <a:lnTo>
                  <a:pt x="232" y="253"/>
                </a:lnTo>
                <a:lnTo>
                  <a:pt x="236" y="253"/>
                </a:lnTo>
                <a:lnTo>
                  <a:pt x="236" y="253"/>
                </a:lnTo>
                <a:lnTo>
                  <a:pt x="235" y="247"/>
                </a:lnTo>
                <a:lnTo>
                  <a:pt x="233" y="244"/>
                </a:lnTo>
                <a:lnTo>
                  <a:pt x="233" y="244"/>
                </a:lnTo>
                <a:lnTo>
                  <a:pt x="233" y="248"/>
                </a:lnTo>
                <a:lnTo>
                  <a:pt x="232" y="253"/>
                </a:lnTo>
                <a:lnTo>
                  <a:pt x="232" y="253"/>
                </a:lnTo>
                <a:close/>
                <a:moveTo>
                  <a:pt x="223" y="245"/>
                </a:moveTo>
                <a:lnTo>
                  <a:pt x="223" y="245"/>
                </a:lnTo>
                <a:lnTo>
                  <a:pt x="223" y="248"/>
                </a:lnTo>
                <a:lnTo>
                  <a:pt x="223" y="253"/>
                </a:lnTo>
                <a:lnTo>
                  <a:pt x="223" y="253"/>
                </a:lnTo>
                <a:lnTo>
                  <a:pt x="224" y="253"/>
                </a:lnTo>
                <a:lnTo>
                  <a:pt x="227" y="253"/>
                </a:lnTo>
                <a:lnTo>
                  <a:pt x="227" y="253"/>
                </a:lnTo>
                <a:lnTo>
                  <a:pt x="227" y="245"/>
                </a:lnTo>
                <a:lnTo>
                  <a:pt x="226" y="244"/>
                </a:lnTo>
                <a:lnTo>
                  <a:pt x="223" y="245"/>
                </a:lnTo>
                <a:lnTo>
                  <a:pt x="223" y="245"/>
                </a:lnTo>
                <a:close/>
                <a:moveTo>
                  <a:pt x="261" y="248"/>
                </a:moveTo>
                <a:lnTo>
                  <a:pt x="261" y="248"/>
                </a:lnTo>
                <a:lnTo>
                  <a:pt x="264" y="250"/>
                </a:lnTo>
                <a:lnTo>
                  <a:pt x="265" y="250"/>
                </a:lnTo>
                <a:lnTo>
                  <a:pt x="265" y="248"/>
                </a:lnTo>
                <a:lnTo>
                  <a:pt x="265" y="248"/>
                </a:lnTo>
                <a:lnTo>
                  <a:pt x="265" y="245"/>
                </a:lnTo>
                <a:lnTo>
                  <a:pt x="262" y="244"/>
                </a:lnTo>
                <a:lnTo>
                  <a:pt x="262" y="244"/>
                </a:lnTo>
                <a:lnTo>
                  <a:pt x="261" y="245"/>
                </a:lnTo>
                <a:lnTo>
                  <a:pt x="261" y="248"/>
                </a:lnTo>
                <a:lnTo>
                  <a:pt x="261" y="248"/>
                </a:lnTo>
                <a:close/>
                <a:moveTo>
                  <a:pt x="503" y="253"/>
                </a:moveTo>
                <a:lnTo>
                  <a:pt x="503" y="253"/>
                </a:lnTo>
                <a:lnTo>
                  <a:pt x="500" y="244"/>
                </a:lnTo>
                <a:lnTo>
                  <a:pt x="500" y="244"/>
                </a:lnTo>
                <a:lnTo>
                  <a:pt x="500" y="251"/>
                </a:lnTo>
                <a:lnTo>
                  <a:pt x="500" y="253"/>
                </a:lnTo>
                <a:lnTo>
                  <a:pt x="503" y="253"/>
                </a:lnTo>
                <a:lnTo>
                  <a:pt x="503" y="253"/>
                </a:lnTo>
                <a:close/>
                <a:moveTo>
                  <a:pt x="691" y="257"/>
                </a:moveTo>
                <a:lnTo>
                  <a:pt x="691" y="257"/>
                </a:lnTo>
                <a:lnTo>
                  <a:pt x="694" y="257"/>
                </a:lnTo>
                <a:lnTo>
                  <a:pt x="695" y="256"/>
                </a:lnTo>
                <a:lnTo>
                  <a:pt x="695" y="251"/>
                </a:lnTo>
                <a:lnTo>
                  <a:pt x="694" y="248"/>
                </a:lnTo>
                <a:lnTo>
                  <a:pt x="691" y="245"/>
                </a:lnTo>
                <a:lnTo>
                  <a:pt x="691" y="245"/>
                </a:lnTo>
                <a:lnTo>
                  <a:pt x="691" y="257"/>
                </a:lnTo>
                <a:lnTo>
                  <a:pt x="691" y="257"/>
                </a:lnTo>
                <a:close/>
                <a:moveTo>
                  <a:pt x="154" y="245"/>
                </a:moveTo>
                <a:lnTo>
                  <a:pt x="154" y="245"/>
                </a:lnTo>
                <a:lnTo>
                  <a:pt x="152" y="247"/>
                </a:lnTo>
                <a:lnTo>
                  <a:pt x="149" y="247"/>
                </a:lnTo>
                <a:lnTo>
                  <a:pt x="146" y="247"/>
                </a:lnTo>
                <a:lnTo>
                  <a:pt x="146" y="247"/>
                </a:lnTo>
                <a:lnTo>
                  <a:pt x="146" y="251"/>
                </a:lnTo>
                <a:lnTo>
                  <a:pt x="146" y="251"/>
                </a:lnTo>
                <a:lnTo>
                  <a:pt x="151" y="253"/>
                </a:lnTo>
                <a:lnTo>
                  <a:pt x="155" y="253"/>
                </a:lnTo>
                <a:lnTo>
                  <a:pt x="155" y="253"/>
                </a:lnTo>
                <a:lnTo>
                  <a:pt x="155" y="248"/>
                </a:lnTo>
                <a:lnTo>
                  <a:pt x="155" y="247"/>
                </a:lnTo>
                <a:lnTo>
                  <a:pt x="154" y="245"/>
                </a:lnTo>
                <a:lnTo>
                  <a:pt x="154" y="245"/>
                </a:lnTo>
                <a:close/>
                <a:moveTo>
                  <a:pt x="328" y="247"/>
                </a:moveTo>
                <a:lnTo>
                  <a:pt x="328" y="247"/>
                </a:lnTo>
                <a:lnTo>
                  <a:pt x="331" y="251"/>
                </a:lnTo>
                <a:lnTo>
                  <a:pt x="332" y="253"/>
                </a:lnTo>
                <a:lnTo>
                  <a:pt x="335" y="253"/>
                </a:lnTo>
                <a:lnTo>
                  <a:pt x="335" y="253"/>
                </a:lnTo>
                <a:lnTo>
                  <a:pt x="335" y="250"/>
                </a:lnTo>
                <a:lnTo>
                  <a:pt x="335" y="247"/>
                </a:lnTo>
                <a:lnTo>
                  <a:pt x="335" y="247"/>
                </a:lnTo>
                <a:lnTo>
                  <a:pt x="331" y="245"/>
                </a:lnTo>
                <a:lnTo>
                  <a:pt x="328" y="247"/>
                </a:lnTo>
                <a:lnTo>
                  <a:pt x="328" y="247"/>
                </a:lnTo>
                <a:close/>
                <a:moveTo>
                  <a:pt x="471" y="254"/>
                </a:moveTo>
                <a:lnTo>
                  <a:pt x="471" y="254"/>
                </a:lnTo>
                <a:lnTo>
                  <a:pt x="477" y="254"/>
                </a:lnTo>
                <a:lnTo>
                  <a:pt x="482" y="253"/>
                </a:lnTo>
                <a:lnTo>
                  <a:pt x="486" y="250"/>
                </a:lnTo>
                <a:lnTo>
                  <a:pt x="488" y="247"/>
                </a:lnTo>
                <a:lnTo>
                  <a:pt x="488" y="247"/>
                </a:lnTo>
                <a:lnTo>
                  <a:pt x="476" y="248"/>
                </a:lnTo>
                <a:lnTo>
                  <a:pt x="471" y="250"/>
                </a:lnTo>
                <a:lnTo>
                  <a:pt x="470" y="251"/>
                </a:lnTo>
                <a:lnTo>
                  <a:pt x="471" y="254"/>
                </a:lnTo>
                <a:lnTo>
                  <a:pt x="471" y="254"/>
                </a:lnTo>
                <a:close/>
                <a:moveTo>
                  <a:pt x="412" y="251"/>
                </a:moveTo>
                <a:lnTo>
                  <a:pt x="412" y="251"/>
                </a:lnTo>
                <a:lnTo>
                  <a:pt x="416" y="251"/>
                </a:lnTo>
                <a:lnTo>
                  <a:pt x="418" y="250"/>
                </a:lnTo>
                <a:lnTo>
                  <a:pt x="418" y="250"/>
                </a:lnTo>
                <a:lnTo>
                  <a:pt x="415" y="248"/>
                </a:lnTo>
                <a:lnTo>
                  <a:pt x="412" y="247"/>
                </a:lnTo>
                <a:lnTo>
                  <a:pt x="412" y="247"/>
                </a:lnTo>
                <a:lnTo>
                  <a:pt x="412" y="251"/>
                </a:lnTo>
                <a:lnTo>
                  <a:pt x="412" y="251"/>
                </a:lnTo>
                <a:close/>
                <a:moveTo>
                  <a:pt x="316" y="247"/>
                </a:moveTo>
                <a:lnTo>
                  <a:pt x="316" y="247"/>
                </a:lnTo>
                <a:lnTo>
                  <a:pt x="316" y="256"/>
                </a:lnTo>
                <a:lnTo>
                  <a:pt x="316" y="256"/>
                </a:lnTo>
                <a:lnTo>
                  <a:pt x="322" y="254"/>
                </a:lnTo>
                <a:lnTo>
                  <a:pt x="326" y="253"/>
                </a:lnTo>
                <a:lnTo>
                  <a:pt x="326" y="253"/>
                </a:lnTo>
                <a:lnTo>
                  <a:pt x="325" y="251"/>
                </a:lnTo>
                <a:lnTo>
                  <a:pt x="322" y="248"/>
                </a:lnTo>
                <a:lnTo>
                  <a:pt x="320" y="247"/>
                </a:lnTo>
                <a:lnTo>
                  <a:pt x="316" y="247"/>
                </a:lnTo>
                <a:lnTo>
                  <a:pt x="316" y="247"/>
                </a:lnTo>
                <a:close/>
                <a:moveTo>
                  <a:pt x="53" y="263"/>
                </a:moveTo>
                <a:lnTo>
                  <a:pt x="53" y="263"/>
                </a:lnTo>
                <a:lnTo>
                  <a:pt x="56" y="263"/>
                </a:lnTo>
                <a:lnTo>
                  <a:pt x="58" y="266"/>
                </a:lnTo>
                <a:lnTo>
                  <a:pt x="62" y="270"/>
                </a:lnTo>
                <a:lnTo>
                  <a:pt x="62" y="270"/>
                </a:lnTo>
                <a:lnTo>
                  <a:pt x="61" y="259"/>
                </a:lnTo>
                <a:lnTo>
                  <a:pt x="59" y="248"/>
                </a:lnTo>
                <a:lnTo>
                  <a:pt x="59" y="248"/>
                </a:lnTo>
                <a:lnTo>
                  <a:pt x="58" y="248"/>
                </a:lnTo>
                <a:lnTo>
                  <a:pt x="56" y="247"/>
                </a:lnTo>
                <a:lnTo>
                  <a:pt x="56" y="247"/>
                </a:lnTo>
                <a:lnTo>
                  <a:pt x="53" y="263"/>
                </a:lnTo>
                <a:lnTo>
                  <a:pt x="53" y="263"/>
                </a:lnTo>
                <a:close/>
                <a:moveTo>
                  <a:pt x="575" y="250"/>
                </a:moveTo>
                <a:lnTo>
                  <a:pt x="575" y="250"/>
                </a:lnTo>
                <a:lnTo>
                  <a:pt x="578" y="250"/>
                </a:lnTo>
                <a:lnTo>
                  <a:pt x="581" y="251"/>
                </a:lnTo>
                <a:lnTo>
                  <a:pt x="581" y="251"/>
                </a:lnTo>
                <a:lnTo>
                  <a:pt x="581" y="248"/>
                </a:lnTo>
                <a:lnTo>
                  <a:pt x="581" y="248"/>
                </a:lnTo>
                <a:lnTo>
                  <a:pt x="581" y="247"/>
                </a:lnTo>
                <a:lnTo>
                  <a:pt x="581" y="247"/>
                </a:lnTo>
                <a:lnTo>
                  <a:pt x="579" y="248"/>
                </a:lnTo>
                <a:lnTo>
                  <a:pt x="578" y="248"/>
                </a:lnTo>
                <a:lnTo>
                  <a:pt x="576" y="248"/>
                </a:lnTo>
                <a:lnTo>
                  <a:pt x="575" y="250"/>
                </a:lnTo>
                <a:lnTo>
                  <a:pt x="575" y="250"/>
                </a:lnTo>
                <a:close/>
                <a:moveTo>
                  <a:pt x="306" y="256"/>
                </a:moveTo>
                <a:lnTo>
                  <a:pt x="306" y="256"/>
                </a:lnTo>
                <a:lnTo>
                  <a:pt x="309" y="256"/>
                </a:lnTo>
                <a:lnTo>
                  <a:pt x="311" y="257"/>
                </a:lnTo>
                <a:lnTo>
                  <a:pt x="311" y="257"/>
                </a:lnTo>
                <a:lnTo>
                  <a:pt x="311" y="251"/>
                </a:lnTo>
                <a:lnTo>
                  <a:pt x="311" y="250"/>
                </a:lnTo>
                <a:lnTo>
                  <a:pt x="309" y="248"/>
                </a:lnTo>
                <a:lnTo>
                  <a:pt x="309" y="248"/>
                </a:lnTo>
                <a:lnTo>
                  <a:pt x="308" y="250"/>
                </a:lnTo>
                <a:lnTo>
                  <a:pt x="308" y="251"/>
                </a:lnTo>
                <a:lnTo>
                  <a:pt x="308" y="254"/>
                </a:lnTo>
                <a:lnTo>
                  <a:pt x="306" y="256"/>
                </a:lnTo>
                <a:lnTo>
                  <a:pt x="306" y="256"/>
                </a:lnTo>
                <a:close/>
                <a:moveTo>
                  <a:pt x="377" y="250"/>
                </a:moveTo>
                <a:lnTo>
                  <a:pt x="377" y="250"/>
                </a:lnTo>
                <a:lnTo>
                  <a:pt x="375" y="250"/>
                </a:lnTo>
                <a:lnTo>
                  <a:pt x="375" y="248"/>
                </a:lnTo>
                <a:lnTo>
                  <a:pt x="373" y="248"/>
                </a:lnTo>
                <a:lnTo>
                  <a:pt x="372" y="248"/>
                </a:lnTo>
                <a:lnTo>
                  <a:pt x="372" y="248"/>
                </a:lnTo>
                <a:lnTo>
                  <a:pt x="372" y="250"/>
                </a:lnTo>
                <a:lnTo>
                  <a:pt x="373" y="251"/>
                </a:lnTo>
                <a:lnTo>
                  <a:pt x="375" y="251"/>
                </a:lnTo>
                <a:lnTo>
                  <a:pt x="377" y="250"/>
                </a:lnTo>
                <a:lnTo>
                  <a:pt x="377" y="250"/>
                </a:lnTo>
                <a:close/>
                <a:moveTo>
                  <a:pt x="299" y="251"/>
                </a:moveTo>
                <a:lnTo>
                  <a:pt x="299" y="251"/>
                </a:lnTo>
                <a:lnTo>
                  <a:pt x="300" y="253"/>
                </a:lnTo>
                <a:lnTo>
                  <a:pt x="302" y="256"/>
                </a:lnTo>
                <a:lnTo>
                  <a:pt x="302" y="256"/>
                </a:lnTo>
                <a:lnTo>
                  <a:pt x="302" y="253"/>
                </a:lnTo>
                <a:lnTo>
                  <a:pt x="302" y="248"/>
                </a:lnTo>
                <a:lnTo>
                  <a:pt x="302" y="248"/>
                </a:lnTo>
                <a:lnTo>
                  <a:pt x="300" y="250"/>
                </a:lnTo>
                <a:lnTo>
                  <a:pt x="299" y="250"/>
                </a:lnTo>
                <a:lnTo>
                  <a:pt x="299" y="251"/>
                </a:lnTo>
                <a:lnTo>
                  <a:pt x="299" y="251"/>
                </a:lnTo>
                <a:close/>
                <a:moveTo>
                  <a:pt x="341" y="253"/>
                </a:moveTo>
                <a:lnTo>
                  <a:pt x="341" y="253"/>
                </a:lnTo>
                <a:lnTo>
                  <a:pt x="341" y="253"/>
                </a:lnTo>
                <a:lnTo>
                  <a:pt x="341" y="251"/>
                </a:lnTo>
                <a:lnTo>
                  <a:pt x="340" y="248"/>
                </a:lnTo>
                <a:lnTo>
                  <a:pt x="340" y="248"/>
                </a:lnTo>
                <a:lnTo>
                  <a:pt x="340" y="251"/>
                </a:lnTo>
                <a:lnTo>
                  <a:pt x="340" y="253"/>
                </a:lnTo>
                <a:lnTo>
                  <a:pt x="341" y="253"/>
                </a:lnTo>
                <a:lnTo>
                  <a:pt x="341" y="253"/>
                </a:lnTo>
                <a:close/>
                <a:moveTo>
                  <a:pt x="601" y="256"/>
                </a:moveTo>
                <a:lnTo>
                  <a:pt x="601" y="256"/>
                </a:lnTo>
                <a:lnTo>
                  <a:pt x="601" y="254"/>
                </a:lnTo>
                <a:lnTo>
                  <a:pt x="601" y="253"/>
                </a:lnTo>
                <a:lnTo>
                  <a:pt x="601" y="248"/>
                </a:lnTo>
                <a:lnTo>
                  <a:pt x="601" y="248"/>
                </a:lnTo>
                <a:lnTo>
                  <a:pt x="596" y="248"/>
                </a:lnTo>
                <a:lnTo>
                  <a:pt x="596" y="248"/>
                </a:lnTo>
                <a:lnTo>
                  <a:pt x="598" y="253"/>
                </a:lnTo>
                <a:lnTo>
                  <a:pt x="598" y="256"/>
                </a:lnTo>
                <a:lnTo>
                  <a:pt x="601" y="256"/>
                </a:lnTo>
                <a:lnTo>
                  <a:pt x="601" y="256"/>
                </a:lnTo>
                <a:close/>
                <a:moveTo>
                  <a:pt x="117" y="250"/>
                </a:moveTo>
                <a:lnTo>
                  <a:pt x="117" y="250"/>
                </a:lnTo>
                <a:lnTo>
                  <a:pt x="117" y="254"/>
                </a:lnTo>
                <a:lnTo>
                  <a:pt x="119" y="257"/>
                </a:lnTo>
                <a:lnTo>
                  <a:pt x="119" y="257"/>
                </a:lnTo>
                <a:lnTo>
                  <a:pt x="123" y="257"/>
                </a:lnTo>
                <a:lnTo>
                  <a:pt x="126" y="256"/>
                </a:lnTo>
                <a:lnTo>
                  <a:pt x="126" y="256"/>
                </a:lnTo>
                <a:lnTo>
                  <a:pt x="123" y="251"/>
                </a:lnTo>
                <a:lnTo>
                  <a:pt x="120" y="250"/>
                </a:lnTo>
                <a:lnTo>
                  <a:pt x="117" y="250"/>
                </a:lnTo>
                <a:lnTo>
                  <a:pt x="117" y="250"/>
                </a:lnTo>
                <a:close/>
                <a:moveTo>
                  <a:pt x="210" y="254"/>
                </a:moveTo>
                <a:lnTo>
                  <a:pt x="210" y="254"/>
                </a:lnTo>
                <a:lnTo>
                  <a:pt x="213" y="254"/>
                </a:lnTo>
                <a:lnTo>
                  <a:pt x="213" y="254"/>
                </a:lnTo>
                <a:lnTo>
                  <a:pt x="213" y="251"/>
                </a:lnTo>
                <a:lnTo>
                  <a:pt x="213" y="250"/>
                </a:lnTo>
                <a:lnTo>
                  <a:pt x="213" y="250"/>
                </a:lnTo>
                <a:lnTo>
                  <a:pt x="213" y="250"/>
                </a:lnTo>
                <a:lnTo>
                  <a:pt x="212" y="251"/>
                </a:lnTo>
                <a:lnTo>
                  <a:pt x="212" y="251"/>
                </a:lnTo>
                <a:lnTo>
                  <a:pt x="210" y="253"/>
                </a:lnTo>
                <a:lnTo>
                  <a:pt x="210" y="254"/>
                </a:lnTo>
                <a:lnTo>
                  <a:pt x="210" y="254"/>
                </a:lnTo>
                <a:close/>
                <a:moveTo>
                  <a:pt x="65" y="257"/>
                </a:moveTo>
                <a:lnTo>
                  <a:pt x="65" y="257"/>
                </a:lnTo>
                <a:lnTo>
                  <a:pt x="67" y="256"/>
                </a:lnTo>
                <a:lnTo>
                  <a:pt x="69" y="254"/>
                </a:lnTo>
                <a:lnTo>
                  <a:pt x="70" y="250"/>
                </a:lnTo>
                <a:lnTo>
                  <a:pt x="70" y="250"/>
                </a:lnTo>
                <a:lnTo>
                  <a:pt x="65" y="250"/>
                </a:lnTo>
                <a:lnTo>
                  <a:pt x="65" y="250"/>
                </a:lnTo>
                <a:lnTo>
                  <a:pt x="65" y="254"/>
                </a:lnTo>
                <a:lnTo>
                  <a:pt x="65" y="257"/>
                </a:lnTo>
                <a:lnTo>
                  <a:pt x="65" y="257"/>
                </a:lnTo>
                <a:close/>
                <a:moveTo>
                  <a:pt x="175" y="254"/>
                </a:moveTo>
                <a:lnTo>
                  <a:pt x="175" y="254"/>
                </a:lnTo>
                <a:lnTo>
                  <a:pt x="177" y="254"/>
                </a:lnTo>
                <a:lnTo>
                  <a:pt x="177" y="253"/>
                </a:lnTo>
                <a:lnTo>
                  <a:pt x="177" y="251"/>
                </a:lnTo>
                <a:lnTo>
                  <a:pt x="175" y="250"/>
                </a:lnTo>
                <a:lnTo>
                  <a:pt x="175" y="250"/>
                </a:lnTo>
                <a:lnTo>
                  <a:pt x="175" y="253"/>
                </a:lnTo>
                <a:lnTo>
                  <a:pt x="175" y="254"/>
                </a:lnTo>
                <a:lnTo>
                  <a:pt x="175" y="254"/>
                </a:lnTo>
                <a:close/>
                <a:moveTo>
                  <a:pt x="564" y="256"/>
                </a:moveTo>
                <a:lnTo>
                  <a:pt x="564" y="256"/>
                </a:lnTo>
                <a:lnTo>
                  <a:pt x="569" y="256"/>
                </a:lnTo>
                <a:lnTo>
                  <a:pt x="569" y="256"/>
                </a:lnTo>
                <a:lnTo>
                  <a:pt x="569" y="253"/>
                </a:lnTo>
                <a:lnTo>
                  <a:pt x="569" y="251"/>
                </a:lnTo>
                <a:lnTo>
                  <a:pt x="569" y="251"/>
                </a:lnTo>
                <a:lnTo>
                  <a:pt x="567" y="250"/>
                </a:lnTo>
                <a:lnTo>
                  <a:pt x="563" y="250"/>
                </a:lnTo>
                <a:lnTo>
                  <a:pt x="563" y="250"/>
                </a:lnTo>
                <a:lnTo>
                  <a:pt x="564" y="253"/>
                </a:lnTo>
                <a:lnTo>
                  <a:pt x="564" y="253"/>
                </a:lnTo>
                <a:lnTo>
                  <a:pt x="564" y="256"/>
                </a:lnTo>
                <a:lnTo>
                  <a:pt x="564" y="256"/>
                </a:lnTo>
                <a:close/>
                <a:moveTo>
                  <a:pt x="651" y="256"/>
                </a:moveTo>
                <a:lnTo>
                  <a:pt x="651" y="256"/>
                </a:lnTo>
                <a:lnTo>
                  <a:pt x="651" y="254"/>
                </a:lnTo>
                <a:lnTo>
                  <a:pt x="649" y="253"/>
                </a:lnTo>
                <a:lnTo>
                  <a:pt x="649" y="251"/>
                </a:lnTo>
                <a:lnTo>
                  <a:pt x="648" y="250"/>
                </a:lnTo>
                <a:lnTo>
                  <a:pt x="648" y="250"/>
                </a:lnTo>
                <a:lnTo>
                  <a:pt x="649" y="254"/>
                </a:lnTo>
                <a:lnTo>
                  <a:pt x="649" y="256"/>
                </a:lnTo>
                <a:lnTo>
                  <a:pt x="651" y="256"/>
                </a:lnTo>
                <a:lnTo>
                  <a:pt x="651" y="256"/>
                </a:lnTo>
                <a:close/>
                <a:moveTo>
                  <a:pt x="280" y="253"/>
                </a:moveTo>
                <a:lnTo>
                  <a:pt x="280" y="253"/>
                </a:lnTo>
                <a:lnTo>
                  <a:pt x="287" y="254"/>
                </a:lnTo>
                <a:lnTo>
                  <a:pt x="293" y="254"/>
                </a:lnTo>
                <a:lnTo>
                  <a:pt x="293" y="254"/>
                </a:lnTo>
                <a:lnTo>
                  <a:pt x="293" y="251"/>
                </a:lnTo>
                <a:lnTo>
                  <a:pt x="293" y="251"/>
                </a:lnTo>
                <a:lnTo>
                  <a:pt x="285" y="251"/>
                </a:lnTo>
                <a:lnTo>
                  <a:pt x="280" y="253"/>
                </a:lnTo>
                <a:lnTo>
                  <a:pt x="280" y="253"/>
                </a:lnTo>
                <a:close/>
                <a:moveTo>
                  <a:pt x="607" y="253"/>
                </a:moveTo>
                <a:lnTo>
                  <a:pt x="607" y="253"/>
                </a:lnTo>
                <a:lnTo>
                  <a:pt x="607" y="254"/>
                </a:lnTo>
                <a:lnTo>
                  <a:pt x="610" y="256"/>
                </a:lnTo>
                <a:lnTo>
                  <a:pt x="613" y="256"/>
                </a:lnTo>
                <a:lnTo>
                  <a:pt x="614" y="254"/>
                </a:lnTo>
                <a:lnTo>
                  <a:pt x="614" y="254"/>
                </a:lnTo>
                <a:lnTo>
                  <a:pt x="613" y="254"/>
                </a:lnTo>
                <a:lnTo>
                  <a:pt x="613" y="253"/>
                </a:lnTo>
                <a:lnTo>
                  <a:pt x="613" y="253"/>
                </a:lnTo>
                <a:lnTo>
                  <a:pt x="610" y="251"/>
                </a:lnTo>
                <a:lnTo>
                  <a:pt x="607" y="253"/>
                </a:lnTo>
                <a:lnTo>
                  <a:pt x="607" y="253"/>
                </a:lnTo>
                <a:close/>
                <a:moveTo>
                  <a:pt x="709" y="253"/>
                </a:moveTo>
                <a:lnTo>
                  <a:pt x="709" y="253"/>
                </a:lnTo>
                <a:lnTo>
                  <a:pt x="710" y="257"/>
                </a:lnTo>
                <a:lnTo>
                  <a:pt x="712" y="259"/>
                </a:lnTo>
                <a:lnTo>
                  <a:pt x="713" y="260"/>
                </a:lnTo>
                <a:lnTo>
                  <a:pt x="713" y="260"/>
                </a:lnTo>
                <a:lnTo>
                  <a:pt x="713" y="251"/>
                </a:lnTo>
                <a:lnTo>
                  <a:pt x="713" y="251"/>
                </a:lnTo>
                <a:lnTo>
                  <a:pt x="709" y="253"/>
                </a:lnTo>
                <a:lnTo>
                  <a:pt x="709" y="253"/>
                </a:lnTo>
                <a:close/>
                <a:moveTo>
                  <a:pt x="546" y="256"/>
                </a:moveTo>
                <a:lnTo>
                  <a:pt x="546" y="256"/>
                </a:lnTo>
                <a:lnTo>
                  <a:pt x="549" y="256"/>
                </a:lnTo>
                <a:lnTo>
                  <a:pt x="549" y="256"/>
                </a:lnTo>
                <a:lnTo>
                  <a:pt x="549" y="253"/>
                </a:lnTo>
                <a:lnTo>
                  <a:pt x="546" y="253"/>
                </a:lnTo>
                <a:lnTo>
                  <a:pt x="546" y="253"/>
                </a:lnTo>
                <a:lnTo>
                  <a:pt x="546" y="256"/>
                </a:lnTo>
                <a:lnTo>
                  <a:pt x="546" y="256"/>
                </a:lnTo>
                <a:close/>
                <a:moveTo>
                  <a:pt x="578" y="254"/>
                </a:moveTo>
                <a:lnTo>
                  <a:pt x="578" y="254"/>
                </a:lnTo>
                <a:lnTo>
                  <a:pt x="572" y="253"/>
                </a:lnTo>
                <a:lnTo>
                  <a:pt x="572" y="253"/>
                </a:lnTo>
                <a:lnTo>
                  <a:pt x="573" y="256"/>
                </a:lnTo>
                <a:lnTo>
                  <a:pt x="573" y="256"/>
                </a:lnTo>
                <a:lnTo>
                  <a:pt x="578" y="254"/>
                </a:lnTo>
                <a:lnTo>
                  <a:pt x="578" y="254"/>
                </a:lnTo>
                <a:close/>
                <a:moveTo>
                  <a:pt x="248" y="257"/>
                </a:moveTo>
                <a:lnTo>
                  <a:pt x="248" y="257"/>
                </a:lnTo>
                <a:lnTo>
                  <a:pt x="250" y="256"/>
                </a:lnTo>
                <a:lnTo>
                  <a:pt x="250" y="256"/>
                </a:lnTo>
                <a:lnTo>
                  <a:pt x="250" y="256"/>
                </a:lnTo>
                <a:lnTo>
                  <a:pt x="250" y="254"/>
                </a:lnTo>
                <a:lnTo>
                  <a:pt x="248" y="254"/>
                </a:lnTo>
                <a:lnTo>
                  <a:pt x="248" y="254"/>
                </a:lnTo>
                <a:lnTo>
                  <a:pt x="247" y="256"/>
                </a:lnTo>
                <a:lnTo>
                  <a:pt x="247" y="257"/>
                </a:lnTo>
                <a:lnTo>
                  <a:pt x="248" y="257"/>
                </a:lnTo>
                <a:lnTo>
                  <a:pt x="248" y="257"/>
                </a:lnTo>
                <a:close/>
                <a:moveTo>
                  <a:pt x="270" y="257"/>
                </a:moveTo>
                <a:lnTo>
                  <a:pt x="270" y="257"/>
                </a:lnTo>
                <a:lnTo>
                  <a:pt x="268" y="256"/>
                </a:lnTo>
                <a:lnTo>
                  <a:pt x="267" y="254"/>
                </a:lnTo>
                <a:lnTo>
                  <a:pt x="262" y="256"/>
                </a:lnTo>
                <a:lnTo>
                  <a:pt x="262" y="256"/>
                </a:lnTo>
                <a:lnTo>
                  <a:pt x="265" y="257"/>
                </a:lnTo>
                <a:lnTo>
                  <a:pt x="270" y="257"/>
                </a:lnTo>
                <a:lnTo>
                  <a:pt x="270" y="257"/>
                </a:lnTo>
                <a:close/>
                <a:moveTo>
                  <a:pt x="146" y="257"/>
                </a:moveTo>
                <a:lnTo>
                  <a:pt x="146" y="257"/>
                </a:lnTo>
                <a:lnTo>
                  <a:pt x="149" y="257"/>
                </a:lnTo>
                <a:lnTo>
                  <a:pt x="151" y="257"/>
                </a:lnTo>
                <a:lnTo>
                  <a:pt x="151" y="257"/>
                </a:lnTo>
                <a:lnTo>
                  <a:pt x="151" y="256"/>
                </a:lnTo>
                <a:lnTo>
                  <a:pt x="149" y="256"/>
                </a:lnTo>
                <a:lnTo>
                  <a:pt x="146" y="257"/>
                </a:lnTo>
                <a:lnTo>
                  <a:pt x="146" y="257"/>
                </a:lnTo>
                <a:close/>
                <a:moveTo>
                  <a:pt x="738" y="263"/>
                </a:moveTo>
                <a:lnTo>
                  <a:pt x="738" y="263"/>
                </a:lnTo>
                <a:lnTo>
                  <a:pt x="738" y="259"/>
                </a:lnTo>
                <a:lnTo>
                  <a:pt x="736" y="257"/>
                </a:lnTo>
                <a:lnTo>
                  <a:pt x="735" y="257"/>
                </a:lnTo>
                <a:lnTo>
                  <a:pt x="735" y="257"/>
                </a:lnTo>
                <a:lnTo>
                  <a:pt x="736" y="260"/>
                </a:lnTo>
                <a:lnTo>
                  <a:pt x="738" y="263"/>
                </a:lnTo>
                <a:lnTo>
                  <a:pt x="738" y="263"/>
                </a:lnTo>
                <a:close/>
                <a:moveTo>
                  <a:pt x="90" y="260"/>
                </a:moveTo>
                <a:lnTo>
                  <a:pt x="90" y="260"/>
                </a:lnTo>
                <a:lnTo>
                  <a:pt x="90" y="260"/>
                </a:lnTo>
                <a:lnTo>
                  <a:pt x="88" y="260"/>
                </a:lnTo>
                <a:lnTo>
                  <a:pt x="87" y="263"/>
                </a:lnTo>
                <a:lnTo>
                  <a:pt x="85" y="273"/>
                </a:lnTo>
                <a:lnTo>
                  <a:pt x="85" y="273"/>
                </a:lnTo>
                <a:lnTo>
                  <a:pt x="87" y="277"/>
                </a:lnTo>
                <a:lnTo>
                  <a:pt x="88" y="283"/>
                </a:lnTo>
                <a:lnTo>
                  <a:pt x="91" y="291"/>
                </a:lnTo>
                <a:lnTo>
                  <a:pt x="91" y="291"/>
                </a:lnTo>
                <a:lnTo>
                  <a:pt x="94" y="288"/>
                </a:lnTo>
                <a:lnTo>
                  <a:pt x="96" y="283"/>
                </a:lnTo>
                <a:lnTo>
                  <a:pt x="98" y="279"/>
                </a:lnTo>
                <a:lnTo>
                  <a:pt x="96" y="274"/>
                </a:lnTo>
                <a:lnTo>
                  <a:pt x="94" y="265"/>
                </a:lnTo>
                <a:lnTo>
                  <a:pt x="90" y="257"/>
                </a:lnTo>
                <a:lnTo>
                  <a:pt x="90" y="257"/>
                </a:lnTo>
                <a:lnTo>
                  <a:pt x="90" y="259"/>
                </a:lnTo>
                <a:lnTo>
                  <a:pt x="90" y="260"/>
                </a:lnTo>
                <a:lnTo>
                  <a:pt x="90" y="260"/>
                </a:lnTo>
                <a:close/>
                <a:moveTo>
                  <a:pt x="759" y="277"/>
                </a:moveTo>
                <a:lnTo>
                  <a:pt x="759" y="277"/>
                </a:lnTo>
                <a:lnTo>
                  <a:pt x="761" y="280"/>
                </a:lnTo>
                <a:lnTo>
                  <a:pt x="762" y="283"/>
                </a:lnTo>
                <a:lnTo>
                  <a:pt x="765" y="285"/>
                </a:lnTo>
                <a:lnTo>
                  <a:pt x="768" y="288"/>
                </a:lnTo>
                <a:lnTo>
                  <a:pt x="768" y="288"/>
                </a:lnTo>
                <a:lnTo>
                  <a:pt x="768" y="280"/>
                </a:lnTo>
                <a:lnTo>
                  <a:pt x="768" y="271"/>
                </a:lnTo>
                <a:lnTo>
                  <a:pt x="767" y="263"/>
                </a:lnTo>
                <a:lnTo>
                  <a:pt x="765" y="260"/>
                </a:lnTo>
                <a:lnTo>
                  <a:pt x="764" y="257"/>
                </a:lnTo>
                <a:lnTo>
                  <a:pt x="764" y="257"/>
                </a:lnTo>
                <a:lnTo>
                  <a:pt x="761" y="268"/>
                </a:lnTo>
                <a:lnTo>
                  <a:pt x="759" y="277"/>
                </a:lnTo>
                <a:lnTo>
                  <a:pt x="759" y="277"/>
                </a:lnTo>
                <a:close/>
                <a:moveTo>
                  <a:pt x="99" y="265"/>
                </a:moveTo>
                <a:lnTo>
                  <a:pt x="99" y="265"/>
                </a:lnTo>
                <a:lnTo>
                  <a:pt x="101" y="265"/>
                </a:lnTo>
                <a:lnTo>
                  <a:pt x="101" y="263"/>
                </a:lnTo>
                <a:lnTo>
                  <a:pt x="101" y="259"/>
                </a:lnTo>
                <a:lnTo>
                  <a:pt x="101" y="259"/>
                </a:lnTo>
                <a:lnTo>
                  <a:pt x="99" y="259"/>
                </a:lnTo>
                <a:lnTo>
                  <a:pt x="98" y="257"/>
                </a:lnTo>
                <a:lnTo>
                  <a:pt x="98" y="257"/>
                </a:lnTo>
                <a:lnTo>
                  <a:pt x="98" y="262"/>
                </a:lnTo>
                <a:lnTo>
                  <a:pt x="99" y="265"/>
                </a:lnTo>
                <a:lnTo>
                  <a:pt x="99" y="265"/>
                </a:lnTo>
                <a:close/>
                <a:moveTo>
                  <a:pt x="180" y="263"/>
                </a:moveTo>
                <a:lnTo>
                  <a:pt x="180" y="263"/>
                </a:lnTo>
                <a:lnTo>
                  <a:pt x="177" y="276"/>
                </a:lnTo>
                <a:lnTo>
                  <a:pt x="177" y="276"/>
                </a:lnTo>
                <a:lnTo>
                  <a:pt x="183" y="279"/>
                </a:lnTo>
                <a:lnTo>
                  <a:pt x="189" y="283"/>
                </a:lnTo>
                <a:lnTo>
                  <a:pt x="189" y="283"/>
                </a:lnTo>
                <a:lnTo>
                  <a:pt x="197" y="282"/>
                </a:lnTo>
                <a:lnTo>
                  <a:pt x="197" y="282"/>
                </a:lnTo>
                <a:lnTo>
                  <a:pt x="192" y="259"/>
                </a:lnTo>
                <a:lnTo>
                  <a:pt x="192" y="259"/>
                </a:lnTo>
                <a:lnTo>
                  <a:pt x="187" y="260"/>
                </a:lnTo>
                <a:lnTo>
                  <a:pt x="184" y="260"/>
                </a:lnTo>
                <a:lnTo>
                  <a:pt x="180" y="263"/>
                </a:lnTo>
                <a:lnTo>
                  <a:pt x="180" y="263"/>
                </a:lnTo>
                <a:close/>
                <a:moveTo>
                  <a:pt x="547" y="260"/>
                </a:moveTo>
                <a:lnTo>
                  <a:pt x="547" y="260"/>
                </a:lnTo>
                <a:lnTo>
                  <a:pt x="547" y="262"/>
                </a:lnTo>
                <a:lnTo>
                  <a:pt x="549" y="262"/>
                </a:lnTo>
                <a:lnTo>
                  <a:pt x="552" y="260"/>
                </a:lnTo>
                <a:lnTo>
                  <a:pt x="552" y="260"/>
                </a:lnTo>
                <a:lnTo>
                  <a:pt x="552" y="259"/>
                </a:lnTo>
                <a:lnTo>
                  <a:pt x="552" y="259"/>
                </a:lnTo>
                <a:lnTo>
                  <a:pt x="549" y="260"/>
                </a:lnTo>
                <a:lnTo>
                  <a:pt x="547" y="260"/>
                </a:lnTo>
                <a:lnTo>
                  <a:pt x="547" y="260"/>
                </a:lnTo>
                <a:close/>
                <a:moveTo>
                  <a:pt x="691" y="265"/>
                </a:moveTo>
                <a:lnTo>
                  <a:pt x="691" y="265"/>
                </a:lnTo>
                <a:lnTo>
                  <a:pt x="692" y="266"/>
                </a:lnTo>
                <a:lnTo>
                  <a:pt x="692" y="268"/>
                </a:lnTo>
                <a:lnTo>
                  <a:pt x="692" y="271"/>
                </a:lnTo>
                <a:lnTo>
                  <a:pt x="692" y="273"/>
                </a:lnTo>
                <a:lnTo>
                  <a:pt x="692" y="273"/>
                </a:lnTo>
                <a:lnTo>
                  <a:pt x="695" y="270"/>
                </a:lnTo>
                <a:lnTo>
                  <a:pt x="697" y="266"/>
                </a:lnTo>
                <a:lnTo>
                  <a:pt x="700" y="259"/>
                </a:lnTo>
                <a:lnTo>
                  <a:pt x="700" y="259"/>
                </a:lnTo>
                <a:lnTo>
                  <a:pt x="698" y="262"/>
                </a:lnTo>
                <a:lnTo>
                  <a:pt x="695" y="262"/>
                </a:lnTo>
                <a:lnTo>
                  <a:pt x="694" y="263"/>
                </a:lnTo>
                <a:lnTo>
                  <a:pt x="691" y="265"/>
                </a:lnTo>
                <a:lnTo>
                  <a:pt x="691" y="265"/>
                </a:lnTo>
                <a:close/>
                <a:moveTo>
                  <a:pt x="197" y="260"/>
                </a:moveTo>
                <a:lnTo>
                  <a:pt x="197" y="260"/>
                </a:lnTo>
                <a:lnTo>
                  <a:pt x="198" y="265"/>
                </a:lnTo>
                <a:lnTo>
                  <a:pt x="198" y="270"/>
                </a:lnTo>
                <a:lnTo>
                  <a:pt x="201" y="279"/>
                </a:lnTo>
                <a:lnTo>
                  <a:pt x="201" y="279"/>
                </a:lnTo>
                <a:lnTo>
                  <a:pt x="203" y="279"/>
                </a:lnTo>
                <a:lnTo>
                  <a:pt x="206" y="277"/>
                </a:lnTo>
                <a:lnTo>
                  <a:pt x="206" y="277"/>
                </a:lnTo>
                <a:lnTo>
                  <a:pt x="206" y="271"/>
                </a:lnTo>
                <a:lnTo>
                  <a:pt x="206" y="263"/>
                </a:lnTo>
                <a:lnTo>
                  <a:pt x="206" y="263"/>
                </a:lnTo>
                <a:lnTo>
                  <a:pt x="203" y="260"/>
                </a:lnTo>
                <a:lnTo>
                  <a:pt x="200" y="260"/>
                </a:lnTo>
                <a:lnTo>
                  <a:pt x="197" y="260"/>
                </a:lnTo>
                <a:lnTo>
                  <a:pt x="197" y="260"/>
                </a:lnTo>
                <a:close/>
                <a:moveTo>
                  <a:pt x="479" y="262"/>
                </a:moveTo>
                <a:lnTo>
                  <a:pt x="479" y="262"/>
                </a:lnTo>
                <a:lnTo>
                  <a:pt x="482" y="263"/>
                </a:lnTo>
                <a:lnTo>
                  <a:pt x="483" y="265"/>
                </a:lnTo>
                <a:lnTo>
                  <a:pt x="491" y="265"/>
                </a:lnTo>
                <a:lnTo>
                  <a:pt x="491" y="265"/>
                </a:lnTo>
                <a:lnTo>
                  <a:pt x="491" y="262"/>
                </a:lnTo>
                <a:lnTo>
                  <a:pt x="491" y="260"/>
                </a:lnTo>
                <a:lnTo>
                  <a:pt x="491" y="260"/>
                </a:lnTo>
                <a:lnTo>
                  <a:pt x="483" y="260"/>
                </a:lnTo>
                <a:lnTo>
                  <a:pt x="479" y="262"/>
                </a:lnTo>
                <a:lnTo>
                  <a:pt x="479" y="262"/>
                </a:lnTo>
                <a:close/>
                <a:moveTo>
                  <a:pt x="499" y="265"/>
                </a:moveTo>
                <a:lnTo>
                  <a:pt x="499" y="265"/>
                </a:lnTo>
                <a:lnTo>
                  <a:pt x="502" y="265"/>
                </a:lnTo>
                <a:lnTo>
                  <a:pt x="505" y="265"/>
                </a:lnTo>
                <a:lnTo>
                  <a:pt x="505" y="265"/>
                </a:lnTo>
                <a:lnTo>
                  <a:pt x="505" y="262"/>
                </a:lnTo>
                <a:lnTo>
                  <a:pt x="503" y="260"/>
                </a:lnTo>
                <a:lnTo>
                  <a:pt x="499" y="260"/>
                </a:lnTo>
                <a:lnTo>
                  <a:pt x="499" y="260"/>
                </a:lnTo>
                <a:lnTo>
                  <a:pt x="499" y="262"/>
                </a:lnTo>
                <a:lnTo>
                  <a:pt x="499" y="265"/>
                </a:lnTo>
                <a:lnTo>
                  <a:pt x="499" y="265"/>
                </a:lnTo>
                <a:close/>
                <a:moveTo>
                  <a:pt x="163" y="266"/>
                </a:moveTo>
                <a:lnTo>
                  <a:pt x="163" y="266"/>
                </a:lnTo>
                <a:lnTo>
                  <a:pt x="166" y="263"/>
                </a:lnTo>
                <a:lnTo>
                  <a:pt x="168" y="262"/>
                </a:lnTo>
                <a:lnTo>
                  <a:pt x="166" y="260"/>
                </a:lnTo>
                <a:lnTo>
                  <a:pt x="166" y="260"/>
                </a:lnTo>
                <a:lnTo>
                  <a:pt x="163" y="263"/>
                </a:lnTo>
                <a:lnTo>
                  <a:pt x="163" y="265"/>
                </a:lnTo>
                <a:lnTo>
                  <a:pt x="163" y="266"/>
                </a:lnTo>
                <a:lnTo>
                  <a:pt x="163" y="266"/>
                </a:lnTo>
                <a:close/>
                <a:moveTo>
                  <a:pt x="572" y="262"/>
                </a:moveTo>
                <a:lnTo>
                  <a:pt x="572" y="262"/>
                </a:lnTo>
                <a:lnTo>
                  <a:pt x="575" y="262"/>
                </a:lnTo>
                <a:lnTo>
                  <a:pt x="576" y="262"/>
                </a:lnTo>
                <a:lnTo>
                  <a:pt x="579" y="263"/>
                </a:lnTo>
                <a:lnTo>
                  <a:pt x="581" y="262"/>
                </a:lnTo>
                <a:lnTo>
                  <a:pt x="581" y="262"/>
                </a:lnTo>
                <a:lnTo>
                  <a:pt x="575" y="260"/>
                </a:lnTo>
                <a:lnTo>
                  <a:pt x="573" y="260"/>
                </a:lnTo>
                <a:lnTo>
                  <a:pt x="572" y="262"/>
                </a:lnTo>
                <a:lnTo>
                  <a:pt x="572" y="262"/>
                </a:lnTo>
                <a:close/>
                <a:moveTo>
                  <a:pt x="608" y="262"/>
                </a:moveTo>
                <a:lnTo>
                  <a:pt x="608" y="262"/>
                </a:lnTo>
                <a:lnTo>
                  <a:pt x="611" y="262"/>
                </a:lnTo>
                <a:lnTo>
                  <a:pt x="613" y="262"/>
                </a:lnTo>
                <a:lnTo>
                  <a:pt x="613" y="260"/>
                </a:lnTo>
                <a:lnTo>
                  <a:pt x="613" y="260"/>
                </a:lnTo>
                <a:lnTo>
                  <a:pt x="610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close/>
                <a:moveTo>
                  <a:pt x="649" y="260"/>
                </a:moveTo>
                <a:lnTo>
                  <a:pt x="649" y="260"/>
                </a:lnTo>
                <a:lnTo>
                  <a:pt x="648" y="271"/>
                </a:lnTo>
                <a:lnTo>
                  <a:pt x="649" y="283"/>
                </a:lnTo>
                <a:lnTo>
                  <a:pt x="653" y="295"/>
                </a:lnTo>
                <a:lnTo>
                  <a:pt x="657" y="306"/>
                </a:lnTo>
                <a:lnTo>
                  <a:pt x="657" y="306"/>
                </a:lnTo>
                <a:lnTo>
                  <a:pt x="659" y="294"/>
                </a:lnTo>
                <a:lnTo>
                  <a:pt x="659" y="283"/>
                </a:lnTo>
                <a:lnTo>
                  <a:pt x="657" y="271"/>
                </a:lnTo>
                <a:lnTo>
                  <a:pt x="654" y="260"/>
                </a:lnTo>
                <a:lnTo>
                  <a:pt x="654" y="260"/>
                </a:lnTo>
                <a:lnTo>
                  <a:pt x="649" y="260"/>
                </a:lnTo>
                <a:lnTo>
                  <a:pt x="649" y="260"/>
                </a:lnTo>
                <a:close/>
                <a:moveTo>
                  <a:pt x="146" y="263"/>
                </a:moveTo>
                <a:lnTo>
                  <a:pt x="146" y="263"/>
                </a:lnTo>
                <a:lnTo>
                  <a:pt x="151" y="271"/>
                </a:lnTo>
                <a:lnTo>
                  <a:pt x="151" y="271"/>
                </a:lnTo>
                <a:lnTo>
                  <a:pt x="155" y="268"/>
                </a:lnTo>
                <a:lnTo>
                  <a:pt x="157" y="262"/>
                </a:lnTo>
                <a:lnTo>
                  <a:pt x="157" y="262"/>
                </a:lnTo>
                <a:lnTo>
                  <a:pt x="151" y="262"/>
                </a:lnTo>
                <a:lnTo>
                  <a:pt x="146" y="263"/>
                </a:lnTo>
                <a:lnTo>
                  <a:pt x="146" y="263"/>
                </a:lnTo>
                <a:close/>
                <a:moveTo>
                  <a:pt x="334" y="266"/>
                </a:moveTo>
                <a:lnTo>
                  <a:pt x="334" y="266"/>
                </a:lnTo>
                <a:lnTo>
                  <a:pt x="334" y="262"/>
                </a:lnTo>
                <a:lnTo>
                  <a:pt x="334" y="262"/>
                </a:lnTo>
                <a:lnTo>
                  <a:pt x="328" y="262"/>
                </a:lnTo>
                <a:lnTo>
                  <a:pt x="323" y="262"/>
                </a:lnTo>
                <a:lnTo>
                  <a:pt x="323" y="262"/>
                </a:lnTo>
                <a:lnTo>
                  <a:pt x="326" y="265"/>
                </a:lnTo>
                <a:lnTo>
                  <a:pt x="334" y="266"/>
                </a:lnTo>
                <a:lnTo>
                  <a:pt x="334" y="266"/>
                </a:lnTo>
                <a:close/>
                <a:moveTo>
                  <a:pt x="343" y="263"/>
                </a:moveTo>
                <a:lnTo>
                  <a:pt x="343" y="263"/>
                </a:lnTo>
                <a:lnTo>
                  <a:pt x="346" y="265"/>
                </a:lnTo>
                <a:lnTo>
                  <a:pt x="346" y="266"/>
                </a:lnTo>
                <a:lnTo>
                  <a:pt x="349" y="266"/>
                </a:lnTo>
                <a:lnTo>
                  <a:pt x="349" y="266"/>
                </a:lnTo>
                <a:lnTo>
                  <a:pt x="348" y="263"/>
                </a:lnTo>
                <a:lnTo>
                  <a:pt x="346" y="262"/>
                </a:lnTo>
                <a:lnTo>
                  <a:pt x="345" y="262"/>
                </a:lnTo>
                <a:lnTo>
                  <a:pt x="343" y="263"/>
                </a:lnTo>
                <a:lnTo>
                  <a:pt x="343" y="263"/>
                </a:lnTo>
                <a:close/>
                <a:moveTo>
                  <a:pt x="517" y="262"/>
                </a:moveTo>
                <a:lnTo>
                  <a:pt x="517" y="262"/>
                </a:lnTo>
                <a:lnTo>
                  <a:pt x="517" y="262"/>
                </a:lnTo>
                <a:lnTo>
                  <a:pt x="514" y="262"/>
                </a:lnTo>
                <a:lnTo>
                  <a:pt x="511" y="262"/>
                </a:lnTo>
                <a:lnTo>
                  <a:pt x="511" y="262"/>
                </a:lnTo>
                <a:lnTo>
                  <a:pt x="511" y="263"/>
                </a:lnTo>
                <a:lnTo>
                  <a:pt x="511" y="263"/>
                </a:lnTo>
                <a:lnTo>
                  <a:pt x="512" y="265"/>
                </a:lnTo>
                <a:lnTo>
                  <a:pt x="515" y="265"/>
                </a:lnTo>
                <a:lnTo>
                  <a:pt x="517" y="263"/>
                </a:lnTo>
                <a:lnTo>
                  <a:pt x="517" y="262"/>
                </a:lnTo>
                <a:lnTo>
                  <a:pt x="517" y="262"/>
                </a:lnTo>
                <a:close/>
                <a:moveTo>
                  <a:pt x="128" y="270"/>
                </a:moveTo>
                <a:lnTo>
                  <a:pt x="128" y="270"/>
                </a:lnTo>
                <a:lnTo>
                  <a:pt x="126" y="265"/>
                </a:lnTo>
                <a:lnTo>
                  <a:pt x="126" y="263"/>
                </a:lnTo>
                <a:lnTo>
                  <a:pt x="125" y="262"/>
                </a:lnTo>
                <a:lnTo>
                  <a:pt x="125" y="262"/>
                </a:lnTo>
                <a:lnTo>
                  <a:pt x="125" y="266"/>
                </a:lnTo>
                <a:lnTo>
                  <a:pt x="128" y="270"/>
                </a:lnTo>
                <a:lnTo>
                  <a:pt x="128" y="270"/>
                </a:lnTo>
                <a:close/>
                <a:moveTo>
                  <a:pt x="386" y="263"/>
                </a:moveTo>
                <a:lnTo>
                  <a:pt x="386" y="263"/>
                </a:lnTo>
                <a:lnTo>
                  <a:pt x="386" y="263"/>
                </a:lnTo>
                <a:lnTo>
                  <a:pt x="387" y="265"/>
                </a:lnTo>
                <a:lnTo>
                  <a:pt x="389" y="265"/>
                </a:lnTo>
                <a:lnTo>
                  <a:pt x="389" y="265"/>
                </a:lnTo>
                <a:lnTo>
                  <a:pt x="389" y="263"/>
                </a:lnTo>
                <a:lnTo>
                  <a:pt x="387" y="262"/>
                </a:lnTo>
                <a:lnTo>
                  <a:pt x="386" y="263"/>
                </a:lnTo>
                <a:lnTo>
                  <a:pt x="386" y="263"/>
                </a:lnTo>
                <a:close/>
                <a:moveTo>
                  <a:pt x="662" y="268"/>
                </a:moveTo>
                <a:lnTo>
                  <a:pt x="662" y="268"/>
                </a:lnTo>
                <a:lnTo>
                  <a:pt x="662" y="266"/>
                </a:lnTo>
                <a:lnTo>
                  <a:pt x="662" y="265"/>
                </a:lnTo>
                <a:lnTo>
                  <a:pt x="660" y="262"/>
                </a:lnTo>
                <a:lnTo>
                  <a:pt x="660" y="263"/>
                </a:lnTo>
                <a:lnTo>
                  <a:pt x="660" y="263"/>
                </a:lnTo>
                <a:lnTo>
                  <a:pt x="660" y="265"/>
                </a:lnTo>
                <a:lnTo>
                  <a:pt x="660" y="266"/>
                </a:lnTo>
                <a:lnTo>
                  <a:pt x="662" y="268"/>
                </a:lnTo>
                <a:lnTo>
                  <a:pt x="662" y="268"/>
                </a:lnTo>
                <a:lnTo>
                  <a:pt x="662" y="268"/>
                </a:lnTo>
                <a:close/>
                <a:moveTo>
                  <a:pt x="143" y="277"/>
                </a:moveTo>
                <a:lnTo>
                  <a:pt x="143" y="277"/>
                </a:lnTo>
                <a:lnTo>
                  <a:pt x="145" y="273"/>
                </a:lnTo>
                <a:lnTo>
                  <a:pt x="143" y="270"/>
                </a:lnTo>
                <a:lnTo>
                  <a:pt x="140" y="265"/>
                </a:lnTo>
                <a:lnTo>
                  <a:pt x="137" y="263"/>
                </a:lnTo>
                <a:lnTo>
                  <a:pt x="137" y="263"/>
                </a:lnTo>
                <a:lnTo>
                  <a:pt x="140" y="271"/>
                </a:lnTo>
                <a:lnTo>
                  <a:pt x="143" y="277"/>
                </a:lnTo>
                <a:lnTo>
                  <a:pt x="143" y="277"/>
                </a:lnTo>
                <a:close/>
                <a:moveTo>
                  <a:pt x="76" y="297"/>
                </a:moveTo>
                <a:lnTo>
                  <a:pt x="76" y="297"/>
                </a:lnTo>
                <a:lnTo>
                  <a:pt x="78" y="289"/>
                </a:lnTo>
                <a:lnTo>
                  <a:pt x="78" y="280"/>
                </a:lnTo>
                <a:lnTo>
                  <a:pt x="78" y="280"/>
                </a:lnTo>
                <a:lnTo>
                  <a:pt x="78" y="280"/>
                </a:lnTo>
                <a:lnTo>
                  <a:pt x="76" y="282"/>
                </a:lnTo>
                <a:lnTo>
                  <a:pt x="76" y="282"/>
                </a:lnTo>
                <a:lnTo>
                  <a:pt x="75" y="282"/>
                </a:lnTo>
                <a:lnTo>
                  <a:pt x="75" y="282"/>
                </a:lnTo>
                <a:lnTo>
                  <a:pt x="78" y="273"/>
                </a:lnTo>
                <a:lnTo>
                  <a:pt x="78" y="268"/>
                </a:lnTo>
                <a:lnTo>
                  <a:pt x="75" y="263"/>
                </a:lnTo>
                <a:lnTo>
                  <a:pt x="75" y="263"/>
                </a:lnTo>
                <a:lnTo>
                  <a:pt x="73" y="273"/>
                </a:lnTo>
                <a:lnTo>
                  <a:pt x="72" y="282"/>
                </a:lnTo>
                <a:lnTo>
                  <a:pt x="72" y="289"/>
                </a:lnTo>
                <a:lnTo>
                  <a:pt x="73" y="294"/>
                </a:lnTo>
                <a:lnTo>
                  <a:pt x="76" y="297"/>
                </a:lnTo>
                <a:lnTo>
                  <a:pt x="76" y="297"/>
                </a:lnTo>
                <a:close/>
                <a:moveTo>
                  <a:pt x="215" y="273"/>
                </a:moveTo>
                <a:lnTo>
                  <a:pt x="215" y="273"/>
                </a:lnTo>
                <a:lnTo>
                  <a:pt x="219" y="270"/>
                </a:lnTo>
                <a:lnTo>
                  <a:pt x="224" y="266"/>
                </a:lnTo>
                <a:lnTo>
                  <a:pt x="224" y="266"/>
                </a:lnTo>
                <a:lnTo>
                  <a:pt x="218" y="265"/>
                </a:lnTo>
                <a:lnTo>
                  <a:pt x="216" y="265"/>
                </a:lnTo>
                <a:lnTo>
                  <a:pt x="213" y="266"/>
                </a:lnTo>
                <a:lnTo>
                  <a:pt x="213" y="266"/>
                </a:lnTo>
                <a:lnTo>
                  <a:pt x="215" y="273"/>
                </a:lnTo>
                <a:lnTo>
                  <a:pt x="215" y="273"/>
                </a:lnTo>
                <a:close/>
                <a:moveTo>
                  <a:pt x="171" y="271"/>
                </a:moveTo>
                <a:lnTo>
                  <a:pt x="171" y="271"/>
                </a:lnTo>
                <a:lnTo>
                  <a:pt x="172" y="271"/>
                </a:lnTo>
                <a:lnTo>
                  <a:pt x="174" y="270"/>
                </a:lnTo>
                <a:lnTo>
                  <a:pt x="174" y="266"/>
                </a:lnTo>
                <a:lnTo>
                  <a:pt x="174" y="266"/>
                </a:lnTo>
                <a:lnTo>
                  <a:pt x="172" y="266"/>
                </a:lnTo>
                <a:lnTo>
                  <a:pt x="171" y="268"/>
                </a:lnTo>
                <a:lnTo>
                  <a:pt x="171" y="270"/>
                </a:lnTo>
                <a:lnTo>
                  <a:pt x="171" y="271"/>
                </a:lnTo>
                <a:lnTo>
                  <a:pt x="171" y="271"/>
                </a:lnTo>
                <a:close/>
                <a:moveTo>
                  <a:pt x="264" y="266"/>
                </a:moveTo>
                <a:lnTo>
                  <a:pt x="264" y="266"/>
                </a:lnTo>
                <a:lnTo>
                  <a:pt x="267" y="274"/>
                </a:lnTo>
                <a:lnTo>
                  <a:pt x="268" y="277"/>
                </a:lnTo>
                <a:lnTo>
                  <a:pt x="273" y="279"/>
                </a:lnTo>
                <a:lnTo>
                  <a:pt x="273" y="279"/>
                </a:lnTo>
                <a:lnTo>
                  <a:pt x="273" y="274"/>
                </a:lnTo>
                <a:lnTo>
                  <a:pt x="270" y="270"/>
                </a:lnTo>
                <a:lnTo>
                  <a:pt x="267" y="268"/>
                </a:lnTo>
                <a:lnTo>
                  <a:pt x="264" y="266"/>
                </a:lnTo>
                <a:lnTo>
                  <a:pt x="264" y="266"/>
                </a:lnTo>
                <a:close/>
                <a:moveTo>
                  <a:pt x="572" y="268"/>
                </a:moveTo>
                <a:lnTo>
                  <a:pt x="572" y="268"/>
                </a:lnTo>
                <a:lnTo>
                  <a:pt x="573" y="270"/>
                </a:lnTo>
                <a:lnTo>
                  <a:pt x="573" y="270"/>
                </a:lnTo>
                <a:lnTo>
                  <a:pt x="573" y="270"/>
                </a:lnTo>
                <a:lnTo>
                  <a:pt x="572" y="270"/>
                </a:lnTo>
                <a:lnTo>
                  <a:pt x="572" y="270"/>
                </a:lnTo>
                <a:lnTo>
                  <a:pt x="570" y="276"/>
                </a:lnTo>
                <a:lnTo>
                  <a:pt x="572" y="280"/>
                </a:lnTo>
                <a:lnTo>
                  <a:pt x="572" y="280"/>
                </a:lnTo>
                <a:lnTo>
                  <a:pt x="578" y="280"/>
                </a:lnTo>
                <a:lnTo>
                  <a:pt x="578" y="280"/>
                </a:lnTo>
                <a:lnTo>
                  <a:pt x="579" y="276"/>
                </a:lnTo>
                <a:lnTo>
                  <a:pt x="578" y="271"/>
                </a:lnTo>
                <a:lnTo>
                  <a:pt x="575" y="268"/>
                </a:lnTo>
                <a:lnTo>
                  <a:pt x="572" y="268"/>
                </a:lnTo>
                <a:lnTo>
                  <a:pt x="572" y="268"/>
                </a:lnTo>
                <a:close/>
                <a:moveTo>
                  <a:pt x="280" y="270"/>
                </a:moveTo>
                <a:lnTo>
                  <a:pt x="280" y="270"/>
                </a:lnTo>
                <a:lnTo>
                  <a:pt x="282" y="274"/>
                </a:lnTo>
                <a:lnTo>
                  <a:pt x="284" y="276"/>
                </a:lnTo>
                <a:lnTo>
                  <a:pt x="284" y="276"/>
                </a:lnTo>
                <a:lnTo>
                  <a:pt x="285" y="276"/>
                </a:lnTo>
                <a:lnTo>
                  <a:pt x="287" y="274"/>
                </a:lnTo>
                <a:lnTo>
                  <a:pt x="288" y="268"/>
                </a:lnTo>
                <a:lnTo>
                  <a:pt x="288" y="268"/>
                </a:lnTo>
                <a:lnTo>
                  <a:pt x="287" y="268"/>
                </a:lnTo>
                <a:lnTo>
                  <a:pt x="285" y="268"/>
                </a:lnTo>
                <a:lnTo>
                  <a:pt x="284" y="270"/>
                </a:lnTo>
                <a:lnTo>
                  <a:pt x="280" y="270"/>
                </a:lnTo>
                <a:lnTo>
                  <a:pt x="280" y="270"/>
                </a:lnTo>
                <a:close/>
                <a:moveTo>
                  <a:pt x="499" y="270"/>
                </a:moveTo>
                <a:lnTo>
                  <a:pt x="499" y="270"/>
                </a:lnTo>
                <a:lnTo>
                  <a:pt x="502" y="273"/>
                </a:lnTo>
                <a:lnTo>
                  <a:pt x="508" y="276"/>
                </a:lnTo>
                <a:lnTo>
                  <a:pt x="508" y="276"/>
                </a:lnTo>
                <a:lnTo>
                  <a:pt x="506" y="268"/>
                </a:lnTo>
                <a:lnTo>
                  <a:pt x="506" y="268"/>
                </a:lnTo>
                <a:lnTo>
                  <a:pt x="502" y="268"/>
                </a:lnTo>
                <a:lnTo>
                  <a:pt x="499" y="270"/>
                </a:lnTo>
                <a:lnTo>
                  <a:pt x="499" y="270"/>
                </a:lnTo>
                <a:close/>
                <a:moveTo>
                  <a:pt x="552" y="282"/>
                </a:moveTo>
                <a:lnTo>
                  <a:pt x="552" y="282"/>
                </a:lnTo>
                <a:lnTo>
                  <a:pt x="552" y="280"/>
                </a:lnTo>
                <a:lnTo>
                  <a:pt x="552" y="276"/>
                </a:lnTo>
                <a:lnTo>
                  <a:pt x="552" y="268"/>
                </a:lnTo>
                <a:lnTo>
                  <a:pt x="552" y="268"/>
                </a:lnTo>
                <a:lnTo>
                  <a:pt x="546" y="268"/>
                </a:lnTo>
                <a:lnTo>
                  <a:pt x="546" y="268"/>
                </a:lnTo>
                <a:lnTo>
                  <a:pt x="547" y="276"/>
                </a:lnTo>
                <a:lnTo>
                  <a:pt x="549" y="279"/>
                </a:lnTo>
                <a:lnTo>
                  <a:pt x="552" y="282"/>
                </a:lnTo>
                <a:lnTo>
                  <a:pt x="552" y="282"/>
                </a:lnTo>
                <a:close/>
                <a:moveTo>
                  <a:pt x="611" y="276"/>
                </a:moveTo>
                <a:lnTo>
                  <a:pt x="611" y="276"/>
                </a:lnTo>
                <a:lnTo>
                  <a:pt x="611" y="274"/>
                </a:lnTo>
                <a:lnTo>
                  <a:pt x="611" y="271"/>
                </a:lnTo>
                <a:lnTo>
                  <a:pt x="611" y="270"/>
                </a:lnTo>
                <a:lnTo>
                  <a:pt x="611" y="268"/>
                </a:lnTo>
                <a:lnTo>
                  <a:pt x="611" y="268"/>
                </a:lnTo>
                <a:lnTo>
                  <a:pt x="608" y="268"/>
                </a:lnTo>
                <a:lnTo>
                  <a:pt x="608" y="268"/>
                </a:lnTo>
                <a:lnTo>
                  <a:pt x="608" y="273"/>
                </a:lnTo>
                <a:lnTo>
                  <a:pt x="608" y="276"/>
                </a:lnTo>
                <a:lnTo>
                  <a:pt x="611" y="276"/>
                </a:lnTo>
                <a:lnTo>
                  <a:pt x="611" y="276"/>
                </a:lnTo>
                <a:close/>
                <a:moveTo>
                  <a:pt x="104" y="279"/>
                </a:moveTo>
                <a:lnTo>
                  <a:pt x="104" y="279"/>
                </a:lnTo>
                <a:lnTo>
                  <a:pt x="108" y="276"/>
                </a:lnTo>
                <a:lnTo>
                  <a:pt x="110" y="271"/>
                </a:lnTo>
                <a:lnTo>
                  <a:pt x="110" y="271"/>
                </a:lnTo>
                <a:lnTo>
                  <a:pt x="108" y="268"/>
                </a:lnTo>
                <a:lnTo>
                  <a:pt x="108" y="268"/>
                </a:lnTo>
                <a:lnTo>
                  <a:pt x="104" y="279"/>
                </a:lnTo>
                <a:lnTo>
                  <a:pt x="104" y="279"/>
                </a:lnTo>
                <a:close/>
                <a:moveTo>
                  <a:pt x="540" y="274"/>
                </a:moveTo>
                <a:lnTo>
                  <a:pt x="540" y="274"/>
                </a:lnTo>
                <a:lnTo>
                  <a:pt x="541" y="271"/>
                </a:lnTo>
                <a:lnTo>
                  <a:pt x="540" y="270"/>
                </a:lnTo>
                <a:lnTo>
                  <a:pt x="538" y="268"/>
                </a:lnTo>
                <a:lnTo>
                  <a:pt x="538" y="268"/>
                </a:lnTo>
                <a:lnTo>
                  <a:pt x="538" y="271"/>
                </a:lnTo>
                <a:lnTo>
                  <a:pt x="540" y="274"/>
                </a:lnTo>
                <a:lnTo>
                  <a:pt x="540" y="274"/>
                </a:lnTo>
                <a:close/>
                <a:moveTo>
                  <a:pt x="712" y="274"/>
                </a:moveTo>
                <a:lnTo>
                  <a:pt x="712" y="274"/>
                </a:lnTo>
                <a:lnTo>
                  <a:pt x="712" y="271"/>
                </a:lnTo>
                <a:lnTo>
                  <a:pt x="709" y="270"/>
                </a:lnTo>
                <a:lnTo>
                  <a:pt x="709" y="270"/>
                </a:lnTo>
                <a:lnTo>
                  <a:pt x="710" y="273"/>
                </a:lnTo>
                <a:lnTo>
                  <a:pt x="710" y="274"/>
                </a:lnTo>
                <a:lnTo>
                  <a:pt x="712" y="274"/>
                </a:lnTo>
                <a:lnTo>
                  <a:pt x="712" y="274"/>
                </a:lnTo>
                <a:close/>
                <a:moveTo>
                  <a:pt x="58" y="289"/>
                </a:moveTo>
                <a:lnTo>
                  <a:pt x="58" y="289"/>
                </a:lnTo>
                <a:lnTo>
                  <a:pt x="58" y="286"/>
                </a:lnTo>
                <a:lnTo>
                  <a:pt x="58" y="283"/>
                </a:lnTo>
                <a:lnTo>
                  <a:pt x="61" y="279"/>
                </a:lnTo>
                <a:lnTo>
                  <a:pt x="61" y="279"/>
                </a:lnTo>
                <a:lnTo>
                  <a:pt x="58" y="273"/>
                </a:lnTo>
                <a:lnTo>
                  <a:pt x="55" y="271"/>
                </a:lnTo>
                <a:lnTo>
                  <a:pt x="52" y="270"/>
                </a:lnTo>
                <a:lnTo>
                  <a:pt x="52" y="270"/>
                </a:lnTo>
                <a:lnTo>
                  <a:pt x="50" y="276"/>
                </a:lnTo>
                <a:lnTo>
                  <a:pt x="50" y="280"/>
                </a:lnTo>
                <a:lnTo>
                  <a:pt x="53" y="286"/>
                </a:lnTo>
                <a:lnTo>
                  <a:pt x="58" y="289"/>
                </a:lnTo>
                <a:lnTo>
                  <a:pt x="58" y="289"/>
                </a:lnTo>
                <a:close/>
                <a:moveTo>
                  <a:pt x="390" y="273"/>
                </a:moveTo>
                <a:lnTo>
                  <a:pt x="390" y="273"/>
                </a:lnTo>
                <a:lnTo>
                  <a:pt x="392" y="273"/>
                </a:lnTo>
                <a:lnTo>
                  <a:pt x="395" y="273"/>
                </a:lnTo>
                <a:lnTo>
                  <a:pt x="395" y="273"/>
                </a:lnTo>
                <a:lnTo>
                  <a:pt x="395" y="271"/>
                </a:lnTo>
                <a:lnTo>
                  <a:pt x="395" y="271"/>
                </a:lnTo>
                <a:lnTo>
                  <a:pt x="392" y="271"/>
                </a:lnTo>
                <a:lnTo>
                  <a:pt x="390" y="271"/>
                </a:lnTo>
                <a:lnTo>
                  <a:pt x="390" y="273"/>
                </a:lnTo>
                <a:lnTo>
                  <a:pt x="390" y="273"/>
                </a:lnTo>
                <a:close/>
                <a:moveTo>
                  <a:pt x="409" y="276"/>
                </a:moveTo>
                <a:lnTo>
                  <a:pt x="409" y="276"/>
                </a:lnTo>
                <a:lnTo>
                  <a:pt x="409" y="273"/>
                </a:lnTo>
                <a:lnTo>
                  <a:pt x="409" y="271"/>
                </a:lnTo>
                <a:lnTo>
                  <a:pt x="407" y="270"/>
                </a:lnTo>
                <a:lnTo>
                  <a:pt x="407" y="270"/>
                </a:lnTo>
                <a:lnTo>
                  <a:pt x="407" y="274"/>
                </a:lnTo>
                <a:lnTo>
                  <a:pt x="407" y="276"/>
                </a:lnTo>
                <a:lnTo>
                  <a:pt x="409" y="276"/>
                </a:lnTo>
                <a:lnTo>
                  <a:pt x="409" y="276"/>
                </a:lnTo>
                <a:close/>
                <a:moveTo>
                  <a:pt x="441" y="271"/>
                </a:moveTo>
                <a:lnTo>
                  <a:pt x="441" y="271"/>
                </a:lnTo>
                <a:lnTo>
                  <a:pt x="442" y="273"/>
                </a:lnTo>
                <a:lnTo>
                  <a:pt x="442" y="273"/>
                </a:lnTo>
                <a:lnTo>
                  <a:pt x="442" y="274"/>
                </a:lnTo>
                <a:lnTo>
                  <a:pt x="444" y="274"/>
                </a:lnTo>
                <a:lnTo>
                  <a:pt x="444" y="274"/>
                </a:lnTo>
                <a:lnTo>
                  <a:pt x="444" y="271"/>
                </a:lnTo>
                <a:lnTo>
                  <a:pt x="444" y="271"/>
                </a:lnTo>
                <a:lnTo>
                  <a:pt x="442" y="270"/>
                </a:lnTo>
                <a:lnTo>
                  <a:pt x="441" y="271"/>
                </a:lnTo>
                <a:lnTo>
                  <a:pt x="441" y="271"/>
                </a:lnTo>
                <a:lnTo>
                  <a:pt x="441" y="271"/>
                </a:lnTo>
                <a:close/>
                <a:moveTo>
                  <a:pt x="495" y="286"/>
                </a:moveTo>
                <a:lnTo>
                  <a:pt x="495" y="286"/>
                </a:lnTo>
                <a:lnTo>
                  <a:pt x="495" y="283"/>
                </a:lnTo>
                <a:lnTo>
                  <a:pt x="499" y="280"/>
                </a:lnTo>
                <a:lnTo>
                  <a:pt x="500" y="279"/>
                </a:lnTo>
                <a:lnTo>
                  <a:pt x="502" y="276"/>
                </a:lnTo>
                <a:lnTo>
                  <a:pt x="502" y="276"/>
                </a:lnTo>
                <a:lnTo>
                  <a:pt x="499" y="274"/>
                </a:lnTo>
                <a:lnTo>
                  <a:pt x="494" y="271"/>
                </a:lnTo>
                <a:lnTo>
                  <a:pt x="488" y="270"/>
                </a:lnTo>
                <a:lnTo>
                  <a:pt x="485" y="270"/>
                </a:lnTo>
                <a:lnTo>
                  <a:pt x="483" y="271"/>
                </a:lnTo>
                <a:lnTo>
                  <a:pt x="483" y="271"/>
                </a:lnTo>
                <a:lnTo>
                  <a:pt x="489" y="279"/>
                </a:lnTo>
                <a:lnTo>
                  <a:pt x="495" y="286"/>
                </a:lnTo>
                <a:lnTo>
                  <a:pt x="495" y="286"/>
                </a:lnTo>
                <a:close/>
                <a:moveTo>
                  <a:pt x="162" y="271"/>
                </a:moveTo>
                <a:lnTo>
                  <a:pt x="162" y="271"/>
                </a:lnTo>
                <a:lnTo>
                  <a:pt x="162" y="274"/>
                </a:lnTo>
                <a:lnTo>
                  <a:pt x="160" y="277"/>
                </a:lnTo>
                <a:lnTo>
                  <a:pt x="160" y="277"/>
                </a:lnTo>
                <a:lnTo>
                  <a:pt x="162" y="276"/>
                </a:lnTo>
                <a:lnTo>
                  <a:pt x="163" y="274"/>
                </a:lnTo>
                <a:lnTo>
                  <a:pt x="166" y="271"/>
                </a:lnTo>
                <a:lnTo>
                  <a:pt x="166" y="271"/>
                </a:lnTo>
                <a:lnTo>
                  <a:pt x="163" y="271"/>
                </a:lnTo>
                <a:lnTo>
                  <a:pt x="162" y="271"/>
                </a:lnTo>
                <a:lnTo>
                  <a:pt x="162" y="271"/>
                </a:lnTo>
                <a:close/>
                <a:moveTo>
                  <a:pt x="242" y="271"/>
                </a:moveTo>
                <a:lnTo>
                  <a:pt x="242" y="271"/>
                </a:lnTo>
                <a:lnTo>
                  <a:pt x="244" y="277"/>
                </a:lnTo>
                <a:lnTo>
                  <a:pt x="244" y="283"/>
                </a:lnTo>
                <a:lnTo>
                  <a:pt x="244" y="283"/>
                </a:lnTo>
                <a:lnTo>
                  <a:pt x="247" y="280"/>
                </a:lnTo>
                <a:lnTo>
                  <a:pt x="247" y="277"/>
                </a:lnTo>
                <a:lnTo>
                  <a:pt x="248" y="271"/>
                </a:lnTo>
                <a:lnTo>
                  <a:pt x="248" y="271"/>
                </a:lnTo>
                <a:lnTo>
                  <a:pt x="245" y="271"/>
                </a:lnTo>
                <a:lnTo>
                  <a:pt x="242" y="271"/>
                </a:lnTo>
                <a:lnTo>
                  <a:pt x="242" y="271"/>
                </a:lnTo>
                <a:close/>
                <a:moveTo>
                  <a:pt x="252" y="282"/>
                </a:moveTo>
                <a:lnTo>
                  <a:pt x="252" y="282"/>
                </a:lnTo>
                <a:lnTo>
                  <a:pt x="253" y="282"/>
                </a:lnTo>
                <a:lnTo>
                  <a:pt x="256" y="282"/>
                </a:lnTo>
                <a:lnTo>
                  <a:pt x="258" y="280"/>
                </a:lnTo>
                <a:lnTo>
                  <a:pt x="261" y="280"/>
                </a:lnTo>
                <a:lnTo>
                  <a:pt x="261" y="280"/>
                </a:lnTo>
                <a:lnTo>
                  <a:pt x="259" y="274"/>
                </a:lnTo>
                <a:lnTo>
                  <a:pt x="258" y="273"/>
                </a:lnTo>
                <a:lnTo>
                  <a:pt x="255" y="271"/>
                </a:lnTo>
                <a:lnTo>
                  <a:pt x="255" y="271"/>
                </a:lnTo>
                <a:lnTo>
                  <a:pt x="252" y="282"/>
                </a:lnTo>
                <a:lnTo>
                  <a:pt x="252" y="282"/>
                </a:lnTo>
                <a:close/>
                <a:moveTo>
                  <a:pt x="296" y="274"/>
                </a:moveTo>
                <a:lnTo>
                  <a:pt x="296" y="274"/>
                </a:lnTo>
                <a:lnTo>
                  <a:pt x="299" y="274"/>
                </a:lnTo>
                <a:lnTo>
                  <a:pt x="302" y="273"/>
                </a:lnTo>
                <a:lnTo>
                  <a:pt x="302" y="273"/>
                </a:lnTo>
                <a:lnTo>
                  <a:pt x="300" y="271"/>
                </a:lnTo>
                <a:lnTo>
                  <a:pt x="299" y="271"/>
                </a:lnTo>
                <a:lnTo>
                  <a:pt x="299" y="271"/>
                </a:lnTo>
                <a:lnTo>
                  <a:pt x="296" y="274"/>
                </a:lnTo>
                <a:lnTo>
                  <a:pt x="296" y="274"/>
                </a:lnTo>
                <a:close/>
                <a:moveTo>
                  <a:pt x="415" y="276"/>
                </a:moveTo>
                <a:lnTo>
                  <a:pt x="415" y="276"/>
                </a:lnTo>
                <a:lnTo>
                  <a:pt x="416" y="277"/>
                </a:lnTo>
                <a:lnTo>
                  <a:pt x="419" y="277"/>
                </a:lnTo>
                <a:lnTo>
                  <a:pt x="419" y="277"/>
                </a:lnTo>
                <a:lnTo>
                  <a:pt x="419" y="273"/>
                </a:lnTo>
                <a:lnTo>
                  <a:pt x="418" y="271"/>
                </a:lnTo>
                <a:lnTo>
                  <a:pt x="416" y="271"/>
                </a:lnTo>
                <a:lnTo>
                  <a:pt x="416" y="271"/>
                </a:lnTo>
                <a:lnTo>
                  <a:pt x="415" y="273"/>
                </a:lnTo>
                <a:lnTo>
                  <a:pt x="415" y="276"/>
                </a:lnTo>
                <a:lnTo>
                  <a:pt x="415" y="276"/>
                </a:lnTo>
                <a:close/>
                <a:moveTo>
                  <a:pt x="483" y="291"/>
                </a:moveTo>
                <a:lnTo>
                  <a:pt x="483" y="291"/>
                </a:lnTo>
                <a:lnTo>
                  <a:pt x="488" y="291"/>
                </a:lnTo>
                <a:lnTo>
                  <a:pt x="491" y="289"/>
                </a:lnTo>
                <a:lnTo>
                  <a:pt x="491" y="289"/>
                </a:lnTo>
                <a:lnTo>
                  <a:pt x="483" y="279"/>
                </a:lnTo>
                <a:lnTo>
                  <a:pt x="479" y="274"/>
                </a:lnTo>
                <a:lnTo>
                  <a:pt x="473" y="271"/>
                </a:lnTo>
                <a:lnTo>
                  <a:pt x="473" y="271"/>
                </a:lnTo>
                <a:lnTo>
                  <a:pt x="477" y="282"/>
                </a:lnTo>
                <a:lnTo>
                  <a:pt x="483" y="291"/>
                </a:lnTo>
                <a:lnTo>
                  <a:pt x="483" y="291"/>
                </a:lnTo>
                <a:close/>
                <a:moveTo>
                  <a:pt x="643" y="276"/>
                </a:moveTo>
                <a:lnTo>
                  <a:pt x="643" y="276"/>
                </a:lnTo>
                <a:lnTo>
                  <a:pt x="643" y="273"/>
                </a:lnTo>
                <a:lnTo>
                  <a:pt x="643" y="271"/>
                </a:lnTo>
                <a:lnTo>
                  <a:pt x="642" y="271"/>
                </a:lnTo>
                <a:lnTo>
                  <a:pt x="642" y="271"/>
                </a:lnTo>
                <a:lnTo>
                  <a:pt x="642" y="274"/>
                </a:lnTo>
                <a:lnTo>
                  <a:pt x="642" y="274"/>
                </a:lnTo>
                <a:lnTo>
                  <a:pt x="643" y="276"/>
                </a:lnTo>
                <a:lnTo>
                  <a:pt x="643" y="276"/>
                </a:lnTo>
                <a:close/>
                <a:moveTo>
                  <a:pt x="675" y="295"/>
                </a:moveTo>
                <a:lnTo>
                  <a:pt x="675" y="295"/>
                </a:lnTo>
                <a:lnTo>
                  <a:pt x="674" y="283"/>
                </a:lnTo>
                <a:lnTo>
                  <a:pt x="672" y="277"/>
                </a:lnTo>
                <a:lnTo>
                  <a:pt x="669" y="271"/>
                </a:lnTo>
                <a:lnTo>
                  <a:pt x="669" y="271"/>
                </a:lnTo>
                <a:lnTo>
                  <a:pt x="669" y="277"/>
                </a:lnTo>
                <a:lnTo>
                  <a:pt x="671" y="283"/>
                </a:lnTo>
                <a:lnTo>
                  <a:pt x="675" y="295"/>
                </a:lnTo>
                <a:lnTo>
                  <a:pt x="675" y="295"/>
                </a:lnTo>
                <a:close/>
                <a:moveTo>
                  <a:pt x="136" y="280"/>
                </a:moveTo>
                <a:lnTo>
                  <a:pt x="136" y="280"/>
                </a:lnTo>
                <a:lnTo>
                  <a:pt x="137" y="279"/>
                </a:lnTo>
                <a:lnTo>
                  <a:pt x="137" y="276"/>
                </a:lnTo>
                <a:lnTo>
                  <a:pt x="134" y="271"/>
                </a:lnTo>
                <a:lnTo>
                  <a:pt x="134" y="271"/>
                </a:lnTo>
                <a:lnTo>
                  <a:pt x="136" y="276"/>
                </a:lnTo>
                <a:lnTo>
                  <a:pt x="136" y="277"/>
                </a:lnTo>
                <a:lnTo>
                  <a:pt x="136" y="280"/>
                </a:lnTo>
                <a:lnTo>
                  <a:pt x="136" y="280"/>
                </a:lnTo>
                <a:close/>
                <a:moveTo>
                  <a:pt x="337" y="274"/>
                </a:moveTo>
                <a:lnTo>
                  <a:pt x="337" y="274"/>
                </a:lnTo>
                <a:lnTo>
                  <a:pt x="341" y="276"/>
                </a:lnTo>
                <a:lnTo>
                  <a:pt x="345" y="274"/>
                </a:lnTo>
                <a:lnTo>
                  <a:pt x="345" y="274"/>
                </a:lnTo>
                <a:lnTo>
                  <a:pt x="345" y="273"/>
                </a:lnTo>
                <a:lnTo>
                  <a:pt x="343" y="273"/>
                </a:lnTo>
                <a:lnTo>
                  <a:pt x="337" y="271"/>
                </a:lnTo>
                <a:lnTo>
                  <a:pt x="337" y="271"/>
                </a:lnTo>
                <a:lnTo>
                  <a:pt x="337" y="274"/>
                </a:lnTo>
                <a:lnTo>
                  <a:pt x="337" y="274"/>
                </a:lnTo>
                <a:close/>
                <a:moveTo>
                  <a:pt x="439" y="279"/>
                </a:moveTo>
                <a:lnTo>
                  <a:pt x="439" y="279"/>
                </a:lnTo>
                <a:lnTo>
                  <a:pt x="438" y="274"/>
                </a:lnTo>
                <a:lnTo>
                  <a:pt x="434" y="271"/>
                </a:lnTo>
                <a:lnTo>
                  <a:pt x="434" y="271"/>
                </a:lnTo>
                <a:lnTo>
                  <a:pt x="434" y="274"/>
                </a:lnTo>
                <a:lnTo>
                  <a:pt x="434" y="277"/>
                </a:lnTo>
                <a:lnTo>
                  <a:pt x="436" y="279"/>
                </a:lnTo>
                <a:lnTo>
                  <a:pt x="439" y="279"/>
                </a:lnTo>
                <a:lnTo>
                  <a:pt x="439" y="279"/>
                </a:lnTo>
                <a:close/>
                <a:moveTo>
                  <a:pt x="566" y="280"/>
                </a:moveTo>
                <a:lnTo>
                  <a:pt x="566" y="280"/>
                </a:lnTo>
                <a:lnTo>
                  <a:pt x="566" y="276"/>
                </a:lnTo>
                <a:lnTo>
                  <a:pt x="564" y="271"/>
                </a:lnTo>
                <a:lnTo>
                  <a:pt x="564" y="271"/>
                </a:lnTo>
                <a:lnTo>
                  <a:pt x="563" y="274"/>
                </a:lnTo>
                <a:lnTo>
                  <a:pt x="564" y="276"/>
                </a:lnTo>
                <a:lnTo>
                  <a:pt x="566" y="280"/>
                </a:lnTo>
                <a:lnTo>
                  <a:pt x="566" y="280"/>
                </a:lnTo>
                <a:close/>
                <a:moveTo>
                  <a:pt x="616" y="276"/>
                </a:moveTo>
                <a:lnTo>
                  <a:pt x="616" y="276"/>
                </a:lnTo>
                <a:lnTo>
                  <a:pt x="620" y="276"/>
                </a:lnTo>
                <a:lnTo>
                  <a:pt x="620" y="276"/>
                </a:lnTo>
                <a:lnTo>
                  <a:pt x="619" y="273"/>
                </a:lnTo>
                <a:lnTo>
                  <a:pt x="616" y="271"/>
                </a:lnTo>
                <a:lnTo>
                  <a:pt x="616" y="271"/>
                </a:lnTo>
                <a:lnTo>
                  <a:pt x="616" y="273"/>
                </a:lnTo>
                <a:lnTo>
                  <a:pt x="616" y="276"/>
                </a:lnTo>
                <a:lnTo>
                  <a:pt x="616" y="276"/>
                </a:lnTo>
                <a:close/>
                <a:moveTo>
                  <a:pt x="326" y="276"/>
                </a:moveTo>
                <a:lnTo>
                  <a:pt x="326" y="276"/>
                </a:lnTo>
                <a:lnTo>
                  <a:pt x="329" y="276"/>
                </a:lnTo>
                <a:lnTo>
                  <a:pt x="329" y="276"/>
                </a:lnTo>
                <a:lnTo>
                  <a:pt x="329" y="273"/>
                </a:lnTo>
                <a:lnTo>
                  <a:pt x="326" y="273"/>
                </a:lnTo>
                <a:lnTo>
                  <a:pt x="326" y="273"/>
                </a:lnTo>
                <a:lnTo>
                  <a:pt x="326" y="276"/>
                </a:lnTo>
                <a:lnTo>
                  <a:pt x="326" y="276"/>
                </a:lnTo>
                <a:close/>
                <a:moveTo>
                  <a:pt x="445" y="276"/>
                </a:moveTo>
                <a:lnTo>
                  <a:pt x="445" y="276"/>
                </a:lnTo>
                <a:lnTo>
                  <a:pt x="447" y="282"/>
                </a:lnTo>
                <a:lnTo>
                  <a:pt x="451" y="285"/>
                </a:lnTo>
                <a:lnTo>
                  <a:pt x="451" y="285"/>
                </a:lnTo>
                <a:lnTo>
                  <a:pt x="456" y="279"/>
                </a:lnTo>
                <a:lnTo>
                  <a:pt x="456" y="276"/>
                </a:lnTo>
                <a:lnTo>
                  <a:pt x="456" y="273"/>
                </a:lnTo>
                <a:lnTo>
                  <a:pt x="456" y="273"/>
                </a:lnTo>
                <a:lnTo>
                  <a:pt x="454" y="276"/>
                </a:lnTo>
                <a:lnTo>
                  <a:pt x="451" y="276"/>
                </a:lnTo>
                <a:lnTo>
                  <a:pt x="445" y="276"/>
                </a:lnTo>
                <a:lnTo>
                  <a:pt x="445" y="276"/>
                </a:lnTo>
                <a:close/>
                <a:moveTo>
                  <a:pt x="584" y="279"/>
                </a:moveTo>
                <a:lnTo>
                  <a:pt x="584" y="279"/>
                </a:lnTo>
                <a:lnTo>
                  <a:pt x="585" y="274"/>
                </a:lnTo>
                <a:lnTo>
                  <a:pt x="585" y="273"/>
                </a:lnTo>
                <a:lnTo>
                  <a:pt x="584" y="273"/>
                </a:lnTo>
                <a:lnTo>
                  <a:pt x="584" y="273"/>
                </a:lnTo>
                <a:lnTo>
                  <a:pt x="584" y="274"/>
                </a:lnTo>
                <a:lnTo>
                  <a:pt x="582" y="276"/>
                </a:lnTo>
                <a:lnTo>
                  <a:pt x="582" y="277"/>
                </a:lnTo>
                <a:lnTo>
                  <a:pt x="584" y="279"/>
                </a:lnTo>
                <a:lnTo>
                  <a:pt x="584" y="279"/>
                </a:lnTo>
                <a:close/>
                <a:moveTo>
                  <a:pt x="428" y="277"/>
                </a:moveTo>
                <a:lnTo>
                  <a:pt x="428" y="277"/>
                </a:lnTo>
                <a:lnTo>
                  <a:pt x="428" y="274"/>
                </a:lnTo>
                <a:lnTo>
                  <a:pt x="427" y="273"/>
                </a:lnTo>
                <a:lnTo>
                  <a:pt x="427" y="273"/>
                </a:lnTo>
                <a:lnTo>
                  <a:pt x="427" y="276"/>
                </a:lnTo>
                <a:lnTo>
                  <a:pt x="427" y="277"/>
                </a:lnTo>
                <a:lnTo>
                  <a:pt x="428" y="277"/>
                </a:lnTo>
                <a:lnTo>
                  <a:pt x="428" y="277"/>
                </a:lnTo>
                <a:close/>
                <a:moveTo>
                  <a:pt x="17" y="292"/>
                </a:moveTo>
                <a:lnTo>
                  <a:pt x="17" y="292"/>
                </a:lnTo>
                <a:lnTo>
                  <a:pt x="18" y="292"/>
                </a:lnTo>
                <a:lnTo>
                  <a:pt x="18" y="292"/>
                </a:lnTo>
                <a:lnTo>
                  <a:pt x="20" y="294"/>
                </a:lnTo>
                <a:lnTo>
                  <a:pt x="20" y="294"/>
                </a:lnTo>
                <a:lnTo>
                  <a:pt x="20" y="283"/>
                </a:lnTo>
                <a:lnTo>
                  <a:pt x="20" y="277"/>
                </a:lnTo>
                <a:lnTo>
                  <a:pt x="18" y="274"/>
                </a:lnTo>
                <a:lnTo>
                  <a:pt x="18" y="274"/>
                </a:lnTo>
                <a:lnTo>
                  <a:pt x="17" y="282"/>
                </a:lnTo>
                <a:lnTo>
                  <a:pt x="17" y="292"/>
                </a:lnTo>
                <a:lnTo>
                  <a:pt x="17" y="292"/>
                </a:lnTo>
                <a:close/>
                <a:moveTo>
                  <a:pt x="157" y="280"/>
                </a:moveTo>
                <a:lnTo>
                  <a:pt x="157" y="280"/>
                </a:lnTo>
                <a:lnTo>
                  <a:pt x="157" y="277"/>
                </a:lnTo>
                <a:lnTo>
                  <a:pt x="157" y="276"/>
                </a:lnTo>
                <a:lnTo>
                  <a:pt x="155" y="274"/>
                </a:lnTo>
                <a:lnTo>
                  <a:pt x="155" y="274"/>
                </a:lnTo>
                <a:lnTo>
                  <a:pt x="154" y="276"/>
                </a:lnTo>
                <a:lnTo>
                  <a:pt x="155" y="277"/>
                </a:lnTo>
                <a:lnTo>
                  <a:pt x="157" y="280"/>
                </a:lnTo>
                <a:lnTo>
                  <a:pt x="157" y="280"/>
                </a:lnTo>
                <a:close/>
                <a:moveTo>
                  <a:pt x="363" y="276"/>
                </a:moveTo>
                <a:lnTo>
                  <a:pt x="363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6"/>
                </a:lnTo>
                <a:lnTo>
                  <a:pt x="364" y="274"/>
                </a:lnTo>
                <a:lnTo>
                  <a:pt x="364" y="274"/>
                </a:lnTo>
                <a:lnTo>
                  <a:pt x="363" y="274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lnTo>
                  <a:pt x="363" y="276"/>
                </a:lnTo>
                <a:close/>
                <a:moveTo>
                  <a:pt x="633" y="276"/>
                </a:moveTo>
                <a:lnTo>
                  <a:pt x="633" y="276"/>
                </a:lnTo>
                <a:lnTo>
                  <a:pt x="636" y="279"/>
                </a:lnTo>
                <a:lnTo>
                  <a:pt x="640" y="280"/>
                </a:lnTo>
                <a:lnTo>
                  <a:pt x="640" y="280"/>
                </a:lnTo>
                <a:lnTo>
                  <a:pt x="639" y="276"/>
                </a:lnTo>
                <a:lnTo>
                  <a:pt x="637" y="276"/>
                </a:lnTo>
                <a:lnTo>
                  <a:pt x="636" y="274"/>
                </a:lnTo>
                <a:lnTo>
                  <a:pt x="636" y="274"/>
                </a:lnTo>
                <a:lnTo>
                  <a:pt x="636" y="276"/>
                </a:lnTo>
                <a:lnTo>
                  <a:pt x="634" y="276"/>
                </a:lnTo>
                <a:lnTo>
                  <a:pt x="633" y="276"/>
                </a:lnTo>
                <a:lnTo>
                  <a:pt x="633" y="276"/>
                </a:lnTo>
                <a:close/>
                <a:moveTo>
                  <a:pt x="701" y="297"/>
                </a:moveTo>
                <a:lnTo>
                  <a:pt x="701" y="297"/>
                </a:lnTo>
                <a:lnTo>
                  <a:pt x="701" y="291"/>
                </a:lnTo>
                <a:lnTo>
                  <a:pt x="703" y="285"/>
                </a:lnTo>
                <a:lnTo>
                  <a:pt x="703" y="279"/>
                </a:lnTo>
                <a:lnTo>
                  <a:pt x="701" y="276"/>
                </a:lnTo>
                <a:lnTo>
                  <a:pt x="700" y="274"/>
                </a:lnTo>
                <a:lnTo>
                  <a:pt x="700" y="274"/>
                </a:lnTo>
                <a:lnTo>
                  <a:pt x="698" y="286"/>
                </a:lnTo>
                <a:lnTo>
                  <a:pt x="698" y="292"/>
                </a:lnTo>
                <a:lnTo>
                  <a:pt x="701" y="297"/>
                </a:lnTo>
                <a:lnTo>
                  <a:pt x="701" y="297"/>
                </a:lnTo>
                <a:close/>
                <a:moveTo>
                  <a:pt x="370" y="279"/>
                </a:moveTo>
                <a:lnTo>
                  <a:pt x="370" y="279"/>
                </a:lnTo>
                <a:lnTo>
                  <a:pt x="373" y="277"/>
                </a:lnTo>
                <a:lnTo>
                  <a:pt x="373" y="277"/>
                </a:lnTo>
                <a:lnTo>
                  <a:pt x="372" y="276"/>
                </a:lnTo>
                <a:lnTo>
                  <a:pt x="370" y="276"/>
                </a:lnTo>
                <a:lnTo>
                  <a:pt x="370" y="276"/>
                </a:lnTo>
                <a:lnTo>
                  <a:pt x="370" y="279"/>
                </a:lnTo>
                <a:lnTo>
                  <a:pt x="370" y="279"/>
                </a:lnTo>
                <a:close/>
                <a:moveTo>
                  <a:pt x="515" y="280"/>
                </a:moveTo>
                <a:lnTo>
                  <a:pt x="515" y="280"/>
                </a:lnTo>
                <a:lnTo>
                  <a:pt x="515" y="279"/>
                </a:lnTo>
                <a:lnTo>
                  <a:pt x="517" y="276"/>
                </a:lnTo>
                <a:lnTo>
                  <a:pt x="517" y="276"/>
                </a:lnTo>
                <a:lnTo>
                  <a:pt x="515" y="276"/>
                </a:lnTo>
                <a:lnTo>
                  <a:pt x="514" y="277"/>
                </a:lnTo>
                <a:lnTo>
                  <a:pt x="515" y="280"/>
                </a:lnTo>
                <a:lnTo>
                  <a:pt x="515" y="280"/>
                </a:lnTo>
                <a:close/>
                <a:moveTo>
                  <a:pt x="290" y="282"/>
                </a:moveTo>
                <a:lnTo>
                  <a:pt x="290" y="282"/>
                </a:lnTo>
                <a:lnTo>
                  <a:pt x="303" y="279"/>
                </a:lnTo>
                <a:lnTo>
                  <a:pt x="303" y="279"/>
                </a:lnTo>
                <a:lnTo>
                  <a:pt x="303" y="277"/>
                </a:lnTo>
                <a:lnTo>
                  <a:pt x="302" y="276"/>
                </a:lnTo>
                <a:lnTo>
                  <a:pt x="302" y="276"/>
                </a:lnTo>
                <a:lnTo>
                  <a:pt x="299" y="279"/>
                </a:lnTo>
                <a:lnTo>
                  <a:pt x="296" y="279"/>
                </a:lnTo>
                <a:lnTo>
                  <a:pt x="291" y="279"/>
                </a:lnTo>
                <a:lnTo>
                  <a:pt x="290" y="282"/>
                </a:lnTo>
                <a:lnTo>
                  <a:pt x="290" y="282"/>
                </a:lnTo>
                <a:close/>
                <a:moveTo>
                  <a:pt x="341" y="279"/>
                </a:moveTo>
                <a:lnTo>
                  <a:pt x="341" y="279"/>
                </a:lnTo>
                <a:lnTo>
                  <a:pt x="345" y="282"/>
                </a:lnTo>
                <a:lnTo>
                  <a:pt x="348" y="285"/>
                </a:lnTo>
                <a:lnTo>
                  <a:pt x="354" y="291"/>
                </a:lnTo>
                <a:lnTo>
                  <a:pt x="354" y="291"/>
                </a:lnTo>
                <a:lnTo>
                  <a:pt x="358" y="288"/>
                </a:lnTo>
                <a:lnTo>
                  <a:pt x="358" y="288"/>
                </a:lnTo>
                <a:lnTo>
                  <a:pt x="355" y="283"/>
                </a:lnTo>
                <a:lnTo>
                  <a:pt x="351" y="279"/>
                </a:lnTo>
                <a:lnTo>
                  <a:pt x="346" y="277"/>
                </a:lnTo>
                <a:lnTo>
                  <a:pt x="345" y="277"/>
                </a:lnTo>
                <a:lnTo>
                  <a:pt x="341" y="279"/>
                </a:lnTo>
                <a:lnTo>
                  <a:pt x="341" y="279"/>
                </a:lnTo>
                <a:close/>
                <a:moveTo>
                  <a:pt x="165" y="289"/>
                </a:moveTo>
                <a:lnTo>
                  <a:pt x="165" y="289"/>
                </a:lnTo>
                <a:lnTo>
                  <a:pt x="166" y="288"/>
                </a:lnTo>
                <a:lnTo>
                  <a:pt x="168" y="285"/>
                </a:lnTo>
                <a:lnTo>
                  <a:pt x="171" y="279"/>
                </a:lnTo>
                <a:lnTo>
                  <a:pt x="171" y="279"/>
                </a:lnTo>
                <a:lnTo>
                  <a:pt x="169" y="279"/>
                </a:lnTo>
                <a:lnTo>
                  <a:pt x="168" y="277"/>
                </a:lnTo>
                <a:lnTo>
                  <a:pt x="168" y="277"/>
                </a:lnTo>
                <a:lnTo>
                  <a:pt x="166" y="283"/>
                </a:lnTo>
                <a:lnTo>
                  <a:pt x="165" y="289"/>
                </a:lnTo>
                <a:lnTo>
                  <a:pt x="165" y="289"/>
                </a:lnTo>
                <a:close/>
                <a:moveTo>
                  <a:pt x="363" y="279"/>
                </a:moveTo>
                <a:lnTo>
                  <a:pt x="363" y="279"/>
                </a:lnTo>
                <a:lnTo>
                  <a:pt x="363" y="280"/>
                </a:lnTo>
                <a:lnTo>
                  <a:pt x="364" y="283"/>
                </a:lnTo>
                <a:lnTo>
                  <a:pt x="364" y="283"/>
                </a:lnTo>
                <a:lnTo>
                  <a:pt x="366" y="282"/>
                </a:lnTo>
                <a:lnTo>
                  <a:pt x="366" y="282"/>
                </a:lnTo>
                <a:lnTo>
                  <a:pt x="364" y="279"/>
                </a:lnTo>
                <a:lnTo>
                  <a:pt x="364" y="279"/>
                </a:lnTo>
                <a:lnTo>
                  <a:pt x="363" y="279"/>
                </a:lnTo>
                <a:lnTo>
                  <a:pt x="363" y="279"/>
                </a:lnTo>
                <a:close/>
                <a:moveTo>
                  <a:pt x="532" y="285"/>
                </a:moveTo>
                <a:lnTo>
                  <a:pt x="532" y="285"/>
                </a:lnTo>
                <a:lnTo>
                  <a:pt x="535" y="285"/>
                </a:lnTo>
                <a:lnTo>
                  <a:pt x="537" y="283"/>
                </a:lnTo>
                <a:lnTo>
                  <a:pt x="537" y="283"/>
                </a:lnTo>
                <a:lnTo>
                  <a:pt x="535" y="280"/>
                </a:lnTo>
                <a:lnTo>
                  <a:pt x="535" y="279"/>
                </a:lnTo>
                <a:lnTo>
                  <a:pt x="534" y="279"/>
                </a:lnTo>
                <a:lnTo>
                  <a:pt x="534" y="279"/>
                </a:lnTo>
                <a:lnTo>
                  <a:pt x="532" y="282"/>
                </a:lnTo>
                <a:lnTo>
                  <a:pt x="532" y="285"/>
                </a:lnTo>
                <a:lnTo>
                  <a:pt x="532" y="285"/>
                </a:lnTo>
                <a:close/>
                <a:moveTo>
                  <a:pt x="32" y="288"/>
                </a:moveTo>
                <a:lnTo>
                  <a:pt x="32" y="288"/>
                </a:lnTo>
                <a:lnTo>
                  <a:pt x="33" y="283"/>
                </a:lnTo>
                <a:lnTo>
                  <a:pt x="33" y="280"/>
                </a:lnTo>
                <a:lnTo>
                  <a:pt x="32" y="279"/>
                </a:lnTo>
                <a:lnTo>
                  <a:pt x="32" y="279"/>
                </a:lnTo>
                <a:lnTo>
                  <a:pt x="32" y="282"/>
                </a:lnTo>
                <a:lnTo>
                  <a:pt x="32" y="285"/>
                </a:lnTo>
                <a:lnTo>
                  <a:pt x="32" y="286"/>
                </a:lnTo>
                <a:lnTo>
                  <a:pt x="32" y="288"/>
                </a:lnTo>
                <a:lnTo>
                  <a:pt x="32" y="288"/>
                </a:lnTo>
                <a:close/>
                <a:moveTo>
                  <a:pt x="399" y="283"/>
                </a:moveTo>
                <a:lnTo>
                  <a:pt x="399" y="283"/>
                </a:lnTo>
                <a:lnTo>
                  <a:pt x="402" y="283"/>
                </a:lnTo>
                <a:lnTo>
                  <a:pt x="402" y="283"/>
                </a:lnTo>
                <a:lnTo>
                  <a:pt x="401" y="280"/>
                </a:lnTo>
                <a:lnTo>
                  <a:pt x="399" y="279"/>
                </a:lnTo>
                <a:lnTo>
                  <a:pt x="399" y="279"/>
                </a:lnTo>
                <a:lnTo>
                  <a:pt x="399" y="283"/>
                </a:lnTo>
                <a:lnTo>
                  <a:pt x="399" y="283"/>
                </a:lnTo>
                <a:close/>
                <a:moveTo>
                  <a:pt x="620" y="282"/>
                </a:moveTo>
                <a:lnTo>
                  <a:pt x="620" y="282"/>
                </a:lnTo>
                <a:lnTo>
                  <a:pt x="620" y="279"/>
                </a:lnTo>
                <a:lnTo>
                  <a:pt x="620" y="279"/>
                </a:lnTo>
                <a:lnTo>
                  <a:pt x="617" y="279"/>
                </a:lnTo>
                <a:lnTo>
                  <a:pt x="617" y="279"/>
                </a:lnTo>
                <a:lnTo>
                  <a:pt x="619" y="282"/>
                </a:lnTo>
                <a:lnTo>
                  <a:pt x="620" y="282"/>
                </a:lnTo>
                <a:lnTo>
                  <a:pt x="620" y="282"/>
                </a:lnTo>
                <a:close/>
                <a:moveTo>
                  <a:pt x="317" y="282"/>
                </a:moveTo>
                <a:lnTo>
                  <a:pt x="317" y="282"/>
                </a:lnTo>
                <a:lnTo>
                  <a:pt x="319" y="283"/>
                </a:lnTo>
                <a:lnTo>
                  <a:pt x="322" y="285"/>
                </a:lnTo>
                <a:lnTo>
                  <a:pt x="322" y="285"/>
                </a:lnTo>
                <a:lnTo>
                  <a:pt x="322" y="282"/>
                </a:lnTo>
                <a:lnTo>
                  <a:pt x="323" y="280"/>
                </a:lnTo>
                <a:lnTo>
                  <a:pt x="323" y="280"/>
                </a:lnTo>
                <a:lnTo>
                  <a:pt x="319" y="280"/>
                </a:lnTo>
                <a:lnTo>
                  <a:pt x="319" y="280"/>
                </a:lnTo>
                <a:lnTo>
                  <a:pt x="317" y="282"/>
                </a:lnTo>
                <a:lnTo>
                  <a:pt x="317" y="282"/>
                </a:lnTo>
                <a:close/>
                <a:moveTo>
                  <a:pt x="460" y="288"/>
                </a:moveTo>
                <a:lnTo>
                  <a:pt x="460" y="288"/>
                </a:lnTo>
                <a:lnTo>
                  <a:pt x="468" y="289"/>
                </a:lnTo>
                <a:lnTo>
                  <a:pt x="468" y="289"/>
                </a:lnTo>
                <a:lnTo>
                  <a:pt x="468" y="286"/>
                </a:lnTo>
                <a:lnTo>
                  <a:pt x="466" y="285"/>
                </a:lnTo>
                <a:lnTo>
                  <a:pt x="462" y="280"/>
                </a:lnTo>
                <a:lnTo>
                  <a:pt x="462" y="280"/>
                </a:lnTo>
                <a:lnTo>
                  <a:pt x="460" y="283"/>
                </a:lnTo>
                <a:lnTo>
                  <a:pt x="460" y="288"/>
                </a:lnTo>
                <a:lnTo>
                  <a:pt x="460" y="288"/>
                </a:lnTo>
                <a:close/>
                <a:moveTo>
                  <a:pt x="107" y="298"/>
                </a:moveTo>
                <a:lnTo>
                  <a:pt x="107" y="298"/>
                </a:lnTo>
                <a:lnTo>
                  <a:pt x="107" y="294"/>
                </a:lnTo>
                <a:lnTo>
                  <a:pt x="108" y="292"/>
                </a:lnTo>
                <a:lnTo>
                  <a:pt x="110" y="292"/>
                </a:lnTo>
                <a:lnTo>
                  <a:pt x="110" y="292"/>
                </a:lnTo>
                <a:lnTo>
                  <a:pt x="110" y="285"/>
                </a:lnTo>
                <a:lnTo>
                  <a:pt x="110" y="282"/>
                </a:lnTo>
                <a:lnTo>
                  <a:pt x="110" y="280"/>
                </a:lnTo>
                <a:lnTo>
                  <a:pt x="110" y="280"/>
                </a:lnTo>
                <a:lnTo>
                  <a:pt x="105" y="289"/>
                </a:lnTo>
                <a:lnTo>
                  <a:pt x="104" y="294"/>
                </a:lnTo>
                <a:lnTo>
                  <a:pt x="107" y="298"/>
                </a:lnTo>
                <a:lnTo>
                  <a:pt x="107" y="298"/>
                </a:lnTo>
                <a:close/>
                <a:moveTo>
                  <a:pt x="213" y="286"/>
                </a:moveTo>
                <a:lnTo>
                  <a:pt x="213" y="286"/>
                </a:lnTo>
                <a:lnTo>
                  <a:pt x="215" y="286"/>
                </a:lnTo>
                <a:lnTo>
                  <a:pt x="216" y="283"/>
                </a:lnTo>
                <a:lnTo>
                  <a:pt x="216" y="282"/>
                </a:lnTo>
                <a:lnTo>
                  <a:pt x="215" y="280"/>
                </a:lnTo>
                <a:lnTo>
                  <a:pt x="215" y="280"/>
                </a:lnTo>
                <a:lnTo>
                  <a:pt x="213" y="285"/>
                </a:lnTo>
                <a:lnTo>
                  <a:pt x="213" y="286"/>
                </a:lnTo>
                <a:lnTo>
                  <a:pt x="213" y="286"/>
                </a:lnTo>
                <a:close/>
                <a:moveTo>
                  <a:pt x="419" y="286"/>
                </a:moveTo>
                <a:lnTo>
                  <a:pt x="419" y="286"/>
                </a:lnTo>
                <a:lnTo>
                  <a:pt x="419" y="283"/>
                </a:lnTo>
                <a:lnTo>
                  <a:pt x="419" y="282"/>
                </a:lnTo>
                <a:lnTo>
                  <a:pt x="419" y="282"/>
                </a:lnTo>
                <a:lnTo>
                  <a:pt x="416" y="282"/>
                </a:lnTo>
                <a:lnTo>
                  <a:pt x="416" y="282"/>
                </a:lnTo>
                <a:lnTo>
                  <a:pt x="416" y="283"/>
                </a:lnTo>
                <a:lnTo>
                  <a:pt x="416" y="285"/>
                </a:lnTo>
                <a:lnTo>
                  <a:pt x="418" y="286"/>
                </a:lnTo>
                <a:lnTo>
                  <a:pt x="419" y="286"/>
                </a:lnTo>
                <a:lnTo>
                  <a:pt x="419" y="286"/>
                </a:lnTo>
                <a:close/>
                <a:moveTo>
                  <a:pt x="790" y="318"/>
                </a:moveTo>
                <a:lnTo>
                  <a:pt x="790" y="318"/>
                </a:lnTo>
                <a:lnTo>
                  <a:pt x="790" y="308"/>
                </a:lnTo>
                <a:lnTo>
                  <a:pt x="790" y="298"/>
                </a:lnTo>
                <a:lnTo>
                  <a:pt x="788" y="291"/>
                </a:lnTo>
                <a:lnTo>
                  <a:pt x="787" y="282"/>
                </a:lnTo>
                <a:lnTo>
                  <a:pt x="787" y="282"/>
                </a:lnTo>
                <a:lnTo>
                  <a:pt x="784" y="282"/>
                </a:lnTo>
                <a:lnTo>
                  <a:pt x="784" y="282"/>
                </a:lnTo>
                <a:lnTo>
                  <a:pt x="784" y="291"/>
                </a:lnTo>
                <a:lnTo>
                  <a:pt x="785" y="300"/>
                </a:lnTo>
                <a:lnTo>
                  <a:pt x="790" y="318"/>
                </a:lnTo>
                <a:lnTo>
                  <a:pt x="790" y="318"/>
                </a:lnTo>
                <a:close/>
                <a:moveTo>
                  <a:pt x="575" y="285"/>
                </a:moveTo>
                <a:lnTo>
                  <a:pt x="575" y="285"/>
                </a:lnTo>
                <a:lnTo>
                  <a:pt x="576" y="283"/>
                </a:lnTo>
                <a:lnTo>
                  <a:pt x="578" y="282"/>
                </a:lnTo>
                <a:lnTo>
                  <a:pt x="578" y="282"/>
                </a:lnTo>
                <a:lnTo>
                  <a:pt x="575" y="283"/>
                </a:lnTo>
                <a:lnTo>
                  <a:pt x="575" y="285"/>
                </a:lnTo>
                <a:lnTo>
                  <a:pt x="575" y="285"/>
                </a:lnTo>
                <a:close/>
                <a:moveTo>
                  <a:pt x="771" y="294"/>
                </a:moveTo>
                <a:lnTo>
                  <a:pt x="771" y="294"/>
                </a:lnTo>
                <a:lnTo>
                  <a:pt x="773" y="294"/>
                </a:lnTo>
                <a:lnTo>
                  <a:pt x="776" y="294"/>
                </a:lnTo>
                <a:lnTo>
                  <a:pt x="776" y="294"/>
                </a:lnTo>
                <a:lnTo>
                  <a:pt x="774" y="288"/>
                </a:lnTo>
                <a:lnTo>
                  <a:pt x="771" y="282"/>
                </a:lnTo>
                <a:lnTo>
                  <a:pt x="771" y="282"/>
                </a:lnTo>
                <a:lnTo>
                  <a:pt x="771" y="288"/>
                </a:lnTo>
                <a:lnTo>
                  <a:pt x="771" y="291"/>
                </a:lnTo>
                <a:lnTo>
                  <a:pt x="771" y="294"/>
                </a:lnTo>
                <a:lnTo>
                  <a:pt x="771" y="294"/>
                </a:lnTo>
                <a:close/>
                <a:moveTo>
                  <a:pt x="203" y="285"/>
                </a:moveTo>
                <a:lnTo>
                  <a:pt x="203" y="285"/>
                </a:lnTo>
                <a:lnTo>
                  <a:pt x="206" y="285"/>
                </a:lnTo>
                <a:lnTo>
                  <a:pt x="206" y="283"/>
                </a:lnTo>
                <a:lnTo>
                  <a:pt x="206" y="283"/>
                </a:lnTo>
                <a:lnTo>
                  <a:pt x="204" y="283"/>
                </a:lnTo>
                <a:lnTo>
                  <a:pt x="203" y="285"/>
                </a:lnTo>
                <a:lnTo>
                  <a:pt x="203" y="285"/>
                </a:lnTo>
                <a:close/>
                <a:moveTo>
                  <a:pt x="293" y="285"/>
                </a:moveTo>
                <a:lnTo>
                  <a:pt x="293" y="285"/>
                </a:lnTo>
                <a:lnTo>
                  <a:pt x="299" y="291"/>
                </a:lnTo>
                <a:lnTo>
                  <a:pt x="305" y="297"/>
                </a:lnTo>
                <a:lnTo>
                  <a:pt x="305" y="297"/>
                </a:lnTo>
                <a:lnTo>
                  <a:pt x="305" y="291"/>
                </a:lnTo>
                <a:lnTo>
                  <a:pt x="303" y="288"/>
                </a:lnTo>
                <a:lnTo>
                  <a:pt x="305" y="285"/>
                </a:lnTo>
                <a:lnTo>
                  <a:pt x="305" y="285"/>
                </a:lnTo>
                <a:lnTo>
                  <a:pt x="302" y="283"/>
                </a:lnTo>
                <a:lnTo>
                  <a:pt x="299" y="283"/>
                </a:lnTo>
                <a:lnTo>
                  <a:pt x="296" y="285"/>
                </a:lnTo>
                <a:lnTo>
                  <a:pt x="293" y="285"/>
                </a:lnTo>
                <a:lnTo>
                  <a:pt x="293" y="285"/>
                </a:lnTo>
                <a:close/>
                <a:moveTo>
                  <a:pt x="590" y="295"/>
                </a:moveTo>
                <a:lnTo>
                  <a:pt x="590" y="295"/>
                </a:lnTo>
                <a:lnTo>
                  <a:pt x="592" y="295"/>
                </a:lnTo>
                <a:lnTo>
                  <a:pt x="595" y="294"/>
                </a:lnTo>
                <a:lnTo>
                  <a:pt x="595" y="294"/>
                </a:lnTo>
                <a:lnTo>
                  <a:pt x="593" y="288"/>
                </a:lnTo>
                <a:lnTo>
                  <a:pt x="592" y="285"/>
                </a:lnTo>
                <a:lnTo>
                  <a:pt x="590" y="283"/>
                </a:lnTo>
                <a:lnTo>
                  <a:pt x="590" y="283"/>
                </a:lnTo>
                <a:lnTo>
                  <a:pt x="588" y="289"/>
                </a:lnTo>
                <a:lnTo>
                  <a:pt x="590" y="295"/>
                </a:lnTo>
                <a:lnTo>
                  <a:pt x="590" y="295"/>
                </a:lnTo>
                <a:close/>
                <a:moveTo>
                  <a:pt x="709" y="294"/>
                </a:moveTo>
                <a:lnTo>
                  <a:pt x="709" y="294"/>
                </a:lnTo>
                <a:lnTo>
                  <a:pt x="712" y="292"/>
                </a:lnTo>
                <a:lnTo>
                  <a:pt x="712" y="289"/>
                </a:lnTo>
                <a:lnTo>
                  <a:pt x="712" y="285"/>
                </a:lnTo>
                <a:lnTo>
                  <a:pt x="709" y="283"/>
                </a:lnTo>
                <a:lnTo>
                  <a:pt x="709" y="283"/>
                </a:lnTo>
                <a:lnTo>
                  <a:pt x="710" y="288"/>
                </a:lnTo>
                <a:lnTo>
                  <a:pt x="709" y="294"/>
                </a:lnTo>
                <a:lnTo>
                  <a:pt x="709" y="294"/>
                </a:lnTo>
                <a:close/>
                <a:moveTo>
                  <a:pt x="750" y="303"/>
                </a:moveTo>
                <a:lnTo>
                  <a:pt x="750" y="303"/>
                </a:lnTo>
                <a:lnTo>
                  <a:pt x="752" y="292"/>
                </a:lnTo>
                <a:lnTo>
                  <a:pt x="752" y="288"/>
                </a:lnTo>
                <a:lnTo>
                  <a:pt x="750" y="283"/>
                </a:lnTo>
                <a:lnTo>
                  <a:pt x="750" y="283"/>
                </a:lnTo>
                <a:lnTo>
                  <a:pt x="750" y="292"/>
                </a:lnTo>
                <a:lnTo>
                  <a:pt x="749" y="298"/>
                </a:lnTo>
                <a:lnTo>
                  <a:pt x="750" y="303"/>
                </a:lnTo>
                <a:lnTo>
                  <a:pt x="750" y="303"/>
                </a:lnTo>
                <a:close/>
                <a:moveTo>
                  <a:pt x="637" y="305"/>
                </a:moveTo>
                <a:lnTo>
                  <a:pt x="637" y="305"/>
                </a:lnTo>
                <a:lnTo>
                  <a:pt x="642" y="303"/>
                </a:lnTo>
                <a:lnTo>
                  <a:pt x="645" y="303"/>
                </a:lnTo>
                <a:lnTo>
                  <a:pt x="645" y="303"/>
                </a:lnTo>
                <a:lnTo>
                  <a:pt x="645" y="295"/>
                </a:lnTo>
                <a:lnTo>
                  <a:pt x="643" y="289"/>
                </a:lnTo>
                <a:lnTo>
                  <a:pt x="639" y="286"/>
                </a:lnTo>
                <a:lnTo>
                  <a:pt x="634" y="283"/>
                </a:lnTo>
                <a:lnTo>
                  <a:pt x="634" y="283"/>
                </a:lnTo>
                <a:lnTo>
                  <a:pt x="637" y="305"/>
                </a:lnTo>
                <a:lnTo>
                  <a:pt x="637" y="305"/>
                </a:lnTo>
                <a:close/>
                <a:moveTo>
                  <a:pt x="250" y="286"/>
                </a:moveTo>
                <a:lnTo>
                  <a:pt x="250" y="286"/>
                </a:lnTo>
                <a:lnTo>
                  <a:pt x="252" y="291"/>
                </a:lnTo>
                <a:lnTo>
                  <a:pt x="256" y="295"/>
                </a:lnTo>
                <a:lnTo>
                  <a:pt x="256" y="295"/>
                </a:lnTo>
                <a:lnTo>
                  <a:pt x="259" y="292"/>
                </a:lnTo>
                <a:lnTo>
                  <a:pt x="262" y="291"/>
                </a:lnTo>
                <a:lnTo>
                  <a:pt x="262" y="291"/>
                </a:lnTo>
                <a:lnTo>
                  <a:pt x="262" y="288"/>
                </a:lnTo>
                <a:lnTo>
                  <a:pt x="262" y="285"/>
                </a:lnTo>
                <a:lnTo>
                  <a:pt x="262" y="285"/>
                </a:lnTo>
                <a:lnTo>
                  <a:pt x="255" y="285"/>
                </a:lnTo>
                <a:lnTo>
                  <a:pt x="250" y="286"/>
                </a:lnTo>
                <a:lnTo>
                  <a:pt x="250" y="286"/>
                </a:lnTo>
                <a:close/>
                <a:moveTo>
                  <a:pt x="267" y="288"/>
                </a:moveTo>
                <a:lnTo>
                  <a:pt x="267" y="288"/>
                </a:lnTo>
                <a:lnTo>
                  <a:pt x="268" y="288"/>
                </a:lnTo>
                <a:lnTo>
                  <a:pt x="270" y="286"/>
                </a:lnTo>
                <a:lnTo>
                  <a:pt x="268" y="285"/>
                </a:lnTo>
                <a:lnTo>
                  <a:pt x="265" y="285"/>
                </a:lnTo>
                <a:lnTo>
                  <a:pt x="265" y="285"/>
                </a:lnTo>
                <a:lnTo>
                  <a:pt x="267" y="286"/>
                </a:lnTo>
                <a:lnTo>
                  <a:pt x="267" y="288"/>
                </a:lnTo>
                <a:lnTo>
                  <a:pt x="267" y="288"/>
                </a:lnTo>
                <a:close/>
                <a:moveTo>
                  <a:pt x="328" y="292"/>
                </a:moveTo>
                <a:lnTo>
                  <a:pt x="328" y="292"/>
                </a:lnTo>
                <a:lnTo>
                  <a:pt x="329" y="291"/>
                </a:lnTo>
                <a:lnTo>
                  <a:pt x="331" y="288"/>
                </a:lnTo>
                <a:lnTo>
                  <a:pt x="329" y="285"/>
                </a:lnTo>
                <a:lnTo>
                  <a:pt x="328" y="285"/>
                </a:lnTo>
                <a:lnTo>
                  <a:pt x="328" y="285"/>
                </a:lnTo>
                <a:lnTo>
                  <a:pt x="326" y="288"/>
                </a:lnTo>
                <a:lnTo>
                  <a:pt x="328" y="292"/>
                </a:lnTo>
                <a:lnTo>
                  <a:pt x="328" y="292"/>
                </a:lnTo>
                <a:close/>
                <a:moveTo>
                  <a:pt x="502" y="288"/>
                </a:moveTo>
                <a:lnTo>
                  <a:pt x="502" y="288"/>
                </a:lnTo>
                <a:lnTo>
                  <a:pt x="505" y="288"/>
                </a:lnTo>
                <a:lnTo>
                  <a:pt x="505" y="288"/>
                </a:lnTo>
                <a:lnTo>
                  <a:pt x="506" y="286"/>
                </a:lnTo>
                <a:lnTo>
                  <a:pt x="506" y="285"/>
                </a:lnTo>
                <a:lnTo>
                  <a:pt x="506" y="285"/>
                </a:lnTo>
                <a:lnTo>
                  <a:pt x="503" y="286"/>
                </a:lnTo>
                <a:lnTo>
                  <a:pt x="502" y="288"/>
                </a:lnTo>
                <a:lnTo>
                  <a:pt x="502" y="288"/>
                </a:lnTo>
                <a:close/>
                <a:moveTo>
                  <a:pt x="685" y="291"/>
                </a:moveTo>
                <a:lnTo>
                  <a:pt x="685" y="291"/>
                </a:lnTo>
                <a:lnTo>
                  <a:pt x="686" y="286"/>
                </a:lnTo>
                <a:lnTo>
                  <a:pt x="685" y="285"/>
                </a:lnTo>
                <a:lnTo>
                  <a:pt x="683" y="285"/>
                </a:lnTo>
                <a:lnTo>
                  <a:pt x="683" y="285"/>
                </a:lnTo>
                <a:lnTo>
                  <a:pt x="685" y="288"/>
                </a:lnTo>
                <a:lnTo>
                  <a:pt x="685" y="291"/>
                </a:lnTo>
                <a:lnTo>
                  <a:pt x="685" y="291"/>
                </a:lnTo>
                <a:close/>
                <a:moveTo>
                  <a:pt x="139" y="289"/>
                </a:moveTo>
                <a:lnTo>
                  <a:pt x="139" y="289"/>
                </a:lnTo>
                <a:lnTo>
                  <a:pt x="140" y="288"/>
                </a:lnTo>
                <a:lnTo>
                  <a:pt x="140" y="285"/>
                </a:lnTo>
                <a:lnTo>
                  <a:pt x="140" y="285"/>
                </a:lnTo>
                <a:lnTo>
                  <a:pt x="139" y="285"/>
                </a:lnTo>
                <a:lnTo>
                  <a:pt x="137" y="286"/>
                </a:lnTo>
                <a:lnTo>
                  <a:pt x="139" y="289"/>
                </a:lnTo>
                <a:lnTo>
                  <a:pt x="139" y="289"/>
                </a:lnTo>
                <a:close/>
                <a:moveTo>
                  <a:pt x="146" y="295"/>
                </a:moveTo>
                <a:lnTo>
                  <a:pt x="146" y="295"/>
                </a:lnTo>
                <a:lnTo>
                  <a:pt x="149" y="295"/>
                </a:lnTo>
                <a:lnTo>
                  <a:pt x="152" y="295"/>
                </a:lnTo>
                <a:lnTo>
                  <a:pt x="152" y="295"/>
                </a:lnTo>
                <a:lnTo>
                  <a:pt x="149" y="289"/>
                </a:lnTo>
                <a:lnTo>
                  <a:pt x="146" y="285"/>
                </a:lnTo>
                <a:lnTo>
                  <a:pt x="146" y="285"/>
                </a:lnTo>
                <a:lnTo>
                  <a:pt x="146" y="288"/>
                </a:lnTo>
                <a:lnTo>
                  <a:pt x="146" y="289"/>
                </a:lnTo>
                <a:lnTo>
                  <a:pt x="146" y="295"/>
                </a:lnTo>
                <a:lnTo>
                  <a:pt x="146" y="295"/>
                </a:lnTo>
                <a:close/>
                <a:moveTo>
                  <a:pt x="175" y="289"/>
                </a:moveTo>
                <a:lnTo>
                  <a:pt x="175" y="289"/>
                </a:lnTo>
                <a:lnTo>
                  <a:pt x="177" y="289"/>
                </a:lnTo>
                <a:lnTo>
                  <a:pt x="177" y="289"/>
                </a:lnTo>
                <a:lnTo>
                  <a:pt x="177" y="286"/>
                </a:lnTo>
                <a:lnTo>
                  <a:pt x="175" y="285"/>
                </a:lnTo>
                <a:lnTo>
                  <a:pt x="175" y="285"/>
                </a:lnTo>
                <a:lnTo>
                  <a:pt x="175" y="289"/>
                </a:lnTo>
                <a:lnTo>
                  <a:pt x="175" y="289"/>
                </a:lnTo>
                <a:close/>
                <a:moveTo>
                  <a:pt x="614" y="288"/>
                </a:moveTo>
                <a:lnTo>
                  <a:pt x="614" y="288"/>
                </a:lnTo>
                <a:lnTo>
                  <a:pt x="616" y="289"/>
                </a:lnTo>
                <a:lnTo>
                  <a:pt x="617" y="289"/>
                </a:lnTo>
                <a:lnTo>
                  <a:pt x="617" y="291"/>
                </a:lnTo>
                <a:lnTo>
                  <a:pt x="620" y="291"/>
                </a:lnTo>
                <a:lnTo>
                  <a:pt x="620" y="291"/>
                </a:lnTo>
                <a:lnTo>
                  <a:pt x="619" y="289"/>
                </a:lnTo>
                <a:lnTo>
                  <a:pt x="617" y="288"/>
                </a:lnTo>
                <a:lnTo>
                  <a:pt x="614" y="285"/>
                </a:lnTo>
                <a:lnTo>
                  <a:pt x="614" y="285"/>
                </a:lnTo>
                <a:lnTo>
                  <a:pt x="614" y="288"/>
                </a:lnTo>
                <a:lnTo>
                  <a:pt x="614" y="288"/>
                </a:lnTo>
                <a:close/>
                <a:moveTo>
                  <a:pt x="765" y="305"/>
                </a:moveTo>
                <a:lnTo>
                  <a:pt x="765" y="305"/>
                </a:lnTo>
                <a:lnTo>
                  <a:pt x="767" y="298"/>
                </a:lnTo>
                <a:lnTo>
                  <a:pt x="765" y="292"/>
                </a:lnTo>
                <a:lnTo>
                  <a:pt x="762" y="288"/>
                </a:lnTo>
                <a:lnTo>
                  <a:pt x="759" y="285"/>
                </a:lnTo>
                <a:lnTo>
                  <a:pt x="759" y="285"/>
                </a:lnTo>
                <a:lnTo>
                  <a:pt x="761" y="297"/>
                </a:lnTo>
                <a:lnTo>
                  <a:pt x="762" y="302"/>
                </a:lnTo>
                <a:lnTo>
                  <a:pt x="765" y="305"/>
                </a:lnTo>
                <a:lnTo>
                  <a:pt x="765" y="305"/>
                </a:lnTo>
                <a:close/>
                <a:moveTo>
                  <a:pt x="194" y="286"/>
                </a:moveTo>
                <a:lnTo>
                  <a:pt x="194" y="286"/>
                </a:lnTo>
                <a:lnTo>
                  <a:pt x="194" y="288"/>
                </a:lnTo>
                <a:lnTo>
                  <a:pt x="195" y="289"/>
                </a:lnTo>
                <a:lnTo>
                  <a:pt x="198" y="289"/>
                </a:lnTo>
                <a:lnTo>
                  <a:pt x="198" y="289"/>
                </a:lnTo>
                <a:lnTo>
                  <a:pt x="198" y="286"/>
                </a:lnTo>
                <a:lnTo>
                  <a:pt x="198" y="286"/>
                </a:lnTo>
                <a:lnTo>
                  <a:pt x="197" y="286"/>
                </a:lnTo>
                <a:lnTo>
                  <a:pt x="194" y="286"/>
                </a:lnTo>
                <a:lnTo>
                  <a:pt x="194" y="286"/>
                </a:lnTo>
                <a:close/>
                <a:moveTo>
                  <a:pt x="442" y="286"/>
                </a:moveTo>
                <a:lnTo>
                  <a:pt x="442" y="286"/>
                </a:lnTo>
                <a:lnTo>
                  <a:pt x="438" y="286"/>
                </a:lnTo>
                <a:lnTo>
                  <a:pt x="433" y="286"/>
                </a:lnTo>
                <a:lnTo>
                  <a:pt x="433" y="286"/>
                </a:lnTo>
                <a:lnTo>
                  <a:pt x="434" y="288"/>
                </a:lnTo>
                <a:lnTo>
                  <a:pt x="438" y="288"/>
                </a:lnTo>
                <a:lnTo>
                  <a:pt x="442" y="286"/>
                </a:lnTo>
                <a:lnTo>
                  <a:pt x="442" y="286"/>
                </a:lnTo>
                <a:close/>
                <a:moveTo>
                  <a:pt x="236" y="302"/>
                </a:moveTo>
                <a:lnTo>
                  <a:pt x="236" y="302"/>
                </a:lnTo>
                <a:lnTo>
                  <a:pt x="238" y="300"/>
                </a:lnTo>
                <a:lnTo>
                  <a:pt x="239" y="298"/>
                </a:lnTo>
                <a:lnTo>
                  <a:pt x="239" y="294"/>
                </a:lnTo>
                <a:lnTo>
                  <a:pt x="238" y="289"/>
                </a:lnTo>
                <a:lnTo>
                  <a:pt x="236" y="286"/>
                </a:lnTo>
                <a:lnTo>
                  <a:pt x="236" y="286"/>
                </a:lnTo>
                <a:lnTo>
                  <a:pt x="235" y="294"/>
                </a:lnTo>
                <a:lnTo>
                  <a:pt x="236" y="302"/>
                </a:lnTo>
                <a:lnTo>
                  <a:pt x="236" y="302"/>
                </a:lnTo>
                <a:close/>
                <a:moveTo>
                  <a:pt x="334" y="294"/>
                </a:moveTo>
                <a:lnTo>
                  <a:pt x="334" y="294"/>
                </a:lnTo>
                <a:lnTo>
                  <a:pt x="338" y="292"/>
                </a:lnTo>
                <a:lnTo>
                  <a:pt x="341" y="291"/>
                </a:lnTo>
                <a:lnTo>
                  <a:pt x="341" y="291"/>
                </a:lnTo>
                <a:lnTo>
                  <a:pt x="338" y="289"/>
                </a:lnTo>
                <a:lnTo>
                  <a:pt x="335" y="286"/>
                </a:lnTo>
                <a:lnTo>
                  <a:pt x="335" y="286"/>
                </a:lnTo>
                <a:lnTo>
                  <a:pt x="334" y="291"/>
                </a:lnTo>
                <a:lnTo>
                  <a:pt x="334" y="294"/>
                </a:lnTo>
                <a:lnTo>
                  <a:pt x="334" y="294"/>
                </a:lnTo>
                <a:close/>
                <a:moveTo>
                  <a:pt x="529" y="289"/>
                </a:moveTo>
                <a:lnTo>
                  <a:pt x="529" y="289"/>
                </a:lnTo>
                <a:lnTo>
                  <a:pt x="529" y="292"/>
                </a:lnTo>
                <a:lnTo>
                  <a:pt x="529" y="295"/>
                </a:lnTo>
                <a:lnTo>
                  <a:pt x="529" y="295"/>
                </a:lnTo>
                <a:lnTo>
                  <a:pt x="538" y="295"/>
                </a:lnTo>
                <a:lnTo>
                  <a:pt x="538" y="295"/>
                </a:lnTo>
                <a:lnTo>
                  <a:pt x="537" y="286"/>
                </a:lnTo>
                <a:lnTo>
                  <a:pt x="537" y="286"/>
                </a:lnTo>
                <a:lnTo>
                  <a:pt x="532" y="288"/>
                </a:lnTo>
                <a:lnTo>
                  <a:pt x="529" y="289"/>
                </a:lnTo>
                <a:lnTo>
                  <a:pt x="529" y="289"/>
                </a:lnTo>
                <a:close/>
                <a:moveTo>
                  <a:pt x="582" y="286"/>
                </a:moveTo>
                <a:lnTo>
                  <a:pt x="582" y="286"/>
                </a:lnTo>
                <a:lnTo>
                  <a:pt x="581" y="288"/>
                </a:lnTo>
                <a:lnTo>
                  <a:pt x="579" y="289"/>
                </a:lnTo>
                <a:lnTo>
                  <a:pt x="579" y="294"/>
                </a:lnTo>
                <a:lnTo>
                  <a:pt x="581" y="298"/>
                </a:lnTo>
                <a:lnTo>
                  <a:pt x="582" y="302"/>
                </a:lnTo>
                <a:lnTo>
                  <a:pt x="582" y="302"/>
                </a:lnTo>
                <a:lnTo>
                  <a:pt x="584" y="298"/>
                </a:lnTo>
                <a:lnTo>
                  <a:pt x="585" y="294"/>
                </a:lnTo>
                <a:lnTo>
                  <a:pt x="584" y="289"/>
                </a:lnTo>
                <a:lnTo>
                  <a:pt x="582" y="286"/>
                </a:lnTo>
                <a:lnTo>
                  <a:pt x="582" y="286"/>
                </a:lnTo>
                <a:close/>
                <a:moveTo>
                  <a:pt x="559" y="297"/>
                </a:moveTo>
                <a:lnTo>
                  <a:pt x="559" y="297"/>
                </a:lnTo>
                <a:lnTo>
                  <a:pt x="561" y="295"/>
                </a:lnTo>
                <a:lnTo>
                  <a:pt x="563" y="292"/>
                </a:lnTo>
                <a:lnTo>
                  <a:pt x="563" y="292"/>
                </a:lnTo>
                <a:lnTo>
                  <a:pt x="563" y="291"/>
                </a:lnTo>
                <a:lnTo>
                  <a:pt x="561" y="288"/>
                </a:lnTo>
                <a:lnTo>
                  <a:pt x="561" y="288"/>
                </a:lnTo>
                <a:lnTo>
                  <a:pt x="559" y="292"/>
                </a:lnTo>
                <a:lnTo>
                  <a:pt x="559" y="295"/>
                </a:lnTo>
                <a:lnTo>
                  <a:pt x="559" y="297"/>
                </a:lnTo>
                <a:lnTo>
                  <a:pt x="559" y="297"/>
                </a:lnTo>
                <a:close/>
                <a:moveTo>
                  <a:pt x="62" y="295"/>
                </a:moveTo>
                <a:lnTo>
                  <a:pt x="62" y="295"/>
                </a:lnTo>
                <a:lnTo>
                  <a:pt x="64" y="295"/>
                </a:lnTo>
                <a:lnTo>
                  <a:pt x="64" y="297"/>
                </a:lnTo>
                <a:lnTo>
                  <a:pt x="64" y="298"/>
                </a:lnTo>
                <a:lnTo>
                  <a:pt x="65" y="298"/>
                </a:lnTo>
                <a:lnTo>
                  <a:pt x="65" y="298"/>
                </a:lnTo>
                <a:lnTo>
                  <a:pt x="65" y="297"/>
                </a:lnTo>
                <a:lnTo>
                  <a:pt x="65" y="294"/>
                </a:lnTo>
                <a:lnTo>
                  <a:pt x="65" y="291"/>
                </a:lnTo>
                <a:lnTo>
                  <a:pt x="65" y="288"/>
                </a:lnTo>
                <a:lnTo>
                  <a:pt x="65" y="288"/>
                </a:lnTo>
                <a:lnTo>
                  <a:pt x="64" y="291"/>
                </a:lnTo>
                <a:lnTo>
                  <a:pt x="64" y="292"/>
                </a:lnTo>
                <a:lnTo>
                  <a:pt x="62" y="295"/>
                </a:lnTo>
                <a:lnTo>
                  <a:pt x="62" y="295"/>
                </a:lnTo>
                <a:close/>
                <a:moveTo>
                  <a:pt x="85" y="297"/>
                </a:moveTo>
                <a:lnTo>
                  <a:pt x="85" y="297"/>
                </a:lnTo>
                <a:lnTo>
                  <a:pt x="87" y="297"/>
                </a:lnTo>
                <a:lnTo>
                  <a:pt x="88" y="295"/>
                </a:lnTo>
                <a:lnTo>
                  <a:pt x="88" y="295"/>
                </a:lnTo>
                <a:lnTo>
                  <a:pt x="87" y="294"/>
                </a:lnTo>
                <a:lnTo>
                  <a:pt x="87" y="292"/>
                </a:lnTo>
                <a:lnTo>
                  <a:pt x="85" y="291"/>
                </a:lnTo>
                <a:lnTo>
                  <a:pt x="84" y="289"/>
                </a:lnTo>
                <a:lnTo>
                  <a:pt x="84" y="289"/>
                </a:lnTo>
                <a:lnTo>
                  <a:pt x="85" y="291"/>
                </a:lnTo>
                <a:lnTo>
                  <a:pt x="85" y="294"/>
                </a:lnTo>
                <a:lnTo>
                  <a:pt x="85" y="297"/>
                </a:lnTo>
                <a:lnTo>
                  <a:pt x="85" y="297"/>
                </a:lnTo>
                <a:close/>
                <a:moveTo>
                  <a:pt x="219" y="309"/>
                </a:moveTo>
                <a:lnTo>
                  <a:pt x="219" y="309"/>
                </a:lnTo>
                <a:lnTo>
                  <a:pt x="221" y="309"/>
                </a:lnTo>
                <a:lnTo>
                  <a:pt x="224" y="309"/>
                </a:lnTo>
                <a:lnTo>
                  <a:pt x="229" y="309"/>
                </a:lnTo>
                <a:lnTo>
                  <a:pt x="229" y="309"/>
                </a:lnTo>
                <a:lnTo>
                  <a:pt x="227" y="300"/>
                </a:lnTo>
                <a:lnTo>
                  <a:pt x="226" y="289"/>
                </a:lnTo>
                <a:lnTo>
                  <a:pt x="226" y="289"/>
                </a:lnTo>
                <a:lnTo>
                  <a:pt x="223" y="289"/>
                </a:lnTo>
                <a:lnTo>
                  <a:pt x="219" y="289"/>
                </a:lnTo>
                <a:lnTo>
                  <a:pt x="219" y="289"/>
                </a:lnTo>
                <a:lnTo>
                  <a:pt x="219" y="298"/>
                </a:lnTo>
                <a:lnTo>
                  <a:pt x="219" y="309"/>
                </a:lnTo>
                <a:lnTo>
                  <a:pt x="219" y="309"/>
                </a:lnTo>
                <a:close/>
                <a:moveTo>
                  <a:pt x="509" y="292"/>
                </a:moveTo>
                <a:lnTo>
                  <a:pt x="509" y="292"/>
                </a:lnTo>
                <a:lnTo>
                  <a:pt x="512" y="292"/>
                </a:lnTo>
                <a:lnTo>
                  <a:pt x="515" y="292"/>
                </a:lnTo>
                <a:lnTo>
                  <a:pt x="515" y="292"/>
                </a:lnTo>
                <a:lnTo>
                  <a:pt x="514" y="291"/>
                </a:lnTo>
                <a:lnTo>
                  <a:pt x="514" y="291"/>
                </a:lnTo>
                <a:lnTo>
                  <a:pt x="512" y="291"/>
                </a:lnTo>
                <a:lnTo>
                  <a:pt x="509" y="292"/>
                </a:lnTo>
                <a:lnTo>
                  <a:pt x="509" y="292"/>
                </a:lnTo>
                <a:close/>
                <a:moveTo>
                  <a:pt x="293" y="300"/>
                </a:moveTo>
                <a:lnTo>
                  <a:pt x="293" y="300"/>
                </a:lnTo>
                <a:lnTo>
                  <a:pt x="293" y="297"/>
                </a:lnTo>
                <a:lnTo>
                  <a:pt x="293" y="295"/>
                </a:lnTo>
                <a:lnTo>
                  <a:pt x="291" y="292"/>
                </a:lnTo>
                <a:lnTo>
                  <a:pt x="288" y="291"/>
                </a:lnTo>
                <a:lnTo>
                  <a:pt x="288" y="291"/>
                </a:lnTo>
                <a:lnTo>
                  <a:pt x="290" y="297"/>
                </a:lnTo>
                <a:lnTo>
                  <a:pt x="293" y="300"/>
                </a:lnTo>
                <a:lnTo>
                  <a:pt x="293" y="300"/>
                </a:lnTo>
                <a:close/>
                <a:moveTo>
                  <a:pt x="41" y="306"/>
                </a:moveTo>
                <a:lnTo>
                  <a:pt x="41" y="306"/>
                </a:lnTo>
                <a:lnTo>
                  <a:pt x="41" y="298"/>
                </a:lnTo>
                <a:lnTo>
                  <a:pt x="38" y="292"/>
                </a:lnTo>
                <a:lnTo>
                  <a:pt x="38" y="292"/>
                </a:lnTo>
                <a:lnTo>
                  <a:pt x="38" y="295"/>
                </a:lnTo>
                <a:lnTo>
                  <a:pt x="38" y="300"/>
                </a:lnTo>
                <a:lnTo>
                  <a:pt x="38" y="303"/>
                </a:lnTo>
                <a:lnTo>
                  <a:pt x="41" y="306"/>
                </a:lnTo>
                <a:lnTo>
                  <a:pt x="41" y="306"/>
                </a:lnTo>
                <a:close/>
                <a:moveTo>
                  <a:pt x="93" y="295"/>
                </a:moveTo>
                <a:lnTo>
                  <a:pt x="93" y="295"/>
                </a:lnTo>
                <a:lnTo>
                  <a:pt x="94" y="294"/>
                </a:lnTo>
                <a:lnTo>
                  <a:pt x="96" y="292"/>
                </a:lnTo>
                <a:lnTo>
                  <a:pt x="96" y="292"/>
                </a:lnTo>
                <a:lnTo>
                  <a:pt x="93" y="292"/>
                </a:lnTo>
                <a:lnTo>
                  <a:pt x="93" y="292"/>
                </a:lnTo>
                <a:lnTo>
                  <a:pt x="93" y="295"/>
                </a:lnTo>
                <a:lnTo>
                  <a:pt x="93" y="295"/>
                </a:lnTo>
                <a:close/>
                <a:moveTo>
                  <a:pt x="206" y="295"/>
                </a:moveTo>
                <a:lnTo>
                  <a:pt x="206" y="295"/>
                </a:lnTo>
                <a:lnTo>
                  <a:pt x="209" y="297"/>
                </a:lnTo>
                <a:lnTo>
                  <a:pt x="209" y="297"/>
                </a:lnTo>
                <a:lnTo>
                  <a:pt x="209" y="295"/>
                </a:lnTo>
                <a:lnTo>
                  <a:pt x="209" y="294"/>
                </a:lnTo>
                <a:lnTo>
                  <a:pt x="209" y="292"/>
                </a:lnTo>
                <a:lnTo>
                  <a:pt x="207" y="292"/>
                </a:lnTo>
                <a:lnTo>
                  <a:pt x="207" y="292"/>
                </a:lnTo>
                <a:lnTo>
                  <a:pt x="207" y="294"/>
                </a:lnTo>
                <a:lnTo>
                  <a:pt x="206" y="295"/>
                </a:lnTo>
                <a:lnTo>
                  <a:pt x="206" y="295"/>
                </a:lnTo>
                <a:close/>
                <a:moveTo>
                  <a:pt x="396" y="292"/>
                </a:moveTo>
                <a:lnTo>
                  <a:pt x="396" y="292"/>
                </a:lnTo>
                <a:lnTo>
                  <a:pt x="396" y="294"/>
                </a:lnTo>
                <a:lnTo>
                  <a:pt x="398" y="295"/>
                </a:lnTo>
                <a:lnTo>
                  <a:pt x="399" y="295"/>
                </a:lnTo>
                <a:lnTo>
                  <a:pt x="399" y="295"/>
                </a:lnTo>
                <a:lnTo>
                  <a:pt x="401" y="294"/>
                </a:lnTo>
                <a:lnTo>
                  <a:pt x="401" y="292"/>
                </a:lnTo>
                <a:lnTo>
                  <a:pt x="401" y="292"/>
                </a:lnTo>
                <a:lnTo>
                  <a:pt x="396" y="292"/>
                </a:lnTo>
                <a:lnTo>
                  <a:pt x="396" y="292"/>
                </a:lnTo>
                <a:close/>
                <a:moveTo>
                  <a:pt x="404" y="302"/>
                </a:moveTo>
                <a:lnTo>
                  <a:pt x="404" y="302"/>
                </a:lnTo>
                <a:lnTo>
                  <a:pt x="407" y="302"/>
                </a:lnTo>
                <a:lnTo>
                  <a:pt x="413" y="302"/>
                </a:lnTo>
                <a:lnTo>
                  <a:pt x="413" y="302"/>
                </a:lnTo>
                <a:lnTo>
                  <a:pt x="410" y="295"/>
                </a:lnTo>
                <a:lnTo>
                  <a:pt x="409" y="294"/>
                </a:lnTo>
                <a:lnTo>
                  <a:pt x="406" y="292"/>
                </a:lnTo>
                <a:lnTo>
                  <a:pt x="406" y="292"/>
                </a:lnTo>
                <a:lnTo>
                  <a:pt x="406" y="294"/>
                </a:lnTo>
                <a:lnTo>
                  <a:pt x="404" y="297"/>
                </a:lnTo>
                <a:lnTo>
                  <a:pt x="404" y="298"/>
                </a:lnTo>
                <a:lnTo>
                  <a:pt x="404" y="302"/>
                </a:lnTo>
                <a:lnTo>
                  <a:pt x="404" y="302"/>
                </a:lnTo>
                <a:close/>
                <a:moveTo>
                  <a:pt x="424" y="298"/>
                </a:moveTo>
                <a:lnTo>
                  <a:pt x="424" y="298"/>
                </a:lnTo>
                <a:lnTo>
                  <a:pt x="427" y="298"/>
                </a:lnTo>
                <a:lnTo>
                  <a:pt x="428" y="298"/>
                </a:lnTo>
                <a:lnTo>
                  <a:pt x="428" y="298"/>
                </a:lnTo>
                <a:lnTo>
                  <a:pt x="428" y="292"/>
                </a:lnTo>
                <a:lnTo>
                  <a:pt x="428" y="292"/>
                </a:lnTo>
                <a:lnTo>
                  <a:pt x="427" y="292"/>
                </a:lnTo>
                <a:lnTo>
                  <a:pt x="424" y="292"/>
                </a:lnTo>
                <a:lnTo>
                  <a:pt x="424" y="292"/>
                </a:lnTo>
                <a:lnTo>
                  <a:pt x="424" y="298"/>
                </a:lnTo>
                <a:lnTo>
                  <a:pt x="424" y="298"/>
                </a:lnTo>
                <a:close/>
                <a:moveTo>
                  <a:pt x="436" y="297"/>
                </a:moveTo>
                <a:lnTo>
                  <a:pt x="436" y="297"/>
                </a:lnTo>
                <a:lnTo>
                  <a:pt x="439" y="297"/>
                </a:lnTo>
                <a:lnTo>
                  <a:pt x="441" y="295"/>
                </a:lnTo>
                <a:lnTo>
                  <a:pt x="442" y="292"/>
                </a:lnTo>
                <a:lnTo>
                  <a:pt x="442" y="292"/>
                </a:lnTo>
                <a:lnTo>
                  <a:pt x="439" y="292"/>
                </a:lnTo>
                <a:lnTo>
                  <a:pt x="436" y="292"/>
                </a:lnTo>
                <a:lnTo>
                  <a:pt x="436" y="292"/>
                </a:lnTo>
                <a:lnTo>
                  <a:pt x="438" y="294"/>
                </a:lnTo>
                <a:lnTo>
                  <a:pt x="438" y="294"/>
                </a:lnTo>
                <a:lnTo>
                  <a:pt x="436" y="295"/>
                </a:lnTo>
                <a:lnTo>
                  <a:pt x="436" y="297"/>
                </a:lnTo>
                <a:lnTo>
                  <a:pt x="436" y="297"/>
                </a:lnTo>
                <a:close/>
                <a:moveTo>
                  <a:pt x="625" y="308"/>
                </a:moveTo>
                <a:lnTo>
                  <a:pt x="625" y="308"/>
                </a:lnTo>
                <a:lnTo>
                  <a:pt x="627" y="300"/>
                </a:lnTo>
                <a:lnTo>
                  <a:pt x="627" y="295"/>
                </a:lnTo>
                <a:lnTo>
                  <a:pt x="625" y="292"/>
                </a:lnTo>
                <a:lnTo>
                  <a:pt x="625" y="292"/>
                </a:lnTo>
                <a:lnTo>
                  <a:pt x="622" y="300"/>
                </a:lnTo>
                <a:lnTo>
                  <a:pt x="624" y="305"/>
                </a:lnTo>
                <a:lnTo>
                  <a:pt x="625" y="308"/>
                </a:lnTo>
                <a:lnTo>
                  <a:pt x="625" y="308"/>
                </a:lnTo>
                <a:close/>
                <a:moveTo>
                  <a:pt x="139" y="295"/>
                </a:moveTo>
                <a:lnTo>
                  <a:pt x="139" y="295"/>
                </a:lnTo>
                <a:lnTo>
                  <a:pt x="142" y="295"/>
                </a:lnTo>
                <a:lnTo>
                  <a:pt x="143" y="295"/>
                </a:lnTo>
                <a:lnTo>
                  <a:pt x="143" y="295"/>
                </a:lnTo>
                <a:lnTo>
                  <a:pt x="142" y="294"/>
                </a:lnTo>
                <a:lnTo>
                  <a:pt x="140" y="292"/>
                </a:lnTo>
                <a:lnTo>
                  <a:pt x="140" y="292"/>
                </a:lnTo>
                <a:lnTo>
                  <a:pt x="140" y="294"/>
                </a:lnTo>
                <a:lnTo>
                  <a:pt x="139" y="295"/>
                </a:lnTo>
                <a:lnTo>
                  <a:pt x="139" y="295"/>
                </a:lnTo>
                <a:close/>
                <a:moveTo>
                  <a:pt x="389" y="303"/>
                </a:moveTo>
                <a:lnTo>
                  <a:pt x="389" y="303"/>
                </a:lnTo>
                <a:lnTo>
                  <a:pt x="389" y="298"/>
                </a:lnTo>
                <a:lnTo>
                  <a:pt x="386" y="294"/>
                </a:lnTo>
                <a:lnTo>
                  <a:pt x="386" y="294"/>
                </a:lnTo>
                <a:lnTo>
                  <a:pt x="387" y="298"/>
                </a:lnTo>
                <a:lnTo>
                  <a:pt x="387" y="302"/>
                </a:lnTo>
                <a:lnTo>
                  <a:pt x="389" y="303"/>
                </a:lnTo>
                <a:lnTo>
                  <a:pt x="389" y="303"/>
                </a:lnTo>
                <a:close/>
                <a:moveTo>
                  <a:pt x="445" y="295"/>
                </a:moveTo>
                <a:lnTo>
                  <a:pt x="445" y="295"/>
                </a:lnTo>
                <a:lnTo>
                  <a:pt x="450" y="295"/>
                </a:lnTo>
                <a:lnTo>
                  <a:pt x="450" y="295"/>
                </a:lnTo>
                <a:lnTo>
                  <a:pt x="448" y="294"/>
                </a:lnTo>
                <a:lnTo>
                  <a:pt x="447" y="294"/>
                </a:lnTo>
                <a:lnTo>
                  <a:pt x="447" y="294"/>
                </a:lnTo>
                <a:lnTo>
                  <a:pt x="445" y="295"/>
                </a:lnTo>
                <a:lnTo>
                  <a:pt x="445" y="295"/>
                </a:lnTo>
                <a:close/>
                <a:moveTo>
                  <a:pt x="245" y="311"/>
                </a:moveTo>
                <a:lnTo>
                  <a:pt x="245" y="311"/>
                </a:lnTo>
                <a:lnTo>
                  <a:pt x="250" y="311"/>
                </a:lnTo>
                <a:lnTo>
                  <a:pt x="253" y="309"/>
                </a:lnTo>
                <a:lnTo>
                  <a:pt x="256" y="305"/>
                </a:lnTo>
                <a:lnTo>
                  <a:pt x="256" y="305"/>
                </a:lnTo>
                <a:lnTo>
                  <a:pt x="252" y="298"/>
                </a:lnTo>
                <a:lnTo>
                  <a:pt x="250" y="295"/>
                </a:lnTo>
                <a:lnTo>
                  <a:pt x="245" y="294"/>
                </a:lnTo>
                <a:lnTo>
                  <a:pt x="245" y="294"/>
                </a:lnTo>
                <a:lnTo>
                  <a:pt x="245" y="298"/>
                </a:lnTo>
                <a:lnTo>
                  <a:pt x="245" y="303"/>
                </a:lnTo>
                <a:lnTo>
                  <a:pt x="245" y="311"/>
                </a:lnTo>
                <a:lnTo>
                  <a:pt x="245" y="311"/>
                </a:lnTo>
                <a:close/>
                <a:moveTo>
                  <a:pt x="287" y="302"/>
                </a:moveTo>
                <a:lnTo>
                  <a:pt x="287" y="302"/>
                </a:lnTo>
                <a:lnTo>
                  <a:pt x="287" y="298"/>
                </a:lnTo>
                <a:lnTo>
                  <a:pt x="284" y="294"/>
                </a:lnTo>
                <a:lnTo>
                  <a:pt x="284" y="294"/>
                </a:lnTo>
                <a:lnTo>
                  <a:pt x="284" y="298"/>
                </a:lnTo>
                <a:lnTo>
                  <a:pt x="285" y="302"/>
                </a:lnTo>
                <a:lnTo>
                  <a:pt x="287" y="302"/>
                </a:lnTo>
                <a:lnTo>
                  <a:pt x="287" y="302"/>
                </a:lnTo>
                <a:close/>
                <a:moveTo>
                  <a:pt x="357" y="295"/>
                </a:moveTo>
                <a:lnTo>
                  <a:pt x="357" y="295"/>
                </a:lnTo>
                <a:lnTo>
                  <a:pt x="358" y="298"/>
                </a:lnTo>
                <a:lnTo>
                  <a:pt x="361" y="302"/>
                </a:lnTo>
                <a:lnTo>
                  <a:pt x="361" y="302"/>
                </a:lnTo>
                <a:lnTo>
                  <a:pt x="363" y="297"/>
                </a:lnTo>
                <a:lnTo>
                  <a:pt x="361" y="295"/>
                </a:lnTo>
                <a:lnTo>
                  <a:pt x="360" y="294"/>
                </a:lnTo>
                <a:lnTo>
                  <a:pt x="360" y="294"/>
                </a:lnTo>
                <a:lnTo>
                  <a:pt x="360" y="295"/>
                </a:lnTo>
                <a:lnTo>
                  <a:pt x="358" y="295"/>
                </a:lnTo>
                <a:lnTo>
                  <a:pt x="357" y="295"/>
                </a:lnTo>
                <a:lnTo>
                  <a:pt x="357" y="295"/>
                </a:lnTo>
                <a:close/>
                <a:moveTo>
                  <a:pt x="613" y="297"/>
                </a:moveTo>
                <a:lnTo>
                  <a:pt x="613" y="297"/>
                </a:lnTo>
                <a:lnTo>
                  <a:pt x="614" y="297"/>
                </a:lnTo>
                <a:lnTo>
                  <a:pt x="614" y="297"/>
                </a:lnTo>
                <a:lnTo>
                  <a:pt x="614" y="295"/>
                </a:lnTo>
                <a:lnTo>
                  <a:pt x="613" y="294"/>
                </a:lnTo>
                <a:lnTo>
                  <a:pt x="613" y="294"/>
                </a:lnTo>
                <a:lnTo>
                  <a:pt x="613" y="297"/>
                </a:lnTo>
                <a:lnTo>
                  <a:pt x="613" y="297"/>
                </a:lnTo>
                <a:close/>
                <a:moveTo>
                  <a:pt x="189" y="300"/>
                </a:moveTo>
                <a:lnTo>
                  <a:pt x="189" y="300"/>
                </a:lnTo>
                <a:lnTo>
                  <a:pt x="192" y="300"/>
                </a:lnTo>
                <a:lnTo>
                  <a:pt x="192" y="298"/>
                </a:lnTo>
                <a:lnTo>
                  <a:pt x="191" y="297"/>
                </a:lnTo>
                <a:lnTo>
                  <a:pt x="189" y="295"/>
                </a:lnTo>
                <a:lnTo>
                  <a:pt x="189" y="295"/>
                </a:lnTo>
                <a:lnTo>
                  <a:pt x="189" y="298"/>
                </a:lnTo>
                <a:lnTo>
                  <a:pt x="189" y="300"/>
                </a:lnTo>
                <a:lnTo>
                  <a:pt x="189" y="300"/>
                </a:lnTo>
                <a:close/>
                <a:moveTo>
                  <a:pt x="334" y="297"/>
                </a:moveTo>
                <a:lnTo>
                  <a:pt x="334" y="297"/>
                </a:lnTo>
                <a:lnTo>
                  <a:pt x="335" y="300"/>
                </a:lnTo>
                <a:lnTo>
                  <a:pt x="335" y="302"/>
                </a:lnTo>
                <a:lnTo>
                  <a:pt x="338" y="303"/>
                </a:lnTo>
                <a:lnTo>
                  <a:pt x="340" y="303"/>
                </a:lnTo>
                <a:lnTo>
                  <a:pt x="345" y="300"/>
                </a:lnTo>
                <a:lnTo>
                  <a:pt x="348" y="297"/>
                </a:lnTo>
                <a:lnTo>
                  <a:pt x="348" y="297"/>
                </a:lnTo>
                <a:lnTo>
                  <a:pt x="341" y="297"/>
                </a:lnTo>
                <a:lnTo>
                  <a:pt x="334" y="297"/>
                </a:lnTo>
                <a:lnTo>
                  <a:pt x="334" y="297"/>
                </a:lnTo>
                <a:close/>
                <a:moveTo>
                  <a:pt x="460" y="300"/>
                </a:moveTo>
                <a:lnTo>
                  <a:pt x="460" y="300"/>
                </a:lnTo>
                <a:lnTo>
                  <a:pt x="470" y="302"/>
                </a:lnTo>
                <a:lnTo>
                  <a:pt x="474" y="302"/>
                </a:lnTo>
                <a:lnTo>
                  <a:pt x="477" y="300"/>
                </a:lnTo>
                <a:lnTo>
                  <a:pt x="477" y="300"/>
                </a:lnTo>
                <a:lnTo>
                  <a:pt x="474" y="297"/>
                </a:lnTo>
                <a:lnTo>
                  <a:pt x="470" y="297"/>
                </a:lnTo>
                <a:lnTo>
                  <a:pt x="463" y="297"/>
                </a:lnTo>
                <a:lnTo>
                  <a:pt x="460" y="300"/>
                </a:lnTo>
                <a:lnTo>
                  <a:pt x="460" y="300"/>
                </a:lnTo>
                <a:close/>
                <a:moveTo>
                  <a:pt x="508" y="297"/>
                </a:moveTo>
                <a:lnTo>
                  <a:pt x="508" y="297"/>
                </a:lnTo>
                <a:lnTo>
                  <a:pt x="511" y="298"/>
                </a:lnTo>
                <a:lnTo>
                  <a:pt x="514" y="298"/>
                </a:lnTo>
                <a:lnTo>
                  <a:pt x="514" y="298"/>
                </a:lnTo>
                <a:lnTo>
                  <a:pt x="514" y="297"/>
                </a:lnTo>
                <a:lnTo>
                  <a:pt x="511" y="297"/>
                </a:lnTo>
                <a:lnTo>
                  <a:pt x="508" y="297"/>
                </a:lnTo>
                <a:lnTo>
                  <a:pt x="508" y="297"/>
                </a:lnTo>
                <a:lnTo>
                  <a:pt x="508" y="297"/>
                </a:lnTo>
                <a:close/>
                <a:moveTo>
                  <a:pt x="538" y="302"/>
                </a:moveTo>
                <a:lnTo>
                  <a:pt x="538" y="302"/>
                </a:lnTo>
                <a:lnTo>
                  <a:pt x="537" y="300"/>
                </a:lnTo>
                <a:lnTo>
                  <a:pt x="534" y="298"/>
                </a:lnTo>
                <a:lnTo>
                  <a:pt x="531" y="298"/>
                </a:lnTo>
                <a:lnTo>
                  <a:pt x="529" y="295"/>
                </a:lnTo>
                <a:lnTo>
                  <a:pt x="529" y="295"/>
                </a:lnTo>
                <a:lnTo>
                  <a:pt x="529" y="298"/>
                </a:lnTo>
                <a:lnTo>
                  <a:pt x="532" y="300"/>
                </a:lnTo>
                <a:lnTo>
                  <a:pt x="538" y="302"/>
                </a:lnTo>
                <a:lnTo>
                  <a:pt x="538" y="302"/>
                </a:lnTo>
                <a:close/>
                <a:moveTo>
                  <a:pt x="688" y="311"/>
                </a:moveTo>
                <a:lnTo>
                  <a:pt x="688" y="311"/>
                </a:lnTo>
                <a:lnTo>
                  <a:pt x="689" y="303"/>
                </a:lnTo>
                <a:lnTo>
                  <a:pt x="689" y="300"/>
                </a:lnTo>
                <a:lnTo>
                  <a:pt x="689" y="295"/>
                </a:lnTo>
                <a:lnTo>
                  <a:pt x="689" y="295"/>
                </a:lnTo>
                <a:lnTo>
                  <a:pt x="688" y="303"/>
                </a:lnTo>
                <a:lnTo>
                  <a:pt x="688" y="308"/>
                </a:lnTo>
                <a:lnTo>
                  <a:pt x="688" y="311"/>
                </a:lnTo>
                <a:lnTo>
                  <a:pt x="688" y="311"/>
                </a:lnTo>
                <a:close/>
                <a:moveTo>
                  <a:pt x="117" y="297"/>
                </a:moveTo>
                <a:lnTo>
                  <a:pt x="117" y="297"/>
                </a:lnTo>
                <a:lnTo>
                  <a:pt x="116" y="303"/>
                </a:lnTo>
                <a:lnTo>
                  <a:pt x="114" y="311"/>
                </a:lnTo>
                <a:lnTo>
                  <a:pt x="114" y="318"/>
                </a:lnTo>
                <a:lnTo>
                  <a:pt x="116" y="326"/>
                </a:lnTo>
                <a:lnTo>
                  <a:pt x="116" y="326"/>
                </a:lnTo>
                <a:lnTo>
                  <a:pt x="119" y="323"/>
                </a:lnTo>
                <a:lnTo>
                  <a:pt x="120" y="320"/>
                </a:lnTo>
                <a:lnTo>
                  <a:pt x="120" y="312"/>
                </a:lnTo>
                <a:lnTo>
                  <a:pt x="119" y="297"/>
                </a:lnTo>
                <a:lnTo>
                  <a:pt x="119" y="297"/>
                </a:lnTo>
                <a:lnTo>
                  <a:pt x="117" y="297"/>
                </a:lnTo>
                <a:lnTo>
                  <a:pt x="117" y="297"/>
                </a:lnTo>
                <a:close/>
                <a:moveTo>
                  <a:pt x="378" y="302"/>
                </a:moveTo>
                <a:lnTo>
                  <a:pt x="378" y="302"/>
                </a:lnTo>
                <a:lnTo>
                  <a:pt x="380" y="303"/>
                </a:lnTo>
                <a:lnTo>
                  <a:pt x="383" y="303"/>
                </a:lnTo>
                <a:lnTo>
                  <a:pt x="383" y="303"/>
                </a:lnTo>
                <a:lnTo>
                  <a:pt x="383" y="300"/>
                </a:lnTo>
                <a:lnTo>
                  <a:pt x="380" y="297"/>
                </a:lnTo>
                <a:lnTo>
                  <a:pt x="380" y="297"/>
                </a:lnTo>
                <a:lnTo>
                  <a:pt x="380" y="298"/>
                </a:lnTo>
                <a:lnTo>
                  <a:pt x="378" y="298"/>
                </a:lnTo>
                <a:lnTo>
                  <a:pt x="378" y="300"/>
                </a:lnTo>
                <a:lnTo>
                  <a:pt x="378" y="302"/>
                </a:lnTo>
                <a:lnTo>
                  <a:pt x="378" y="302"/>
                </a:lnTo>
                <a:close/>
                <a:moveTo>
                  <a:pt x="576" y="300"/>
                </a:moveTo>
                <a:lnTo>
                  <a:pt x="576" y="300"/>
                </a:lnTo>
                <a:lnTo>
                  <a:pt x="576" y="300"/>
                </a:lnTo>
                <a:lnTo>
                  <a:pt x="576" y="298"/>
                </a:lnTo>
                <a:lnTo>
                  <a:pt x="576" y="297"/>
                </a:lnTo>
                <a:lnTo>
                  <a:pt x="575" y="297"/>
                </a:lnTo>
                <a:lnTo>
                  <a:pt x="575" y="297"/>
                </a:lnTo>
                <a:lnTo>
                  <a:pt x="575" y="298"/>
                </a:lnTo>
                <a:lnTo>
                  <a:pt x="575" y="300"/>
                </a:lnTo>
                <a:lnTo>
                  <a:pt x="576" y="302"/>
                </a:lnTo>
                <a:lnTo>
                  <a:pt x="576" y="300"/>
                </a:lnTo>
                <a:lnTo>
                  <a:pt x="576" y="300"/>
                </a:lnTo>
                <a:close/>
                <a:moveTo>
                  <a:pt x="126" y="308"/>
                </a:moveTo>
                <a:lnTo>
                  <a:pt x="126" y="308"/>
                </a:lnTo>
                <a:lnTo>
                  <a:pt x="126" y="297"/>
                </a:lnTo>
                <a:lnTo>
                  <a:pt x="126" y="297"/>
                </a:lnTo>
                <a:lnTo>
                  <a:pt x="125" y="297"/>
                </a:lnTo>
                <a:lnTo>
                  <a:pt x="123" y="298"/>
                </a:lnTo>
                <a:lnTo>
                  <a:pt x="123" y="298"/>
                </a:lnTo>
                <a:lnTo>
                  <a:pt x="125" y="303"/>
                </a:lnTo>
                <a:lnTo>
                  <a:pt x="125" y="306"/>
                </a:lnTo>
                <a:lnTo>
                  <a:pt x="126" y="308"/>
                </a:lnTo>
                <a:lnTo>
                  <a:pt x="126" y="308"/>
                </a:lnTo>
                <a:close/>
                <a:moveTo>
                  <a:pt x="149" y="305"/>
                </a:moveTo>
                <a:lnTo>
                  <a:pt x="149" y="305"/>
                </a:lnTo>
                <a:lnTo>
                  <a:pt x="151" y="303"/>
                </a:lnTo>
                <a:lnTo>
                  <a:pt x="152" y="302"/>
                </a:lnTo>
                <a:lnTo>
                  <a:pt x="157" y="300"/>
                </a:lnTo>
                <a:lnTo>
                  <a:pt x="157" y="300"/>
                </a:lnTo>
                <a:lnTo>
                  <a:pt x="155" y="298"/>
                </a:lnTo>
                <a:lnTo>
                  <a:pt x="155" y="297"/>
                </a:lnTo>
                <a:lnTo>
                  <a:pt x="155" y="297"/>
                </a:lnTo>
                <a:lnTo>
                  <a:pt x="154" y="300"/>
                </a:lnTo>
                <a:lnTo>
                  <a:pt x="152" y="300"/>
                </a:lnTo>
                <a:lnTo>
                  <a:pt x="149" y="302"/>
                </a:lnTo>
                <a:lnTo>
                  <a:pt x="149" y="305"/>
                </a:lnTo>
                <a:lnTo>
                  <a:pt x="149" y="305"/>
                </a:lnTo>
                <a:close/>
                <a:moveTo>
                  <a:pt x="755" y="305"/>
                </a:moveTo>
                <a:lnTo>
                  <a:pt x="755" y="305"/>
                </a:lnTo>
                <a:lnTo>
                  <a:pt x="759" y="300"/>
                </a:lnTo>
                <a:lnTo>
                  <a:pt x="759" y="300"/>
                </a:lnTo>
                <a:lnTo>
                  <a:pt x="758" y="298"/>
                </a:lnTo>
                <a:lnTo>
                  <a:pt x="756" y="297"/>
                </a:lnTo>
                <a:lnTo>
                  <a:pt x="756" y="297"/>
                </a:lnTo>
                <a:lnTo>
                  <a:pt x="756" y="297"/>
                </a:lnTo>
                <a:lnTo>
                  <a:pt x="755" y="302"/>
                </a:lnTo>
                <a:lnTo>
                  <a:pt x="755" y="305"/>
                </a:lnTo>
                <a:lnTo>
                  <a:pt x="755" y="305"/>
                </a:lnTo>
                <a:close/>
                <a:moveTo>
                  <a:pt x="776" y="327"/>
                </a:moveTo>
                <a:lnTo>
                  <a:pt x="776" y="327"/>
                </a:lnTo>
                <a:lnTo>
                  <a:pt x="776" y="315"/>
                </a:lnTo>
                <a:lnTo>
                  <a:pt x="776" y="300"/>
                </a:lnTo>
                <a:lnTo>
                  <a:pt x="776" y="300"/>
                </a:lnTo>
                <a:lnTo>
                  <a:pt x="773" y="300"/>
                </a:lnTo>
                <a:lnTo>
                  <a:pt x="771" y="297"/>
                </a:lnTo>
                <a:lnTo>
                  <a:pt x="771" y="297"/>
                </a:lnTo>
                <a:lnTo>
                  <a:pt x="768" y="306"/>
                </a:lnTo>
                <a:lnTo>
                  <a:pt x="770" y="314"/>
                </a:lnTo>
                <a:lnTo>
                  <a:pt x="773" y="321"/>
                </a:lnTo>
                <a:lnTo>
                  <a:pt x="776" y="327"/>
                </a:lnTo>
                <a:lnTo>
                  <a:pt x="776" y="327"/>
                </a:lnTo>
                <a:close/>
                <a:moveTo>
                  <a:pt x="85" y="300"/>
                </a:moveTo>
                <a:lnTo>
                  <a:pt x="85" y="300"/>
                </a:lnTo>
                <a:lnTo>
                  <a:pt x="87" y="305"/>
                </a:lnTo>
                <a:lnTo>
                  <a:pt x="87" y="308"/>
                </a:lnTo>
                <a:lnTo>
                  <a:pt x="87" y="308"/>
                </a:lnTo>
                <a:lnTo>
                  <a:pt x="88" y="306"/>
                </a:lnTo>
                <a:lnTo>
                  <a:pt x="90" y="305"/>
                </a:lnTo>
                <a:lnTo>
                  <a:pt x="91" y="300"/>
                </a:lnTo>
                <a:lnTo>
                  <a:pt x="91" y="300"/>
                </a:lnTo>
                <a:lnTo>
                  <a:pt x="90" y="298"/>
                </a:lnTo>
                <a:lnTo>
                  <a:pt x="88" y="298"/>
                </a:lnTo>
                <a:lnTo>
                  <a:pt x="85" y="300"/>
                </a:lnTo>
                <a:lnTo>
                  <a:pt x="85" y="300"/>
                </a:lnTo>
                <a:close/>
                <a:moveTo>
                  <a:pt x="168" y="305"/>
                </a:moveTo>
                <a:lnTo>
                  <a:pt x="168" y="305"/>
                </a:lnTo>
                <a:lnTo>
                  <a:pt x="168" y="302"/>
                </a:lnTo>
                <a:lnTo>
                  <a:pt x="168" y="300"/>
                </a:lnTo>
                <a:lnTo>
                  <a:pt x="166" y="298"/>
                </a:lnTo>
                <a:lnTo>
                  <a:pt x="166" y="298"/>
                </a:lnTo>
                <a:lnTo>
                  <a:pt x="166" y="302"/>
                </a:lnTo>
                <a:lnTo>
                  <a:pt x="166" y="303"/>
                </a:lnTo>
                <a:lnTo>
                  <a:pt x="168" y="305"/>
                </a:lnTo>
                <a:lnTo>
                  <a:pt x="168" y="305"/>
                </a:lnTo>
                <a:close/>
                <a:moveTo>
                  <a:pt x="213" y="305"/>
                </a:moveTo>
                <a:lnTo>
                  <a:pt x="213" y="305"/>
                </a:lnTo>
                <a:lnTo>
                  <a:pt x="213" y="302"/>
                </a:lnTo>
                <a:lnTo>
                  <a:pt x="213" y="300"/>
                </a:lnTo>
                <a:lnTo>
                  <a:pt x="213" y="298"/>
                </a:lnTo>
                <a:lnTo>
                  <a:pt x="213" y="298"/>
                </a:lnTo>
                <a:lnTo>
                  <a:pt x="212" y="302"/>
                </a:lnTo>
                <a:lnTo>
                  <a:pt x="213" y="305"/>
                </a:lnTo>
                <a:lnTo>
                  <a:pt x="213" y="305"/>
                </a:lnTo>
                <a:close/>
                <a:moveTo>
                  <a:pt x="441" y="302"/>
                </a:moveTo>
                <a:lnTo>
                  <a:pt x="441" y="302"/>
                </a:lnTo>
                <a:lnTo>
                  <a:pt x="441" y="305"/>
                </a:lnTo>
                <a:lnTo>
                  <a:pt x="442" y="306"/>
                </a:lnTo>
                <a:lnTo>
                  <a:pt x="442" y="306"/>
                </a:lnTo>
                <a:lnTo>
                  <a:pt x="447" y="306"/>
                </a:lnTo>
                <a:lnTo>
                  <a:pt x="453" y="306"/>
                </a:lnTo>
                <a:lnTo>
                  <a:pt x="453" y="306"/>
                </a:lnTo>
                <a:lnTo>
                  <a:pt x="453" y="302"/>
                </a:lnTo>
                <a:lnTo>
                  <a:pt x="451" y="300"/>
                </a:lnTo>
                <a:lnTo>
                  <a:pt x="450" y="300"/>
                </a:lnTo>
                <a:lnTo>
                  <a:pt x="441" y="302"/>
                </a:lnTo>
                <a:lnTo>
                  <a:pt x="441" y="302"/>
                </a:lnTo>
                <a:close/>
                <a:moveTo>
                  <a:pt x="592" y="303"/>
                </a:moveTo>
                <a:lnTo>
                  <a:pt x="592" y="303"/>
                </a:lnTo>
                <a:lnTo>
                  <a:pt x="595" y="302"/>
                </a:lnTo>
                <a:lnTo>
                  <a:pt x="596" y="302"/>
                </a:lnTo>
                <a:lnTo>
                  <a:pt x="596" y="298"/>
                </a:lnTo>
                <a:lnTo>
                  <a:pt x="596" y="298"/>
                </a:lnTo>
                <a:lnTo>
                  <a:pt x="593" y="300"/>
                </a:lnTo>
                <a:lnTo>
                  <a:pt x="592" y="302"/>
                </a:lnTo>
                <a:lnTo>
                  <a:pt x="592" y="303"/>
                </a:lnTo>
                <a:lnTo>
                  <a:pt x="592" y="303"/>
                </a:lnTo>
                <a:close/>
                <a:moveTo>
                  <a:pt x="675" y="321"/>
                </a:moveTo>
                <a:lnTo>
                  <a:pt x="675" y="321"/>
                </a:lnTo>
                <a:lnTo>
                  <a:pt x="675" y="315"/>
                </a:lnTo>
                <a:lnTo>
                  <a:pt x="675" y="309"/>
                </a:lnTo>
                <a:lnTo>
                  <a:pt x="671" y="300"/>
                </a:lnTo>
                <a:lnTo>
                  <a:pt x="671" y="300"/>
                </a:lnTo>
                <a:lnTo>
                  <a:pt x="672" y="311"/>
                </a:lnTo>
                <a:lnTo>
                  <a:pt x="675" y="321"/>
                </a:lnTo>
                <a:lnTo>
                  <a:pt x="675" y="321"/>
                </a:lnTo>
                <a:close/>
                <a:moveTo>
                  <a:pt x="352" y="302"/>
                </a:moveTo>
                <a:lnTo>
                  <a:pt x="352" y="302"/>
                </a:lnTo>
                <a:lnTo>
                  <a:pt x="349" y="300"/>
                </a:lnTo>
                <a:lnTo>
                  <a:pt x="349" y="300"/>
                </a:lnTo>
                <a:lnTo>
                  <a:pt x="349" y="302"/>
                </a:lnTo>
                <a:lnTo>
                  <a:pt x="351" y="303"/>
                </a:lnTo>
                <a:lnTo>
                  <a:pt x="352" y="302"/>
                </a:lnTo>
                <a:lnTo>
                  <a:pt x="352" y="302"/>
                </a:lnTo>
                <a:lnTo>
                  <a:pt x="352" y="302"/>
                </a:lnTo>
                <a:close/>
                <a:moveTo>
                  <a:pt x="512" y="305"/>
                </a:moveTo>
                <a:lnTo>
                  <a:pt x="512" y="305"/>
                </a:lnTo>
                <a:lnTo>
                  <a:pt x="514" y="302"/>
                </a:lnTo>
                <a:lnTo>
                  <a:pt x="514" y="302"/>
                </a:lnTo>
                <a:lnTo>
                  <a:pt x="509" y="302"/>
                </a:lnTo>
                <a:lnTo>
                  <a:pt x="505" y="302"/>
                </a:lnTo>
                <a:lnTo>
                  <a:pt x="505" y="302"/>
                </a:lnTo>
                <a:lnTo>
                  <a:pt x="508" y="303"/>
                </a:lnTo>
                <a:lnTo>
                  <a:pt x="512" y="305"/>
                </a:lnTo>
                <a:lnTo>
                  <a:pt x="512" y="305"/>
                </a:lnTo>
                <a:close/>
                <a:moveTo>
                  <a:pt x="75" y="311"/>
                </a:moveTo>
                <a:lnTo>
                  <a:pt x="75" y="311"/>
                </a:lnTo>
                <a:lnTo>
                  <a:pt x="75" y="305"/>
                </a:lnTo>
                <a:lnTo>
                  <a:pt x="75" y="303"/>
                </a:lnTo>
                <a:lnTo>
                  <a:pt x="73" y="302"/>
                </a:lnTo>
                <a:lnTo>
                  <a:pt x="73" y="302"/>
                </a:lnTo>
                <a:lnTo>
                  <a:pt x="73" y="306"/>
                </a:lnTo>
                <a:lnTo>
                  <a:pt x="75" y="311"/>
                </a:lnTo>
                <a:lnTo>
                  <a:pt x="75" y="311"/>
                </a:lnTo>
                <a:close/>
                <a:moveTo>
                  <a:pt x="107" y="341"/>
                </a:moveTo>
                <a:lnTo>
                  <a:pt x="107" y="341"/>
                </a:lnTo>
                <a:lnTo>
                  <a:pt x="110" y="332"/>
                </a:lnTo>
                <a:lnTo>
                  <a:pt x="110" y="323"/>
                </a:lnTo>
                <a:lnTo>
                  <a:pt x="108" y="302"/>
                </a:lnTo>
                <a:lnTo>
                  <a:pt x="108" y="302"/>
                </a:lnTo>
                <a:lnTo>
                  <a:pt x="107" y="311"/>
                </a:lnTo>
                <a:lnTo>
                  <a:pt x="107" y="321"/>
                </a:lnTo>
                <a:lnTo>
                  <a:pt x="107" y="341"/>
                </a:lnTo>
                <a:lnTo>
                  <a:pt x="107" y="341"/>
                </a:lnTo>
                <a:close/>
                <a:moveTo>
                  <a:pt x="177" y="317"/>
                </a:moveTo>
                <a:lnTo>
                  <a:pt x="177" y="317"/>
                </a:lnTo>
                <a:lnTo>
                  <a:pt x="180" y="315"/>
                </a:lnTo>
                <a:lnTo>
                  <a:pt x="181" y="314"/>
                </a:lnTo>
                <a:lnTo>
                  <a:pt x="181" y="309"/>
                </a:lnTo>
                <a:lnTo>
                  <a:pt x="180" y="305"/>
                </a:lnTo>
                <a:lnTo>
                  <a:pt x="177" y="303"/>
                </a:lnTo>
                <a:lnTo>
                  <a:pt x="175" y="302"/>
                </a:lnTo>
                <a:lnTo>
                  <a:pt x="175" y="302"/>
                </a:lnTo>
                <a:lnTo>
                  <a:pt x="177" y="317"/>
                </a:lnTo>
                <a:lnTo>
                  <a:pt x="177" y="317"/>
                </a:lnTo>
                <a:close/>
                <a:moveTo>
                  <a:pt x="197" y="317"/>
                </a:moveTo>
                <a:lnTo>
                  <a:pt x="197" y="317"/>
                </a:lnTo>
                <a:lnTo>
                  <a:pt x="198" y="314"/>
                </a:lnTo>
                <a:lnTo>
                  <a:pt x="200" y="309"/>
                </a:lnTo>
                <a:lnTo>
                  <a:pt x="198" y="305"/>
                </a:lnTo>
                <a:lnTo>
                  <a:pt x="197" y="303"/>
                </a:lnTo>
                <a:lnTo>
                  <a:pt x="195" y="302"/>
                </a:lnTo>
                <a:lnTo>
                  <a:pt x="195" y="302"/>
                </a:lnTo>
                <a:lnTo>
                  <a:pt x="194" y="305"/>
                </a:lnTo>
                <a:lnTo>
                  <a:pt x="192" y="309"/>
                </a:lnTo>
                <a:lnTo>
                  <a:pt x="194" y="314"/>
                </a:lnTo>
                <a:lnTo>
                  <a:pt x="197" y="317"/>
                </a:lnTo>
                <a:lnTo>
                  <a:pt x="197" y="317"/>
                </a:lnTo>
                <a:close/>
                <a:moveTo>
                  <a:pt x="494" y="312"/>
                </a:moveTo>
                <a:lnTo>
                  <a:pt x="494" y="312"/>
                </a:lnTo>
                <a:lnTo>
                  <a:pt x="497" y="311"/>
                </a:lnTo>
                <a:lnTo>
                  <a:pt x="499" y="309"/>
                </a:lnTo>
                <a:lnTo>
                  <a:pt x="500" y="306"/>
                </a:lnTo>
                <a:lnTo>
                  <a:pt x="500" y="306"/>
                </a:lnTo>
                <a:lnTo>
                  <a:pt x="499" y="303"/>
                </a:lnTo>
                <a:lnTo>
                  <a:pt x="495" y="303"/>
                </a:lnTo>
                <a:lnTo>
                  <a:pt x="495" y="303"/>
                </a:lnTo>
                <a:lnTo>
                  <a:pt x="495" y="308"/>
                </a:lnTo>
                <a:lnTo>
                  <a:pt x="494" y="312"/>
                </a:lnTo>
                <a:lnTo>
                  <a:pt x="494" y="312"/>
                </a:lnTo>
                <a:close/>
                <a:moveTo>
                  <a:pt x="47" y="311"/>
                </a:moveTo>
                <a:lnTo>
                  <a:pt x="47" y="311"/>
                </a:lnTo>
                <a:lnTo>
                  <a:pt x="49" y="311"/>
                </a:lnTo>
                <a:lnTo>
                  <a:pt x="49" y="308"/>
                </a:lnTo>
                <a:lnTo>
                  <a:pt x="50" y="303"/>
                </a:lnTo>
                <a:lnTo>
                  <a:pt x="50" y="303"/>
                </a:lnTo>
                <a:lnTo>
                  <a:pt x="47" y="303"/>
                </a:lnTo>
                <a:lnTo>
                  <a:pt x="47" y="303"/>
                </a:lnTo>
                <a:lnTo>
                  <a:pt x="47" y="308"/>
                </a:lnTo>
                <a:lnTo>
                  <a:pt x="47" y="311"/>
                </a:lnTo>
                <a:lnTo>
                  <a:pt x="47" y="311"/>
                </a:lnTo>
                <a:close/>
                <a:moveTo>
                  <a:pt x="78" y="324"/>
                </a:moveTo>
                <a:lnTo>
                  <a:pt x="78" y="324"/>
                </a:lnTo>
                <a:lnTo>
                  <a:pt x="81" y="323"/>
                </a:lnTo>
                <a:lnTo>
                  <a:pt x="82" y="320"/>
                </a:lnTo>
                <a:lnTo>
                  <a:pt x="82" y="314"/>
                </a:lnTo>
                <a:lnTo>
                  <a:pt x="82" y="308"/>
                </a:lnTo>
                <a:lnTo>
                  <a:pt x="81" y="303"/>
                </a:lnTo>
                <a:lnTo>
                  <a:pt x="81" y="303"/>
                </a:lnTo>
                <a:lnTo>
                  <a:pt x="79" y="312"/>
                </a:lnTo>
                <a:lnTo>
                  <a:pt x="78" y="324"/>
                </a:lnTo>
                <a:lnTo>
                  <a:pt x="78" y="324"/>
                </a:lnTo>
                <a:close/>
                <a:moveTo>
                  <a:pt x="94" y="359"/>
                </a:moveTo>
                <a:lnTo>
                  <a:pt x="94" y="359"/>
                </a:lnTo>
                <a:lnTo>
                  <a:pt x="98" y="346"/>
                </a:lnTo>
                <a:lnTo>
                  <a:pt x="99" y="330"/>
                </a:lnTo>
                <a:lnTo>
                  <a:pt x="101" y="315"/>
                </a:lnTo>
                <a:lnTo>
                  <a:pt x="101" y="309"/>
                </a:lnTo>
                <a:lnTo>
                  <a:pt x="99" y="303"/>
                </a:lnTo>
                <a:lnTo>
                  <a:pt x="99" y="303"/>
                </a:lnTo>
                <a:lnTo>
                  <a:pt x="98" y="317"/>
                </a:lnTo>
                <a:lnTo>
                  <a:pt x="96" y="330"/>
                </a:lnTo>
                <a:lnTo>
                  <a:pt x="94" y="344"/>
                </a:lnTo>
                <a:lnTo>
                  <a:pt x="94" y="359"/>
                </a:lnTo>
                <a:lnTo>
                  <a:pt x="94" y="359"/>
                </a:lnTo>
                <a:close/>
                <a:moveTo>
                  <a:pt x="134" y="355"/>
                </a:moveTo>
                <a:lnTo>
                  <a:pt x="134" y="355"/>
                </a:lnTo>
                <a:lnTo>
                  <a:pt x="136" y="332"/>
                </a:lnTo>
                <a:lnTo>
                  <a:pt x="136" y="318"/>
                </a:lnTo>
                <a:lnTo>
                  <a:pt x="136" y="305"/>
                </a:lnTo>
                <a:lnTo>
                  <a:pt x="136" y="305"/>
                </a:lnTo>
                <a:lnTo>
                  <a:pt x="134" y="303"/>
                </a:lnTo>
                <a:lnTo>
                  <a:pt x="134" y="303"/>
                </a:lnTo>
                <a:lnTo>
                  <a:pt x="131" y="315"/>
                </a:lnTo>
                <a:lnTo>
                  <a:pt x="131" y="329"/>
                </a:lnTo>
                <a:lnTo>
                  <a:pt x="131" y="343"/>
                </a:lnTo>
                <a:lnTo>
                  <a:pt x="134" y="355"/>
                </a:lnTo>
                <a:lnTo>
                  <a:pt x="134" y="355"/>
                </a:lnTo>
                <a:close/>
                <a:moveTo>
                  <a:pt x="532" y="305"/>
                </a:moveTo>
                <a:lnTo>
                  <a:pt x="532" y="305"/>
                </a:lnTo>
                <a:lnTo>
                  <a:pt x="534" y="308"/>
                </a:lnTo>
                <a:lnTo>
                  <a:pt x="535" y="309"/>
                </a:lnTo>
                <a:lnTo>
                  <a:pt x="538" y="309"/>
                </a:lnTo>
                <a:lnTo>
                  <a:pt x="538" y="309"/>
                </a:lnTo>
                <a:lnTo>
                  <a:pt x="538" y="306"/>
                </a:lnTo>
                <a:lnTo>
                  <a:pt x="538" y="303"/>
                </a:lnTo>
                <a:lnTo>
                  <a:pt x="538" y="303"/>
                </a:lnTo>
                <a:lnTo>
                  <a:pt x="535" y="305"/>
                </a:lnTo>
                <a:lnTo>
                  <a:pt x="532" y="305"/>
                </a:lnTo>
                <a:lnTo>
                  <a:pt x="532" y="305"/>
                </a:lnTo>
                <a:close/>
                <a:moveTo>
                  <a:pt x="87" y="318"/>
                </a:moveTo>
                <a:lnTo>
                  <a:pt x="87" y="318"/>
                </a:lnTo>
                <a:lnTo>
                  <a:pt x="88" y="323"/>
                </a:lnTo>
                <a:lnTo>
                  <a:pt x="88" y="329"/>
                </a:lnTo>
                <a:lnTo>
                  <a:pt x="90" y="341"/>
                </a:lnTo>
                <a:lnTo>
                  <a:pt x="90" y="341"/>
                </a:lnTo>
                <a:lnTo>
                  <a:pt x="91" y="321"/>
                </a:lnTo>
                <a:lnTo>
                  <a:pt x="93" y="305"/>
                </a:lnTo>
                <a:lnTo>
                  <a:pt x="93" y="305"/>
                </a:lnTo>
                <a:lnTo>
                  <a:pt x="91" y="312"/>
                </a:lnTo>
                <a:lnTo>
                  <a:pt x="87" y="318"/>
                </a:lnTo>
                <a:lnTo>
                  <a:pt x="87" y="318"/>
                </a:lnTo>
                <a:close/>
                <a:moveTo>
                  <a:pt x="296" y="305"/>
                </a:moveTo>
                <a:lnTo>
                  <a:pt x="296" y="305"/>
                </a:lnTo>
                <a:lnTo>
                  <a:pt x="296" y="308"/>
                </a:lnTo>
                <a:lnTo>
                  <a:pt x="297" y="309"/>
                </a:lnTo>
                <a:lnTo>
                  <a:pt x="297" y="309"/>
                </a:lnTo>
                <a:lnTo>
                  <a:pt x="299" y="308"/>
                </a:lnTo>
                <a:lnTo>
                  <a:pt x="300" y="308"/>
                </a:lnTo>
                <a:lnTo>
                  <a:pt x="300" y="308"/>
                </a:lnTo>
                <a:lnTo>
                  <a:pt x="302" y="306"/>
                </a:lnTo>
                <a:lnTo>
                  <a:pt x="302" y="306"/>
                </a:lnTo>
                <a:lnTo>
                  <a:pt x="300" y="306"/>
                </a:lnTo>
                <a:lnTo>
                  <a:pt x="299" y="305"/>
                </a:lnTo>
                <a:lnTo>
                  <a:pt x="299" y="305"/>
                </a:lnTo>
                <a:lnTo>
                  <a:pt x="296" y="305"/>
                </a:lnTo>
                <a:lnTo>
                  <a:pt x="296" y="305"/>
                </a:lnTo>
                <a:close/>
                <a:moveTo>
                  <a:pt x="145" y="317"/>
                </a:moveTo>
                <a:lnTo>
                  <a:pt x="145" y="317"/>
                </a:lnTo>
                <a:lnTo>
                  <a:pt x="145" y="311"/>
                </a:lnTo>
                <a:lnTo>
                  <a:pt x="145" y="305"/>
                </a:lnTo>
                <a:lnTo>
                  <a:pt x="145" y="305"/>
                </a:lnTo>
                <a:lnTo>
                  <a:pt x="142" y="305"/>
                </a:lnTo>
                <a:lnTo>
                  <a:pt x="142" y="305"/>
                </a:lnTo>
                <a:lnTo>
                  <a:pt x="140" y="306"/>
                </a:lnTo>
                <a:lnTo>
                  <a:pt x="140" y="306"/>
                </a:lnTo>
                <a:lnTo>
                  <a:pt x="142" y="308"/>
                </a:lnTo>
                <a:lnTo>
                  <a:pt x="142" y="312"/>
                </a:lnTo>
                <a:lnTo>
                  <a:pt x="143" y="315"/>
                </a:lnTo>
                <a:lnTo>
                  <a:pt x="145" y="317"/>
                </a:lnTo>
                <a:lnTo>
                  <a:pt x="145" y="317"/>
                </a:lnTo>
                <a:close/>
                <a:moveTo>
                  <a:pt x="654" y="330"/>
                </a:moveTo>
                <a:lnTo>
                  <a:pt x="654" y="330"/>
                </a:lnTo>
                <a:lnTo>
                  <a:pt x="656" y="315"/>
                </a:lnTo>
                <a:lnTo>
                  <a:pt x="654" y="309"/>
                </a:lnTo>
                <a:lnTo>
                  <a:pt x="653" y="308"/>
                </a:lnTo>
                <a:lnTo>
                  <a:pt x="651" y="306"/>
                </a:lnTo>
                <a:lnTo>
                  <a:pt x="651" y="306"/>
                </a:lnTo>
                <a:lnTo>
                  <a:pt x="654" y="330"/>
                </a:lnTo>
                <a:lnTo>
                  <a:pt x="654" y="330"/>
                </a:lnTo>
                <a:close/>
                <a:moveTo>
                  <a:pt x="238" y="315"/>
                </a:moveTo>
                <a:lnTo>
                  <a:pt x="238" y="315"/>
                </a:lnTo>
                <a:lnTo>
                  <a:pt x="241" y="314"/>
                </a:lnTo>
                <a:lnTo>
                  <a:pt x="241" y="311"/>
                </a:lnTo>
                <a:lnTo>
                  <a:pt x="239" y="308"/>
                </a:lnTo>
                <a:lnTo>
                  <a:pt x="238" y="306"/>
                </a:lnTo>
                <a:lnTo>
                  <a:pt x="238" y="306"/>
                </a:lnTo>
                <a:lnTo>
                  <a:pt x="238" y="308"/>
                </a:lnTo>
                <a:lnTo>
                  <a:pt x="238" y="311"/>
                </a:lnTo>
                <a:lnTo>
                  <a:pt x="238" y="315"/>
                </a:lnTo>
                <a:lnTo>
                  <a:pt x="238" y="315"/>
                </a:lnTo>
                <a:close/>
                <a:moveTo>
                  <a:pt x="462" y="308"/>
                </a:moveTo>
                <a:lnTo>
                  <a:pt x="462" y="308"/>
                </a:lnTo>
                <a:lnTo>
                  <a:pt x="463" y="309"/>
                </a:lnTo>
                <a:lnTo>
                  <a:pt x="468" y="311"/>
                </a:lnTo>
                <a:lnTo>
                  <a:pt x="471" y="309"/>
                </a:lnTo>
                <a:lnTo>
                  <a:pt x="473" y="306"/>
                </a:lnTo>
                <a:lnTo>
                  <a:pt x="473" y="306"/>
                </a:lnTo>
                <a:lnTo>
                  <a:pt x="471" y="306"/>
                </a:lnTo>
                <a:lnTo>
                  <a:pt x="468" y="308"/>
                </a:lnTo>
                <a:lnTo>
                  <a:pt x="465" y="308"/>
                </a:lnTo>
                <a:lnTo>
                  <a:pt x="462" y="308"/>
                </a:lnTo>
                <a:lnTo>
                  <a:pt x="462" y="308"/>
                </a:lnTo>
                <a:close/>
                <a:moveTo>
                  <a:pt x="662" y="315"/>
                </a:moveTo>
                <a:lnTo>
                  <a:pt x="662" y="315"/>
                </a:lnTo>
                <a:lnTo>
                  <a:pt x="663" y="311"/>
                </a:lnTo>
                <a:lnTo>
                  <a:pt x="662" y="306"/>
                </a:lnTo>
                <a:lnTo>
                  <a:pt x="662" y="306"/>
                </a:lnTo>
                <a:lnTo>
                  <a:pt x="660" y="311"/>
                </a:lnTo>
                <a:lnTo>
                  <a:pt x="660" y="314"/>
                </a:lnTo>
                <a:lnTo>
                  <a:pt x="662" y="315"/>
                </a:lnTo>
                <a:lnTo>
                  <a:pt x="662" y="315"/>
                </a:lnTo>
                <a:close/>
                <a:moveTo>
                  <a:pt x="341" y="309"/>
                </a:moveTo>
                <a:lnTo>
                  <a:pt x="341" y="309"/>
                </a:lnTo>
                <a:lnTo>
                  <a:pt x="355" y="308"/>
                </a:lnTo>
                <a:lnTo>
                  <a:pt x="355" y="308"/>
                </a:lnTo>
                <a:lnTo>
                  <a:pt x="352" y="308"/>
                </a:lnTo>
                <a:lnTo>
                  <a:pt x="348" y="306"/>
                </a:lnTo>
                <a:lnTo>
                  <a:pt x="345" y="308"/>
                </a:lnTo>
                <a:lnTo>
                  <a:pt x="341" y="309"/>
                </a:lnTo>
                <a:lnTo>
                  <a:pt x="341" y="309"/>
                </a:lnTo>
                <a:close/>
                <a:moveTo>
                  <a:pt x="62" y="317"/>
                </a:moveTo>
                <a:lnTo>
                  <a:pt x="62" y="317"/>
                </a:lnTo>
                <a:lnTo>
                  <a:pt x="61" y="312"/>
                </a:lnTo>
                <a:lnTo>
                  <a:pt x="58" y="308"/>
                </a:lnTo>
                <a:lnTo>
                  <a:pt x="58" y="308"/>
                </a:lnTo>
                <a:lnTo>
                  <a:pt x="59" y="314"/>
                </a:lnTo>
                <a:lnTo>
                  <a:pt x="62" y="317"/>
                </a:lnTo>
                <a:lnTo>
                  <a:pt x="62" y="317"/>
                </a:lnTo>
                <a:close/>
                <a:moveTo>
                  <a:pt x="372" y="309"/>
                </a:moveTo>
                <a:lnTo>
                  <a:pt x="372" y="309"/>
                </a:lnTo>
                <a:lnTo>
                  <a:pt x="372" y="311"/>
                </a:lnTo>
                <a:lnTo>
                  <a:pt x="372" y="312"/>
                </a:lnTo>
                <a:lnTo>
                  <a:pt x="373" y="312"/>
                </a:lnTo>
                <a:lnTo>
                  <a:pt x="373" y="312"/>
                </a:lnTo>
                <a:lnTo>
                  <a:pt x="373" y="311"/>
                </a:lnTo>
                <a:lnTo>
                  <a:pt x="373" y="309"/>
                </a:lnTo>
                <a:lnTo>
                  <a:pt x="372" y="309"/>
                </a:lnTo>
                <a:lnTo>
                  <a:pt x="372" y="309"/>
                </a:lnTo>
                <a:close/>
                <a:moveTo>
                  <a:pt x="386" y="314"/>
                </a:moveTo>
                <a:lnTo>
                  <a:pt x="386" y="314"/>
                </a:lnTo>
                <a:lnTo>
                  <a:pt x="387" y="311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09"/>
                </a:lnTo>
                <a:lnTo>
                  <a:pt x="384" y="312"/>
                </a:lnTo>
                <a:lnTo>
                  <a:pt x="386" y="314"/>
                </a:lnTo>
                <a:lnTo>
                  <a:pt x="386" y="314"/>
                </a:lnTo>
                <a:close/>
                <a:moveTo>
                  <a:pt x="476" y="312"/>
                </a:moveTo>
                <a:lnTo>
                  <a:pt x="476" y="312"/>
                </a:lnTo>
                <a:lnTo>
                  <a:pt x="482" y="312"/>
                </a:lnTo>
                <a:lnTo>
                  <a:pt x="486" y="314"/>
                </a:lnTo>
                <a:lnTo>
                  <a:pt x="486" y="314"/>
                </a:lnTo>
                <a:lnTo>
                  <a:pt x="485" y="311"/>
                </a:lnTo>
                <a:lnTo>
                  <a:pt x="482" y="309"/>
                </a:lnTo>
                <a:lnTo>
                  <a:pt x="479" y="309"/>
                </a:lnTo>
                <a:lnTo>
                  <a:pt x="476" y="312"/>
                </a:lnTo>
                <a:lnTo>
                  <a:pt x="476" y="312"/>
                </a:lnTo>
                <a:close/>
                <a:moveTo>
                  <a:pt x="588" y="309"/>
                </a:moveTo>
                <a:lnTo>
                  <a:pt x="588" y="309"/>
                </a:lnTo>
                <a:lnTo>
                  <a:pt x="588" y="318"/>
                </a:lnTo>
                <a:lnTo>
                  <a:pt x="590" y="326"/>
                </a:lnTo>
                <a:lnTo>
                  <a:pt x="593" y="340"/>
                </a:lnTo>
                <a:lnTo>
                  <a:pt x="593" y="340"/>
                </a:lnTo>
                <a:lnTo>
                  <a:pt x="598" y="334"/>
                </a:lnTo>
                <a:lnTo>
                  <a:pt x="599" y="327"/>
                </a:lnTo>
                <a:lnTo>
                  <a:pt x="601" y="312"/>
                </a:lnTo>
                <a:lnTo>
                  <a:pt x="601" y="312"/>
                </a:lnTo>
                <a:lnTo>
                  <a:pt x="595" y="311"/>
                </a:lnTo>
                <a:lnTo>
                  <a:pt x="588" y="309"/>
                </a:lnTo>
                <a:lnTo>
                  <a:pt x="588" y="309"/>
                </a:lnTo>
                <a:close/>
                <a:moveTo>
                  <a:pt x="758" y="364"/>
                </a:moveTo>
                <a:lnTo>
                  <a:pt x="758" y="364"/>
                </a:lnTo>
                <a:lnTo>
                  <a:pt x="762" y="334"/>
                </a:lnTo>
                <a:lnTo>
                  <a:pt x="762" y="327"/>
                </a:lnTo>
                <a:lnTo>
                  <a:pt x="762" y="320"/>
                </a:lnTo>
                <a:lnTo>
                  <a:pt x="761" y="314"/>
                </a:lnTo>
                <a:lnTo>
                  <a:pt x="758" y="309"/>
                </a:lnTo>
                <a:lnTo>
                  <a:pt x="758" y="309"/>
                </a:lnTo>
                <a:lnTo>
                  <a:pt x="756" y="315"/>
                </a:lnTo>
                <a:lnTo>
                  <a:pt x="755" y="321"/>
                </a:lnTo>
                <a:lnTo>
                  <a:pt x="753" y="337"/>
                </a:lnTo>
                <a:lnTo>
                  <a:pt x="755" y="350"/>
                </a:lnTo>
                <a:lnTo>
                  <a:pt x="758" y="364"/>
                </a:lnTo>
                <a:lnTo>
                  <a:pt x="758" y="364"/>
                </a:lnTo>
                <a:close/>
                <a:moveTo>
                  <a:pt x="154" y="320"/>
                </a:moveTo>
                <a:lnTo>
                  <a:pt x="154" y="320"/>
                </a:lnTo>
                <a:lnTo>
                  <a:pt x="154" y="317"/>
                </a:lnTo>
                <a:lnTo>
                  <a:pt x="155" y="314"/>
                </a:lnTo>
                <a:lnTo>
                  <a:pt x="155" y="311"/>
                </a:lnTo>
                <a:lnTo>
                  <a:pt x="154" y="309"/>
                </a:lnTo>
                <a:lnTo>
                  <a:pt x="154" y="309"/>
                </a:lnTo>
                <a:lnTo>
                  <a:pt x="151" y="315"/>
                </a:lnTo>
                <a:lnTo>
                  <a:pt x="151" y="318"/>
                </a:lnTo>
                <a:lnTo>
                  <a:pt x="154" y="320"/>
                </a:lnTo>
                <a:lnTo>
                  <a:pt x="154" y="320"/>
                </a:lnTo>
                <a:close/>
                <a:moveTo>
                  <a:pt x="198" y="323"/>
                </a:moveTo>
                <a:lnTo>
                  <a:pt x="198" y="323"/>
                </a:lnTo>
                <a:lnTo>
                  <a:pt x="206" y="323"/>
                </a:lnTo>
                <a:lnTo>
                  <a:pt x="206" y="323"/>
                </a:lnTo>
                <a:lnTo>
                  <a:pt x="206" y="318"/>
                </a:lnTo>
                <a:lnTo>
                  <a:pt x="206" y="315"/>
                </a:lnTo>
                <a:lnTo>
                  <a:pt x="204" y="312"/>
                </a:lnTo>
                <a:lnTo>
                  <a:pt x="201" y="309"/>
                </a:lnTo>
                <a:lnTo>
                  <a:pt x="201" y="309"/>
                </a:lnTo>
                <a:lnTo>
                  <a:pt x="200" y="315"/>
                </a:lnTo>
                <a:lnTo>
                  <a:pt x="198" y="318"/>
                </a:lnTo>
                <a:lnTo>
                  <a:pt x="198" y="323"/>
                </a:lnTo>
                <a:lnTo>
                  <a:pt x="198" y="323"/>
                </a:lnTo>
                <a:close/>
                <a:moveTo>
                  <a:pt x="396" y="314"/>
                </a:moveTo>
                <a:lnTo>
                  <a:pt x="396" y="314"/>
                </a:lnTo>
                <a:lnTo>
                  <a:pt x="402" y="312"/>
                </a:lnTo>
                <a:lnTo>
                  <a:pt x="407" y="314"/>
                </a:lnTo>
                <a:lnTo>
                  <a:pt x="407" y="314"/>
                </a:lnTo>
                <a:lnTo>
                  <a:pt x="406" y="312"/>
                </a:lnTo>
                <a:lnTo>
                  <a:pt x="402" y="311"/>
                </a:lnTo>
                <a:lnTo>
                  <a:pt x="398" y="309"/>
                </a:lnTo>
                <a:lnTo>
                  <a:pt x="398" y="309"/>
                </a:lnTo>
                <a:lnTo>
                  <a:pt x="396" y="312"/>
                </a:lnTo>
                <a:lnTo>
                  <a:pt x="396" y="314"/>
                </a:lnTo>
                <a:lnTo>
                  <a:pt x="396" y="314"/>
                </a:lnTo>
                <a:close/>
                <a:moveTo>
                  <a:pt x="37" y="321"/>
                </a:moveTo>
                <a:lnTo>
                  <a:pt x="37" y="321"/>
                </a:lnTo>
                <a:lnTo>
                  <a:pt x="38" y="320"/>
                </a:lnTo>
                <a:lnTo>
                  <a:pt x="38" y="318"/>
                </a:lnTo>
                <a:lnTo>
                  <a:pt x="40" y="314"/>
                </a:lnTo>
                <a:lnTo>
                  <a:pt x="40" y="314"/>
                </a:lnTo>
                <a:lnTo>
                  <a:pt x="40" y="314"/>
                </a:lnTo>
                <a:lnTo>
                  <a:pt x="38" y="312"/>
                </a:lnTo>
                <a:lnTo>
                  <a:pt x="38" y="311"/>
                </a:lnTo>
                <a:lnTo>
                  <a:pt x="38" y="311"/>
                </a:lnTo>
                <a:lnTo>
                  <a:pt x="37" y="315"/>
                </a:lnTo>
                <a:lnTo>
                  <a:pt x="37" y="321"/>
                </a:lnTo>
                <a:lnTo>
                  <a:pt x="37" y="321"/>
                </a:lnTo>
                <a:close/>
                <a:moveTo>
                  <a:pt x="160" y="321"/>
                </a:moveTo>
                <a:lnTo>
                  <a:pt x="160" y="321"/>
                </a:lnTo>
                <a:lnTo>
                  <a:pt x="162" y="321"/>
                </a:lnTo>
                <a:lnTo>
                  <a:pt x="165" y="323"/>
                </a:lnTo>
                <a:lnTo>
                  <a:pt x="165" y="323"/>
                </a:lnTo>
                <a:lnTo>
                  <a:pt x="163" y="315"/>
                </a:lnTo>
                <a:lnTo>
                  <a:pt x="160" y="311"/>
                </a:lnTo>
                <a:lnTo>
                  <a:pt x="160" y="311"/>
                </a:lnTo>
                <a:lnTo>
                  <a:pt x="160" y="315"/>
                </a:lnTo>
                <a:lnTo>
                  <a:pt x="160" y="321"/>
                </a:lnTo>
                <a:lnTo>
                  <a:pt x="160" y="321"/>
                </a:lnTo>
                <a:close/>
                <a:moveTo>
                  <a:pt x="273" y="314"/>
                </a:moveTo>
                <a:lnTo>
                  <a:pt x="273" y="314"/>
                </a:lnTo>
                <a:lnTo>
                  <a:pt x="274" y="314"/>
                </a:lnTo>
                <a:lnTo>
                  <a:pt x="276" y="314"/>
                </a:lnTo>
                <a:lnTo>
                  <a:pt x="276" y="314"/>
                </a:lnTo>
                <a:lnTo>
                  <a:pt x="276" y="311"/>
                </a:lnTo>
                <a:lnTo>
                  <a:pt x="276" y="311"/>
                </a:lnTo>
                <a:lnTo>
                  <a:pt x="274" y="312"/>
                </a:lnTo>
                <a:lnTo>
                  <a:pt x="273" y="312"/>
                </a:lnTo>
                <a:lnTo>
                  <a:pt x="273" y="314"/>
                </a:lnTo>
                <a:lnTo>
                  <a:pt x="273" y="314"/>
                </a:lnTo>
                <a:close/>
                <a:moveTo>
                  <a:pt x="345" y="312"/>
                </a:moveTo>
                <a:lnTo>
                  <a:pt x="345" y="312"/>
                </a:lnTo>
                <a:lnTo>
                  <a:pt x="348" y="315"/>
                </a:lnTo>
                <a:lnTo>
                  <a:pt x="349" y="318"/>
                </a:lnTo>
                <a:lnTo>
                  <a:pt x="349" y="318"/>
                </a:lnTo>
                <a:lnTo>
                  <a:pt x="354" y="318"/>
                </a:lnTo>
                <a:lnTo>
                  <a:pt x="357" y="317"/>
                </a:lnTo>
                <a:lnTo>
                  <a:pt x="361" y="312"/>
                </a:lnTo>
                <a:lnTo>
                  <a:pt x="361" y="312"/>
                </a:lnTo>
                <a:lnTo>
                  <a:pt x="358" y="311"/>
                </a:lnTo>
                <a:lnTo>
                  <a:pt x="354" y="312"/>
                </a:lnTo>
                <a:lnTo>
                  <a:pt x="351" y="312"/>
                </a:lnTo>
                <a:lnTo>
                  <a:pt x="345" y="312"/>
                </a:lnTo>
                <a:lnTo>
                  <a:pt x="345" y="312"/>
                </a:lnTo>
                <a:close/>
                <a:moveTo>
                  <a:pt x="561" y="311"/>
                </a:moveTo>
                <a:lnTo>
                  <a:pt x="561" y="311"/>
                </a:lnTo>
                <a:lnTo>
                  <a:pt x="563" y="315"/>
                </a:lnTo>
                <a:lnTo>
                  <a:pt x="566" y="318"/>
                </a:lnTo>
                <a:lnTo>
                  <a:pt x="566" y="318"/>
                </a:lnTo>
                <a:lnTo>
                  <a:pt x="567" y="317"/>
                </a:lnTo>
                <a:lnTo>
                  <a:pt x="567" y="315"/>
                </a:lnTo>
                <a:lnTo>
                  <a:pt x="566" y="312"/>
                </a:lnTo>
                <a:lnTo>
                  <a:pt x="567" y="311"/>
                </a:lnTo>
                <a:lnTo>
                  <a:pt x="567" y="311"/>
                </a:lnTo>
                <a:lnTo>
                  <a:pt x="564" y="311"/>
                </a:lnTo>
                <a:lnTo>
                  <a:pt x="561" y="311"/>
                </a:lnTo>
                <a:lnTo>
                  <a:pt x="561" y="311"/>
                </a:lnTo>
                <a:close/>
                <a:moveTo>
                  <a:pt x="584" y="335"/>
                </a:moveTo>
                <a:lnTo>
                  <a:pt x="584" y="335"/>
                </a:lnTo>
                <a:lnTo>
                  <a:pt x="584" y="327"/>
                </a:lnTo>
                <a:lnTo>
                  <a:pt x="584" y="321"/>
                </a:lnTo>
                <a:lnTo>
                  <a:pt x="582" y="315"/>
                </a:lnTo>
                <a:lnTo>
                  <a:pt x="579" y="311"/>
                </a:lnTo>
                <a:lnTo>
                  <a:pt x="579" y="311"/>
                </a:lnTo>
                <a:lnTo>
                  <a:pt x="578" y="317"/>
                </a:lnTo>
                <a:lnTo>
                  <a:pt x="578" y="324"/>
                </a:lnTo>
                <a:lnTo>
                  <a:pt x="579" y="332"/>
                </a:lnTo>
                <a:lnTo>
                  <a:pt x="581" y="335"/>
                </a:lnTo>
                <a:lnTo>
                  <a:pt x="584" y="335"/>
                </a:lnTo>
                <a:lnTo>
                  <a:pt x="584" y="335"/>
                </a:lnTo>
                <a:close/>
                <a:moveTo>
                  <a:pt x="639" y="312"/>
                </a:moveTo>
                <a:lnTo>
                  <a:pt x="639" y="312"/>
                </a:lnTo>
                <a:lnTo>
                  <a:pt x="639" y="317"/>
                </a:lnTo>
                <a:lnTo>
                  <a:pt x="642" y="321"/>
                </a:lnTo>
                <a:lnTo>
                  <a:pt x="645" y="323"/>
                </a:lnTo>
                <a:lnTo>
                  <a:pt x="648" y="326"/>
                </a:lnTo>
                <a:lnTo>
                  <a:pt x="648" y="326"/>
                </a:lnTo>
                <a:lnTo>
                  <a:pt x="646" y="311"/>
                </a:lnTo>
                <a:lnTo>
                  <a:pt x="646" y="311"/>
                </a:lnTo>
                <a:lnTo>
                  <a:pt x="642" y="311"/>
                </a:lnTo>
                <a:lnTo>
                  <a:pt x="639" y="312"/>
                </a:lnTo>
                <a:lnTo>
                  <a:pt x="639" y="312"/>
                </a:lnTo>
                <a:close/>
                <a:moveTo>
                  <a:pt x="252" y="318"/>
                </a:moveTo>
                <a:lnTo>
                  <a:pt x="252" y="318"/>
                </a:lnTo>
                <a:lnTo>
                  <a:pt x="256" y="318"/>
                </a:lnTo>
                <a:lnTo>
                  <a:pt x="261" y="318"/>
                </a:lnTo>
                <a:lnTo>
                  <a:pt x="261" y="318"/>
                </a:lnTo>
                <a:lnTo>
                  <a:pt x="261" y="317"/>
                </a:lnTo>
                <a:lnTo>
                  <a:pt x="262" y="317"/>
                </a:lnTo>
                <a:lnTo>
                  <a:pt x="265" y="315"/>
                </a:lnTo>
                <a:lnTo>
                  <a:pt x="265" y="315"/>
                </a:lnTo>
                <a:lnTo>
                  <a:pt x="264" y="314"/>
                </a:lnTo>
                <a:lnTo>
                  <a:pt x="262" y="312"/>
                </a:lnTo>
                <a:lnTo>
                  <a:pt x="258" y="312"/>
                </a:lnTo>
                <a:lnTo>
                  <a:pt x="253" y="315"/>
                </a:lnTo>
                <a:lnTo>
                  <a:pt x="252" y="317"/>
                </a:lnTo>
                <a:lnTo>
                  <a:pt x="252" y="318"/>
                </a:lnTo>
                <a:lnTo>
                  <a:pt x="252" y="318"/>
                </a:lnTo>
                <a:close/>
                <a:moveTo>
                  <a:pt x="299" y="314"/>
                </a:moveTo>
                <a:lnTo>
                  <a:pt x="299" y="314"/>
                </a:lnTo>
                <a:lnTo>
                  <a:pt x="303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4"/>
                </a:lnTo>
                <a:lnTo>
                  <a:pt x="305" y="312"/>
                </a:lnTo>
                <a:lnTo>
                  <a:pt x="305" y="312"/>
                </a:lnTo>
                <a:lnTo>
                  <a:pt x="302" y="312"/>
                </a:lnTo>
                <a:lnTo>
                  <a:pt x="300" y="312"/>
                </a:lnTo>
                <a:lnTo>
                  <a:pt x="299" y="314"/>
                </a:lnTo>
                <a:lnTo>
                  <a:pt x="299" y="314"/>
                </a:lnTo>
                <a:close/>
                <a:moveTo>
                  <a:pt x="439" y="317"/>
                </a:moveTo>
                <a:lnTo>
                  <a:pt x="439" y="317"/>
                </a:lnTo>
                <a:lnTo>
                  <a:pt x="439" y="314"/>
                </a:lnTo>
                <a:lnTo>
                  <a:pt x="439" y="314"/>
                </a:lnTo>
                <a:lnTo>
                  <a:pt x="436" y="312"/>
                </a:lnTo>
                <a:lnTo>
                  <a:pt x="434" y="312"/>
                </a:lnTo>
                <a:lnTo>
                  <a:pt x="434" y="312"/>
                </a:lnTo>
                <a:lnTo>
                  <a:pt x="434" y="312"/>
                </a:lnTo>
                <a:lnTo>
                  <a:pt x="436" y="315"/>
                </a:lnTo>
                <a:lnTo>
                  <a:pt x="439" y="317"/>
                </a:lnTo>
                <a:lnTo>
                  <a:pt x="439" y="317"/>
                </a:lnTo>
                <a:close/>
                <a:moveTo>
                  <a:pt x="444" y="312"/>
                </a:moveTo>
                <a:lnTo>
                  <a:pt x="444" y="312"/>
                </a:lnTo>
                <a:lnTo>
                  <a:pt x="445" y="317"/>
                </a:lnTo>
                <a:lnTo>
                  <a:pt x="447" y="318"/>
                </a:lnTo>
                <a:lnTo>
                  <a:pt x="448" y="320"/>
                </a:lnTo>
                <a:lnTo>
                  <a:pt x="448" y="320"/>
                </a:lnTo>
                <a:lnTo>
                  <a:pt x="448" y="317"/>
                </a:lnTo>
                <a:lnTo>
                  <a:pt x="450" y="312"/>
                </a:lnTo>
                <a:lnTo>
                  <a:pt x="450" y="312"/>
                </a:lnTo>
                <a:lnTo>
                  <a:pt x="447" y="312"/>
                </a:lnTo>
                <a:lnTo>
                  <a:pt x="445" y="312"/>
                </a:lnTo>
                <a:lnTo>
                  <a:pt x="444" y="312"/>
                </a:lnTo>
                <a:lnTo>
                  <a:pt x="444" y="312"/>
                </a:lnTo>
                <a:close/>
                <a:moveTo>
                  <a:pt x="221" y="318"/>
                </a:moveTo>
                <a:lnTo>
                  <a:pt x="221" y="318"/>
                </a:lnTo>
                <a:lnTo>
                  <a:pt x="227" y="317"/>
                </a:lnTo>
                <a:lnTo>
                  <a:pt x="229" y="317"/>
                </a:lnTo>
                <a:lnTo>
                  <a:pt x="230" y="315"/>
                </a:lnTo>
                <a:lnTo>
                  <a:pt x="230" y="315"/>
                </a:lnTo>
                <a:lnTo>
                  <a:pt x="230" y="314"/>
                </a:lnTo>
                <a:lnTo>
                  <a:pt x="230" y="314"/>
                </a:lnTo>
                <a:lnTo>
                  <a:pt x="224" y="314"/>
                </a:lnTo>
                <a:lnTo>
                  <a:pt x="219" y="312"/>
                </a:lnTo>
                <a:lnTo>
                  <a:pt x="219" y="312"/>
                </a:lnTo>
                <a:lnTo>
                  <a:pt x="219" y="315"/>
                </a:lnTo>
                <a:lnTo>
                  <a:pt x="221" y="318"/>
                </a:lnTo>
                <a:lnTo>
                  <a:pt x="221" y="318"/>
                </a:lnTo>
                <a:close/>
                <a:moveTo>
                  <a:pt x="546" y="318"/>
                </a:moveTo>
                <a:lnTo>
                  <a:pt x="546" y="318"/>
                </a:lnTo>
                <a:lnTo>
                  <a:pt x="549" y="312"/>
                </a:lnTo>
                <a:lnTo>
                  <a:pt x="549" y="312"/>
                </a:lnTo>
                <a:lnTo>
                  <a:pt x="546" y="315"/>
                </a:lnTo>
                <a:lnTo>
                  <a:pt x="544" y="317"/>
                </a:lnTo>
                <a:lnTo>
                  <a:pt x="546" y="318"/>
                </a:lnTo>
                <a:lnTo>
                  <a:pt x="546" y="318"/>
                </a:lnTo>
                <a:close/>
                <a:moveTo>
                  <a:pt x="15" y="337"/>
                </a:moveTo>
                <a:lnTo>
                  <a:pt x="15" y="337"/>
                </a:lnTo>
                <a:lnTo>
                  <a:pt x="17" y="330"/>
                </a:lnTo>
                <a:lnTo>
                  <a:pt x="17" y="324"/>
                </a:lnTo>
                <a:lnTo>
                  <a:pt x="15" y="318"/>
                </a:lnTo>
                <a:lnTo>
                  <a:pt x="14" y="314"/>
                </a:lnTo>
                <a:lnTo>
                  <a:pt x="14" y="314"/>
                </a:lnTo>
                <a:lnTo>
                  <a:pt x="14" y="326"/>
                </a:lnTo>
                <a:lnTo>
                  <a:pt x="14" y="332"/>
                </a:lnTo>
                <a:lnTo>
                  <a:pt x="15" y="337"/>
                </a:lnTo>
                <a:lnTo>
                  <a:pt x="15" y="337"/>
                </a:lnTo>
                <a:close/>
                <a:moveTo>
                  <a:pt x="454" y="314"/>
                </a:moveTo>
                <a:lnTo>
                  <a:pt x="454" y="314"/>
                </a:lnTo>
                <a:lnTo>
                  <a:pt x="453" y="318"/>
                </a:lnTo>
                <a:lnTo>
                  <a:pt x="453" y="321"/>
                </a:lnTo>
                <a:lnTo>
                  <a:pt x="453" y="321"/>
                </a:lnTo>
                <a:lnTo>
                  <a:pt x="456" y="321"/>
                </a:lnTo>
                <a:lnTo>
                  <a:pt x="460" y="320"/>
                </a:lnTo>
                <a:lnTo>
                  <a:pt x="460" y="320"/>
                </a:lnTo>
                <a:lnTo>
                  <a:pt x="460" y="318"/>
                </a:lnTo>
                <a:lnTo>
                  <a:pt x="460" y="315"/>
                </a:lnTo>
                <a:lnTo>
                  <a:pt x="460" y="315"/>
                </a:lnTo>
                <a:lnTo>
                  <a:pt x="457" y="314"/>
                </a:lnTo>
                <a:lnTo>
                  <a:pt x="454" y="314"/>
                </a:lnTo>
                <a:lnTo>
                  <a:pt x="454" y="314"/>
                </a:lnTo>
                <a:close/>
                <a:moveTo>
                  <a:pt x="561" y="323"/>
                </a:moveTo>
                <a:lnTo>
                  <a:pt x="561" y="323"/>
                </a:lnTo>
                <a:lnTo>
                  <a:pt x="558" y="318"/>
                </a:lnTo>
                <a:lnTo>
                  <a:pt x="555" y="314"/>
                </a:lnTo>
                <a:lnTo>
                  <a:pt x="555" y="314"/>
                </a:lnTo>
                <a:lnTo>
                  <a:pt x="555" y="320"/>
                </a:lnTo>
                <a:lnTo>
                  <a:pt x="556" y="323"/>
                </a:lnTo>
                <a:lnTo>
                  <a:pt x="558" y="323"/>
                </a:lnTo>
                <a:lnTo>
                  <a:pt x="561" y="323"/>
                </a:lnTo>
                <a:lnTo>
                  <a:pt x="561" y="323"/>
                </a:lnTo>
                <a:close/>
                <a:moveTo>
                  <a:pt x="732" y="326"/>
                </a:moveTo>
                <a:lnTo>
                  <a:pt x="732" y="326"/>
                </a:lnTo>
                <a:lnTo>
                  <a:pt x="730" y="318"/>
                </a:lnTo>
                <a:lnTo>
                  <a:pt x="729" y="314"/>
                </a:lnTo>
                <a:lnTo>
                  <a:pt x="729" y="314"/>
                </a:lnTo>
                <a:lnTo>
                  <a:pt x="730" y="321"/>
                </a:lnTo>
                <a:lnTo>
                  <a:pt x="732" y="326"/>
                </a:lnTo>
                <a:lnTo>
                  <a:pt x="732" y="326"/>
                </a:lnTo>
                <a:close/>
                <a:moveTo>
                  <a:pt x="332" y="317"/>
                </a:moveTo>
                <a:lnTo>
                  <a:pt x="332" y="317"/>
                </a:lnTo>
                <a:lnTo>
                  <a:pt x="335" y="318"/>
                </a:lnTo>
                <a:lnTo>
                  <a:pt x="340" y="318"/>
                </a:lnTo>
                <a:lnTo>
                  <a:pt x="340" y="318"/>
                </a:lnTo>
                <a:lnTo>
                  <a:pt x="338" y="315"/>
                </a:lnTo>
                <a:lnTo>
                  <a:pt x="337" y="314"/>
                </a:lnTo>
                <a:lnTo>
                  <a:pt x="334" y="315"/>
                </a:lnTo>
                <a:lnTo>
                  <a:pt x="332" y="317"/>
                </a:lnTo>
                <a:lnTo>
                  <a:pt x="332" y="317"/>
                </a:lnTo>
                <a:close/>
                <a:moveTo>
                  <a:pt x="172" y="320"/>
                </a:moveTo>
                <a:lnTo>
                  <a:pt x="172" y="320"/>
                </a:lnTo>
                <a:lnTo>
                  <a:pt x="172" y="318"/>
                </a:lnTo>
                <a:lnTo>
                  <a:pt x="172" y="317"/>
                </a:lnTo>
                <a:lnTo>
                  <a:pt x="172" y="315"/>
                </a:lnTo>
                <a:lnTo>
                  <a:pt x="172" y="315"/>
                </a:lnTo>
                <a:lnTo>
                  <a:pt x="172" y="315"/>
                </a:lnTo>
                <a:lnTo>
                  <a:pt x="171" y="318"/>
                </a:lnTo>
                <a:lnTo>
                  <a:pt x="172" y="320"/>
                </a:lnTo>
                <a:lnTo>
                  <a:pt x="172" y="320"/>
                </a:lnTo>
                <a:close/>
                <a:moveTo>
                  <a:pt x="617" y="317"/>
                </a:moveTo>
                <a:lnTo>
                  <a:pt x="617" y="317"/>
                </a:lnTo>
                <a:lnTo>
                  <a:pt x="611" y="315"/>
                </a:lnTo>
                <a:lnTo>
                  <a:pt x="611" y="315"/>
                </a:lnTo>
                <a:lnTo>
                  <a:pt x="610" y="320"/>
                </a:lnTo>
                <a:lnTo>
                  <a:pt x="611" y="321"/>
                </a:lnTo>
                <a:lnTo>
                  <a:pt x="613" y="321"/>
                </a:lnTo>
                <a:lnTo>
                  <a:pt x="616" y="320"/>
                </a:lnTo>
                <a:lnTo>
                  <a:pt x="617" y="317"/>
                </a:lnTo>
                <a:lnTo>
                  <a:pt x="617" y="317"/>
                </a:lnTo>
                <a:close/>
                <a:moveTo>
                  <a:pt x="689" y="329"/>
                </a:moveTo>
                <a:lnTo>
                  <a:pt x="689" y="329"/>
                </a:lnTo>
                <a:lnTo>
                  <a:pt x="692" y="332"/>
                </a:lnTo>
                <a:lnTo>
                  <a:pt x="697" y="335"/>
                </a:lnTo>
                <a:lnTo>
                  <a:pt x="697" y="335"/>
                </a:lnTo>
                <a:lnTo>
                  <a:pt x="692" y="315"/>
                </a:lnTo>
                <a:lnTo>
                  <a:pt x="692" y="315"/>
                </a:lnTo>
                <a:lnTo>
                  <a:pt x="691" y="321"/>
                </a:lnTo>
                <a:lnTo>
                  <a:pt x="689" y="329"/>
                </a:lnTo>
                <a:lnTo>
                  <a:pt x="689" y="329"/>
                </a:lnTo>
                <a:close/>
                <a:moveTo>
                  <a:pt x="470" y="318"/>
                </a:moveTo>
                <a:lnTo>
                  <a:pt x="470" y="318"/>
                </a:lnTo>
                <a:lnTo>
                  <a:pt x="474" y="318"/>
                </a:lnTo>
                <a:lnTo>
                  <a:pt x="477" y="318"/>
                </a:lnTo>
                <a:lnTo>
                  <a:pt x="479" y="317"/>
                </a:lnTo>
                <a:lnTo>
                  <a:pt x="479" y="317"/>
                </a:lnTo>
                <a:lnTo>
                  <a:pt x="473" y="315"/>
                </a:lnTo>
                <a:lnTo>
                  <a:pt x="470" y="317"/>
                </a:lnTo>
                <a:lnTo>
                  <a:pt x="470" y="318"/>
                </a:lnTo>
                <a:lnTo>
                  <a:pt x="470" y="318"/>
                </a:lnTo>
                <a:close/>
                <a:moveTo>
                  <a:pt x="395" y="320"/>
                </a:moveTo>
                <a:lnTo>
                  <a:pt x="395" y="320"/>
                </a:lnTo>
                <a:lnTo>
                  <a:pt x="399" y="323"/>
                </a:lnTo>
                <a:lnTo>
                  <a:pt x="402" y="324"/>
                </a:lnTo>
                <a:lnTo>
                  <a:pt x="412" y="326"/>
                </a:lnTo>
                <a:lnTo>
                  <a:pt x="412" y="326"/>
                </a:lnTo>
                <a:lnTo>
                  <a:pt x="413" y="324"/>
                </a:lnTo>
                <a:lnTo>
                  <a:pt x="415" y="321"/>
                </a:lnTo>
                <a:lnTo>
                  <a:pt x="415" y="321"/>
                </a:lnTo>
                <a:lnTo>
                  <a:pt x="412" y="318"/>
                </a:lnTo>
                <a:lnTo>
                  <a:pt x="407" y="317"/>
                </a:lnTo>
                <a:lnTo>
                  <a:pt x="401" y="317"/>
                </a:lnTo>
                <a:lnTo>
                  <a:pt x="395" y="320"/>
                </a:lnTo>
                <a:lnTo>
                  <a:pt x="395" y="320"/>
                </a:lnTo>
                <a:close/>
                <a:moveTo>
                  <a:pt x="532" y="323"/>
                </a:moveTo>
                <a:lnTo>
                  <a:pt x="532" y="323"/>
                </a:lnTo>
                <a:lnTo>
                  <a:pt x="532" y="321"/>
                </a:lnTo>
                <a:lnTo>
                  <a:pt x="534" y="320"/>
                </a:lnTo>
                <a:lnTo>
                  <a:pt x="534" y="318"/>
                </a:lnTo>
                <a:lnTo>
                  <a:pt x="534" y="318"/>
                </a:lnTo>
                <a:lnTo>
                  <a:pt x="532" y="317"/>
                </a:lnTo>
                <a:lnTo>
                  <a:pt x="529" y="315"/>
                </a:lnTo>
                <a:lnTo>
                  <a:pt x="529" y="315"/>
                </a:lnTo>
                <a:lnTo>
                  <a:pt x="529" y="320"/>
                </a:lnTo>
                <a:lnTo>
                  <a:pt x="532" y="323"/>
                </a:lnTo>
                <a:lnTo>
                  <a:pt x="532" y="323"/>
                </a:lnTo>
                <a:close/>
                <a:moveTo>
                  <a:pt x="187" y="324"/>
                </a:moveTo>
                <a:lnTo>
                  <a:pt x="187" y="324"/>
                </a:lnTo>
                <a:lnTo>
                  <a:pt x="192" y="324"/>
                </a:lnTo>
                <a:lnTo>
                  <a:pt x="192" y="324"/>
                </a:lnTo>
                <a:lnTo>
                  <a:pt x="191" y="320"/>
                </a:lnTo>
                <a:lnTo>
                  <a:pt x="187" y="317"/>
                </a:lnTo>
                <a:lnTo>
                  <a:pt x="187" y="317"/>
                </a:lnTo>
                <a:lnTo>
                  <a:pt x="187" y="324"/>
                </a:lnTo>
                <a:lnTo>
                  <a:pt x="187" y="324"/>
                </a:lnTo>
                <a:close/>
                <a:moveTo>
                  <a:pt x="720" y="343"/>
                </a:moveTo>
                <a:lnTo>
                  <a:pt x="720" y="343"/>
                </a:lnTo>
                <a:lnTo>
                  <a:pt x="720" y="329"/>
                </a:lnTo>
                <a:lnTo>
                  <a:pt x="718" y="317"/>
                </a:lnTo>
                <a:lnTo>
                  <a:pt x="718" y="317"/>
                </a:lnTo>
                <a:lnTo>
                  <a:pt x="715" y="332"/>
                </a:lnTo>
                <a:lnTo>
                  <a:pt x="717" y="338"/>
                </a:lnTo>
                <a:lnTo>
                  <a:pt x="718" y="341"/>
                </a:lnTo>
                <a:lnTo>
                  <a:pt x="720" y="343"/>
                </a:lnTo>
                <a:lnTo>
                  <a:pt x="720" y="343"/>
                </a:lnTo>
                <a:close/>
                <a:moveTo>
                  <a:pt x="309" y="324"/>
                </a:moveTo>
                <a:lnTo>
                  <a:pt x="309" y="324"/>
                </a:lnTo>
                <a:lnTo>
                  <a:pt x="309" y="321"/>
                </a:lnTo>
                <a:lnTo>
                  <a:pt x="308" y="320"/>
                </a:lnTo>
                <a:lnTo>
                  <a:pt x="308" y="320"/>
                </a:lnTo>
                <a:lnTo>
                  <a:pt x="308" y="320"/>
                </a:lnTo>
                <a:lnTo>
                  <a:pt x="305" y="320"/>
                </a:lnTo>
                <a:lnTo>
                  <a:pt x="299" y="318"/>
                </a:lnTo>
                <a:lnTo>
                  <a:pt x="299" y="318"/>
                </a:lnTo>
                <a:lnTo>
                  <a:pt x="299" y="320"/>
                </a:lnTo>
                <a:lnTo>
                  <a:pt x="300" y="323"/>
                </a:lnTo>
                <a:lnTo>
                  <a:pt x="303" y="324"/>
                </a:lnTo>
                <a:lnTo>
                  <a:pt x="309" y="324"/>
                </a:lnTo>
                <a:lnTo>
                  <a:pt x="309" y="324"/>
                </a:lnTo>
                <a:close/>
                <a:moveTo>
                  <a:pt x="683" y="321"/>
                </a:moveTo>
                <a:lnTo>
                  <a:pt x="685" y="321"/>
                </a:lnTo>
                <a:lnTo>
                  <a:pt x="685" y="321"/>
                </a:lnTo>
                <a:lnTo>
                  <a:pt x="686" y="320"/>
                </a:lnTo>
                <a:lnTo>
                  <a:pt x="686" y="318"/>
                </a:lnTo>
                <a:lnTo>
                  <a:pt x="686" y="318"/>
                </a:lnTo>
                <a:lnTo>
                  <a:pt x="685" y="318"/>
                </a:lnTo>
                <a:lnTo>
                  <a:pt x="685" y="318"/>
                </a:lnTo>
                <a:lnTo>
                  <a:pt x="683" y="320"/>
                </a:lnTo>
                <a:lnTo>
                  <a:pt x="683" y="321"/>
                </a:lnTo>
                <a:lnTo>
                  <a:pt x="683" y="321"/>
                </a:lnTo>
                <a:close/>
                <a:moveTo>
                  <a:pt x="294" y="337"/>
                </a:moveTo>
                <a:lnTo>
                  <a:pt x="294" y="337"/>
                </a:lnTo>
                <a:lnTo>
                  <a:pt x="293" y="327"/>
                </a:lnTo>
                <a:lnTo>
                  <a:pt x="291" y="323"/>
                </a:lnTo>
                <a:lnTo>
                  <a:pt x="290" y="318"/>
                </a:lnTo>
                <a:lnTo>
                  <a:pt x="290" y="318"/>
                </a:lnTo>
                <a:lnTo>
                  <a:pt x="291" y="329"/>
                </a:lnTo>
                <a:lnTo>
                  <a:pt x="294" y="337"/>
                </a:lnTo>
                <a:lnTo>
                  <a:pt x="294" y="337"/>
                </a:lnTo>
                <a:close/>
                <a:moveTo>
                  <a:pt x="430" y="326"/>
                </a:moveTo>
                <a:lnTo>
                  <a:pt x="430" y="326"/>
                </a:lnTo>
                <a:lnTo>
                  <a:pt x="428" y="321"/>
                </a:lnTo>
                <a:lnTo>
                  <a:pt x="424" y="318"/>
                </a:lnTo>
                <a:lnTo>
                  <a:pt x="424" y="318"/>
                </a:lnTo>
                <a:lnTo>
                  <a:pt x="425" y="324"/>
                </a:lnTo>
                <a:lnTo>
                  <a:pt x="427" y="326"/>
                </a:lnTo>
                <a:lnTo>
                  <a:pt x="430" y="326"/>
                </a:lnTo>
                <a:lnTo>
                  <a:pt x="430" y="326"/>
                </a:lnTo>
                <a:close/>
                <a:moveTo>
                  <a:pt x="470" y="324"/>
                </a:moveTo>
                <a:lnTo>
                  <a:pt x="470" y="324"/>
                </a:lnTo>
                <a:lnTo>
                  <a:pt x="471" y="327"/>
                </a:lnTo>
                <a:lnTo>
                  <a:pt x="476" y="330"/>
                </a:lnTo>
                <a:lnTo>
                  <a:pt x="482" y="332"/>
                </a:lnTo>
                <a:lnTo>
                  <a:pt x="486" y="334"/>
                </a:lnTo>
                <a:lnTo>
                  <a:pt x="486" y="334"/>
                </a:lnTo>
                <a:lnTo>
                  <a:pt x="488" y="326"/>
                </a:lnTo>
                <a:lnTo>
                  <a:pt x="488" y="323"/>
                </a:lnTo>
                <a:lnTo>
                  <a:pt x="486" y="318"/>
                </a:lnTo>
                <a:lnTo>
                  <a:pt x="486" y="318"/>
                </a:lnTo>
                <a:lnTo>
                  <a:pt x="483" y="321"/>
                </a:lnTo>
                <a:lnTo>
                  <a:pt x="479" y="323"/>
                </a:lnTo>
                <a:lnTo>
                  <a:pt x="474" y="323"/>
                </a:lnTo>
                <a:lnTo>
                  <a:pt x="470" y="324"/>
                </a:lnTo>
                <a:lnTo>
                  <a:pt x="470" y="324"/>
                </a:lnTo>
                <a:close/>
                <a:moveTo>
                  <a:pt x="148" y="329"/>
                </a:moveTo>
                <a:lnTo>
                  <a:pt x="148" y="329"/>
                </a:lnTo>
                <a:lnTo>
                  <a:pt x="148" y="323"/>
                </a:lnTo>
                <a:lnTo>
                  <a:pt x="146" y="321"/>
                </a:lnTo>
                <a:lnTo>
                  <a:pt x="145" y="320"/>
                </a:lnTo>
                <a:lnTo>
                  <a:pt x="145" y="320"/>
                </a:lnTo>
                <a:lnTo>
                  <a:pt x="145" y="324"/>
                </a:lnTo>
                <a:lnTo>
                  <a:pt x="146" y="327"/>
                </a:lnTo>
                <a:lnTo>
                  <a:pt x="148" y="329"/>
                </a:lnTo>
                <a:lnTo>
                  <a:pt x="148" y="329"/>
                </a:lnTo>
                <a:close/>
                <a:moveTo>
                  <a:pt x="180" y="324"/>
                </a:moveTo>
                <a:lnTo>
                  <a:pt x="180" y="324"/>
                </a:lnTo>
                <a:lnTo>
                  <a:pt x="181" y="323"/>
                </a:lnTo>
                <a:lnTo>
                  <a:pt x="181" y="323"/>
                </a:lnTo>
                <a:lnTo>
                  <a:pt x="181" y="321"/>
                </a:lnTo>
                <a:lnTo>
                  <a:pt x="181" y="320"/>
                </a:lnTo>
                <a:lnTo>
                  <a:pt x="181" y="320"/>
                </a:lnTo>
                <a:lnTo>
                  <a:pt x="180" y="321"/>
                </a:lnTo>
                <a:lnTo>
                  <a:pt x="178" y="323"/>
                </a:lnTo>
                <a:lnTo>
                  <a:pt x="180" y="324"/>
                </a:lnTo>
                <a:lnTo>
                  <a:pt x="180" y="324"/>
                </a:lnTo>
                <a:close/>
                <a:moveTo>
                  <a:pt x="226" y="321"/>
                </a:moveTo>
                <a:lnTo>
                  <a:pt x="226" y="321"/>
                </a:lnTo>
                <a:lnTo>
                  <a:pt x="230" y="321"/>
                </a:lnTo>
                <a:lnTo>
                  <a:pt x="232" y="321"/>
                </a:lnTo>
                <a:lnTo>
                  <a:pt x="233" y="320"/>
                </a:lnTo>
                <a:lnTo>
                  <a:pt x="233" y="320"/>
                </a:lnTo>
                <a:lnTo>
                  <a:pt x="229" y="320"/>
                </a:lnTo>
                <a:lnTo>
                  <a:pt x="226" y="321"/>
                </a:lnTo>
                <a:lnTo>
                  <a:pt x="226" y="321"/>
                </a:lnTo>
                <a:close/>
                <a:moveTo>
                  <a:pt x="285" y="326"/>
                </a:moveTo>
                <a:lnTo>
                  <a:pt x="285" y="326"/>
                </a:lnTo>
                <a:lnTo>
                  <a:pt x="285" y="323"/>
                </a:lnTo>
                <a:lnTo>
                  <a:pt x="284" y="321"/>
                </a:lnTo>
                <a:lnTo>
                  <a:pt x="284" y="321"/>
                </a:lnTo>
                <a:lnTo>
                  <a:pt x="284" y="321"/>
                </a:lnTo>
                <a:lnTo>
                  <a:pt x="284" y="323"/>
                </a:lnTo>
                <a:lnTo>
                  <a:pt x="284" y="324"/>
                </a:lnTo>
                <a:lnTo>
                  <a:pt x="284" y="326"/>
                </a:lnTo>
                <a:lnTo>
                  <a:pt x="285" y="326"/>
                </a:lnTo>
                <a:lnTo>
                  <a:pt x="285" y="326"/>
                </a:lnTo>
                <a:close/>
                <a:moveTo>
                  <a:pt x="355" y="326"/>
                </a:moveTo>
                <a:lnTo>
                  <a:pt x="355" y="326"/>
                </a:lnTo>
                <a:lnTo>
                  <a:pt x="355" y="327"/>
                </a:lnTo>
                <a:lnTo>
                  <a:pt x="355" y="327"/>
                </a:lnTo>
                <a:lnTo>
                  <a:pt x="361" y="329"/>
                </a:lnTo>
                <a:lnTo>
                  <a:pt x="367" y="329"/>
                </a:lnTo>
                <a:lnTo>
                  <a:pt x="367" y="329"/>
                </a:lnTo>
                <a:lnTo>
                  <a:pt x="367" y="326"/>
                </a:lnTo>
                <a:lnTo>
                  <a:pt x="367" y="321"/>
                </a:lnTo>
                <a:lnTo>
                  <a:pt x="367" y="321"/>
                </a:lnTo>
                <a:lnTo>
                  <a:pt x="360" y="321"/>
                </a:lnTo>
                <a:lnTo>
                  <a:pt x="357" y="323"/>
                </a:lnTo>
                <a:lnTo>
                  <a:pt x="355" y="326"/>
                </a:lnTo>
                <a:lnTo>
                  <a:pt x="355" y="326"/>
                </a:lnTo>
                <a:close/>
                <a:moveTo>
                  <a:pt x="541" y="326"/>
                </a:moveTo>
                <a:lnTo>
                  <a:pt x="541" y="326"/>
                </a:lnTo>
                <a:lnTo>
                  <a:pt x="543" y="324"/>
                </a:lnTo>
                <a:lnTo>
                  <a:pt x="544" y="324"/>
                </a:lnTo>
                <a:lnTo>
                  <a:pt x="544" y="321"/>
                </a:lnTo>
                <a:lnTo>
                  <a:pt x="544" y="321"/>
                </a:lnTo>
                <a:lnTo>
                  <a:pt x="541" y="321"/>
                </a:lnTo>
                <a:lnTo>
                  <a:pt x="541" y="321"/>
                </a:lnTo>
                <a:lnTo>
                  <a:pt x="541" y="326"/>
                </a:lnTo>
                <a:lnTo>
                  <a:pt x="541" y="326"/>
                </a:lnTo>
                <a:close/>
                <a:moveTo>
                  <a:pt x="627" y="346"/>
                </a:moveTo>
                <a:lnTo>
                  <a:pt x="627" y="346"/>
                </a:lnTo>
                <a:lnTo>
                  <a:pt x="628" y="346"/>
                </a:lnTo>
                <a:lnTo>
                  <a:pt x="630" y="344"/>
                </a:lnTo>
                <a:lnTo>
                  <a:pt x="633" y="341"/>
                </a:lnTo>
                <a:lnTo>
                  <a:pt x="633" y="341"/>
                </a:lnTo>
                <a:lnTo>
                  <a:pt x="633" y="335"/>
                </a:lnTo>
                <a:lnTo>
                  <a:pt x="633" y="329"/>
                </a:lnTo>
                <a:lnTo>
                  <a:pt x="631" y="324"/>
                </a:lnTo>
                <a:lnTo>
                  <a:pt x="630" y="323"/>
                </a:lnTo>
                <a:lnTo>
                  <a:pt x="628" y="321"/>
                </a:lnTo>
                <a:lnTo>
                  <a:pt x="628" y="321"/>
                </a:lnTo>
                <a:lnTo>
                  <a:pt x="627" y="346"/>
                </a:lnTo>
                <a:lnTo>
                  <a:pt x="627" y="346"/>
                </a:lnTo>
                <a:close/>
                <a:moveTo>
                  <a:pt x="657" y="346"/>
                </a:moveTo>
                <a:lnTo>
                  <a:pt x="657" y="346"/>
                </a:lnTo>
                <a:lnTo>
                  <a:pt x="663" y="344"/>
                </a:lnTo>
                <a:lnTo>
                  <a:pt x="663" y="344"/>
                </a:lnTo>
                <a:lnTo>
                  <a:pt x="663" y="330"/>
                </a:lnTo>
                <a:lnTo>
                  <a:pt x="663" y="326"/>
                </a:lnTo>
                <a:lnTo>
                  <a:pt x="660" y="321"/>
                </a:lnTo>
                <a:lnTo>
                  <a:pt x="660" y="321"/>
                </a:lnTo>
                <a:lnTo>
                  <a:pt x="659" y="335"/>
                </a:lnTo>
                <a:lnTo>
                  <a:pt x="657" y="346"/>
                </a:lnTo>
                <a:lnTo>
                  <a:pt x="657" y="346"/>
                </a:lnTo>
                <a:close/>
                <a:moveTo>
                  <a:pt x="669" y="324"/>
                </a:moveTo>
                <a:lnTo>
                  <a:pt x="669" y="324"/>
                </a:lnTo>
                <a:lnTo>
                  <a:pt x="669" y="327"/>
                </a:lnTo>
                <a:lnTo>
                  <a:pt x="671" y="330"/>
                </a:lnTo>
                <a:lnTo>
                  <a:pt x="671" y="334"/>
                </a:lnTo>
                <a:lnTo>
                  <a:pt x="674" y="335"/>
                </a:lnTo>
                <a:lnTo>
                  <a:pt x="674" y="335"/>
                </a:lnTo>
                <a:lnTo>
                  <a:pt x="671" y="326"/>
                </a:lnTo>
                <a:lnTo>
                  <a:pt x="671" y="323"/>
                </a:lnTo>
                <a:lnTo>
                  <a:pt x="669" y="324"/>
                </a:lnTo>
                <a:lnTo>
                  <a:pt x="669" y="324"/>
                </a:lnTo>
                <a:close/>
                <a:moveTo>
                  <a:pt x="335" y="324"/>
                </a:moveTo>
                <a:lnTo>
                  <a:pt x="335" y="324"/>
                </a:lnTo>
                <a:lnTo>
                  <a:pt x="338" y="326"/>
                </a:lnTo>
                <a:lnTo>
                  <a:pt x="340" y="327"/>
                </a:lnTo>
                <a:lnTo>
                  <a:pt x="341" y="330"/>
                </a:lnTo>
                <a:lnTo>
                  <a:pt x="343" y="332"/>
                </a:lnTo>
                <a:lnTo>
                  <a:pt x="343" y="332"/>
                </a:lnTo>
                <a:lnTo>
                  <a:pt x="346" y="329"/>
                </a:lnTo>
                <a:lnTo>
                  <a:pt x="346" y="329"/>
                </a:lnTo>
                <a:lnTo>
                  <a:pt x="348" y="326"/>
                </a:lnTo>
                <a:lnTo>
                  <a:pt x="348" y="326"/>
                </a:lnTo>
                <a:lnTo>
                  <a:pt x="345" y="323"/>
                </a:lnTo>
                <a:lnTo>
                  <a:pt x="345" y="323"/>
                </a:lnTo>
                <a:lnTo>
                  <a:pt x="340" y="323"/>
                </a:lnTo>
                <a:lnTo>
                  <a:pt x="337" y="323"/>
                </a:lnTo>
                <a:lnTo>
                  <a:pt x="335" y="324"/>
                </a:lnTo>
                <a:lnTo>
                  <a:pt x="335" y="324"/>
                </a:lnTo>
                <a:close/>
                <a:moveTo>
                  <a:pt x="503" y="327"/>
                </a:moveTo>
                <a:lnTo>
                  <a:pt x="503" y="327"/>
                </a:lnTo>
                <a:lnTo>
                  <a:pt x="506" y="335"/>
                </a:lnTo>
                <a:lnTo>
                  <a:pt x="512" y="341"/>
                </a:lnTo>
                <a:lnTo>
                  <a:pt x="512" y="341"/>
                </a:lnTo>
                <a:lnTo>
                  <a:pt x="514" y="340"/>
                </a:lnTo>
                <a:lnTo>
                  <a:pt x="514" y="337"/>
                </a:lnTo>
                <a:lnTo>
                  <a:pt x="514" y="332"/>
                </a:lnTo>
                <a:lnTo>
                  <a:pt x="511" y="326"/>
                </a:lnTo>
                <a:lnTo>
                  <a:pt x="506" y="323"/>
                </a:lnTo>
                <a:lnTo>
                  <a:pt x="506" y="323"/>
                </a:lnTo>
                <a:lnTo>
                  <a:pt x="505" y="326"/>
                </a:lnTo>
                <a:lnTo>
                  <a:pt x="503" y="327"/>
                </a:lnTo>
                <a:lnTo>
                  <a:pt x="503" y="327"/>
                </a:lnTo>
                <a:close/>
                <a:moveTo>
                  <a:pt x="117" y="405"/>
                </a:moveTo>
                <a:lnTo>
                  <a:pt x="117" y="405"/>
                </a:lnTo>
                <a:lnTo>
                  <a:pt x="120" y="402"/>
                </a:lnTo>
                <a:lnTo>
                  <a:pt x="122" y="399"/>
                </a:lnTo>
                <a:lnTo>
                  <a:pt x="125" y="393"/>
                </a:lnTo>
                <a:lnTo>
                  <a:pt x="125" y="385"/>
                </a:lnTo>
                <a:lnTo>
                  <a:pt x="125" y="378"/>
                </a:lnTo>
                <a:lnTo>
                  <a:pt x="125" y="378"/>
                </a:lnTo>
                <a:lnTo>
                  <a:pt x="125" y="349"/>
                </a:lnTo>
                <a:lnTo>
                  <a:pt x="123" y="335"/>
                </a:lnTo>
                <a:lnTo>
                  <a:pt x="122" y="323"/>
                </a:lnTo>
                <a:lnTo>
                  <a:pt x="122" y="323"/>
                </a:lnTo>
                <a:lnTo>
                  <a:pt x="117" y="330"/>
                </a:lnTo>
                <a:lnTo>
                  <a:pt x="116" y="341"/>
                </a:lnTo>
                <a:lnTo>
                  <a:pt x="114" y="352"/>
                </a:lnTo>
                <a:lnTo>
                  <a:pt x="116" y="363"/>
                </a:lnTo>
                <a:lnTo>
                  <a:pt x="117" y="384"/>
                </a:lnTo>
                <a:lnTo>
                  <a:pt x="117" y="395"/>
                </a:lnTo>
                <a:lnTo>
                  <a:pt x="117" y="405"/>
                </a:lnTo>
                <a:lnTo>
                  <a:pt x="117" y="405"/>
                </a:lnTo>
                <a:close/>
                <a:moveTo>
                  <a:pt x="619" y="323"/>
                </a:moveTo>
                <a:lnTo>
                  <a:pt x="619" y="323"/>
                </a:lnTo>
                <a:lnTo>
                  <a:pt x="613" y="329"/>
                </a:lnTo>
                <a:lnTo>
                  <a:pt x="613" y="329"/>
                </a:lnTo>
                <a:lnTo>
                  <a:pt x="614" y="337"/>
                </a:lnTo>
                <a:lnTo>
                  <a:pt x="616" y="343"/>
                </a:lnTo>
                <a:lnTo>
                  <a:pt x="616" y="343"/>
                </a:lnTo>
                <a:lnTo>
                  <a:pt x="619" y="340"/>
                </a:lnTo>
                <a:lnTo>
                  <a:pt x="620" y="334"/>
                </a:lnTo>
                <a:lnTo>
                  <a:pt x="620" y="327"/>
                </a:lnTo>
                <a:lnTo>
                  <a:pt x="619" y="323"/>
                </a:lnTo>
                <a:lnTo>
                  <a:pt x="619" y="323"/>
                </a:lnTo>
                <a:close/>
                <a:moveTo>
                  <a:pt x="61" y="364"/>
                </a:moveTo>
                <a:lnTo>
                  <a:pt x="61" y="364"/>
                </a:lnTo>
                <a:lnTo>
                  <a:pt x="64" y="361"/>
                </a:lnTo>
                <a:lnTo>
                  <a:pt x="65" y="358"/>
                </a:lnTo>
                <a:lnTo>
                  <a:pt x="65" y="352"/>
                </a:lnTo>
                <a:lnTo>
                  <a:pt x="64" y="346"/>
                </a:lnTo>
                <a:lnTo>
                  <a:pt x="62" y="340"/>
                </a:lnTo>
                <a:lnTo>
                  <a:pt x="62" y="340"/>
                </a:lnTo>
                <a:lnTo>
                  <a:pt x="61" y="330"/>
                </a:lnTo>
                <a:lnTo>
                  <a:pt x="59" y="326"/>
                </a:lnTo>
                <a:lnTo>
                  <a:pt x="58" y="324"/>
                </a:lnTo>
                <a:lnTo>
                  <a:pt x="58" y="324"/>
                </a:lnTo>
                <a:lnTo>
                  <a:pt x="58" y="344"/>
                </a:lnTo>
                <a:lnTo>
                  <a:pt x="59" y="355"/>
                </a:lnTo>
                <a:lnTo>
                  <a:pt x="61" y="364"/>
                </a:lnTo>
                <a:lnTo>
                  <a:pt x="61" y="364"/>
                </a:lnTo>
                <a:close/>
                <a:moveTo>
                  <a:pt x="274" y="340"/>
                </a:moveTo>
                <a:lnTo>
                  <a:pt x="274" y="340"/>
                </a:lnTo>
                <a:lnTo>
                  <a:pt x="279" y="340"/>
                </a:lnTo>
                <a:lnTo>
                  <a:pt x="282" y="338"/>
                </a:lnTo>
                <a:lnTo>
                  <a:pt x="282" y="338"/>
                </a:lnTo>
                <a:lnTo>
                  <a:pt x="280" y="334"/>
                </a:lnTo>
                <a:lnTo>
                  <a:pt x="277" y="330"/>
                </a:lnTo>
                <a:lnTo>
                  <a:pt x="273" y="324"/>
                </a:lnTo>
                <a:lnTo>
                  <a:pt x="273" y="324"/>
                </a:lnTo>
                <a:lnTo>
                  <a:pt x="274" y="332"/>
                </a:lnTo>
                <a:lnTo>
                  <a:pt x="274" y="340"/>
                </a:lnTo>
                <a:lnTo>
                  <a:pt x="274" y="340"/>
                </a:lnTo>
                <a:close/>
                <a:moveTo>
                  <a:pt x="549" y="326"/>
                </a:moveTo>
                <a:lnTo>
                  <a:pt x="549" y="326"/>
                </a:lnTo>
                <a:lnTo>
                  <a:pt x="550" y="327"/>
                </a:lnTo>
                <a:lnTo>
                  <a:pt x="550" y="326"/>
                </a:lnTo>
                <a:lnTo>
                  <a:pt x="550" y="324"/>
                </a:lnTo>
                <a:lnTo>
                  <a:pt x="549" y="324"/>
                </a:lnTo>
                <a:lnTo>
                  <a:pt x="549" y="324"/>
                </a:lnTo>
                <a:lnTo>
                  <a:pt x="549" y="326"/>
                </a:lnTo>
                <a:lnTo>
                  <a:pt x="549" y="326"/>
                </a:lnTo>
                <a:close/>
                <a:moveTo>
                  <a:pt x="152" y="335"/>
                </a:moveTo>
                <a:lnTo>
                  <a:pt x="152" y="335"/>
                </a:lnTo>
                <a:lnTo>
                  <a:pt x="154" y="332"/>
                </a:lnTo>
                <a:lnTo>
                  <a:pt x="154" y="329"/>
                </a:lnTo>
                <a:lnTo>
                  <a:pt x="154" y="324"/>
                </a:lnTo>
                <a:lnTo>
                  <a:pt x="154" y="324"/>
                </a:lnTo>
                <a:lnTo>
                  <a:pt x="151" y="324"/>
                </a:lnTo>
                <a:lnTo>
                  <a:pt x="151" y="324"/>
                </a:lnTo>
                <a:lnTo>
                  <a:pt x="152" y="329"/>
                </a:lnTo>
                <a:lnTo>
                  <a:pt x="152" y="335"/>
                </a:lnTo>
                <a:lnTo>
                  <a:pt x="152" y="335"/>
                </a:lnTo>
                <a:close/>
                <a:moveTo>
                  <a:pt x="250" y="327"/>
                </a:moveTo>
                <a:lnTo>
                  <a:pt x="250" y="327"/>
                </a:lnTo>
                <a:lnTo>
                  <a:pt x="250" y="337"/>
                </a:lnTo>
                <a:lnTo>
                  <a:pt x="252" y="340"/>
                </a:lnTo>
                <a:lnTo>
                  <a:pt x="253" y="344"/>
                </a:lnTo>
                <a:lnTo>
                  <a:pt x="253" y="344"/>
                </a:lnTo>
                <a:lnTo>
                  <a:pt x="258" y="334"/>
                </a:lnTo>
                <a:lnTo>
                  <a:pt x="259" y="329"/>
                </a:lnTo>
                <a:lnTo>
                  <a:pt x="259" y="324"/>
                </a:lnTo>
                <a:lnTo>
                  <a:pt x="259" y="324"/>
                </a:lnTo>
                <a:lnTo>
                  <a:pt x="258" y="326"/>
                </a:lnTo>
                <a:lnTo>
                  <a:pt x="255" y="327"/>
                </a:lnTo>
                <a:lnTo>
                  <a:pt x="250" y="327"/>
                </a:lnTo>
                <a:lnTo>
                  <a:pt x="250" y="327"/>
                </a:lnTo>
                <a:close/>
                <a:moveTo>
                  <a:pt x="255" y="355"/>
                </a:moveTo>
                <a:lnTo>
                  <a:pt x="255" y="355"/>
                </a:lnTo>
                <a:lnTo>
                  <a:pt x="259" y="356"/>
                </a:lnTo>
                <a:lnTo>
                  <a:pt x="261" y="355"/>
                </a:lnTo>
                <a:lnTo>
                  <a:pt x="261" y="355"/>
                </a:lnTo>
                <a:lnTo>
                  <a:pt x="261" y="350"/>
                </a:lnTo>
                <a:lnTo>
                  <a:pt x="262" y="346"/>
                </a:lnTo>
                <a:lnTo>
                  <a:pt x="265" y="344"/>
                </a:lnTo>
                <a:lnTo>
                  <a:pt x="270" y="343"/>
                </a:lnTo>
                <a:lnTo>
                  <a:pt x="270" y="343"/>
                </a:lnTo>
                <a:lnTo>
                  <a:pt x="270" y="332"/>
                </a:lnTo>
                <a:lnTo>
                  <a:pt x="268" y="327"/>
                </a:lnTo>
                <a:lnTo>
                  <a:pt x="267" y="324"/>
                </a:lnTo>
                <a:lnTo>
                  <a:pt x="267" y="324"/>
                </a:lnTo>
                <a:lnTo>
                  <a:pt x="261" y="340"/>
                </a:lnTo>
                <a:lnTo>
                  <a:pt x="258" y="347"/>
                </a:lnTo>
                <a:lnTo>
                  <a:pt x="255" y="355"/>
                </a:lnTo>
                <a:lnTo>
                  <a:pt x="255" y="355"/>
                </a:lnTo>
                <a:close/>
                <a:moveTo>
                  <a:pt x="770" y="358"/>
                </a:moveTo>
                <a:lnTo>
                  <a:pt x="770" y="358"/>
                </a:lnTo>
                <a:lnTo>
                  <a:pt x="768" y="376"/>
                </a:lnTo>
                <a:lnTo>
                  <a:pt x="768" y="385"/>
                </a:lnTo>
                <a:lnTo>
                  <a:pt x="768" y="395"/>
                </a:lnTo>
                <a:lnTo>
                  <a:pt x="768" y="395"/>
                </a:lnTo>
                <a:lnTo>
                  <a:pt x="771" y="404"/>
                </a:lnTo>
                <a:lnTo>
                  <a:pt x="774" y="408"/>
                </a:lnTo>
                <a:lnTo>
                  <a:pt x="774" y="413"/>
                </a:lnTo>
                <a:lnTo>
                  <a:pt x="774" y="413"/>
                </a:lnTo>
                <a:lnTo>
                  <a:pt x="778" y="390"/>
                </a:lnTo>
                <a:lnTo>
                  <a:pt x="778" y="367"/>
                </a:lnTo>
                <a:lnTo>
                  <a:pt x="774" y="346"/>
                </a:lnTo>
                <a:lnTo>
                  <a:pt x="771" y="335"/>
                </a:lnTo>
                <a:lnTo>
                  <a:pt x="768" y="324"/>
                </a:lnTo>
                <a:lnTo>
                  <a:pt x="768" y="324"/>
                </a:lnTo>
                <a:lnTo>
                  <a:pt x="768" y="341"/>
                </a:lnTo>
                <a:lnTo>
                  <a:pt x="770" y="358"/>
                </a:lnTo>
                <a:lnTo>
                  <a:pt x="770" y="358"/>
                </a:lnTo>
                <a:close/>
                <a:moveTo>
                  <a:pt x="159" y="326"/>
                </a:moveTo>
                <a:lnTo>
                  <a:pt x="159" y="326"/>
                </a:lnTo>
                <a:lnTo>
                  <a:pt x="159" y="334"/>
                </a:lnTo>
                <a:lnTo>
                  <a:pt x="159" y="341"/>
                </a:lnTo>
                <a:lnTo>
                  <a:pt x="159" y="341"/>
                </a:lnTo>
                <a:lnTo>
                  <a:pt x="162" y="340"/>
                </a:lnTo>
                <a:lnTo>
                  <a:pt x="163" y="335"/>
                </a:lnTo>
                <a:lnTo>
                  <a:pt x="165" y="326"/>
                </a:lnTo>
                <a:lnTo>
                  <a:pt x="165" y="326"/>
                </a:lnTo>
                <a:lnTo>
                  <a:pt x="162" y="326"/>
                </a:lnTo>
                <a:lnTo>
                  <a:pt x="159" y="326"/>
                </a:lnTo>
                <a:lnTo>
                  <a:pt x="159" y="326"/>
                </a:lnTo>
                <a:close/>
                <a:moveTo>
                  <a:pt x="389" y="334"/>
                </a:moveTo>
                <a:lnTo>
                  <a:pt x="389" y="334"/>
                </a:lnTo>
                <a:lnTo>
                  <a:pt x="387" y="327"/>
                </a:lnTo>
                <a:lnTo>
                  <a:pt x="387" y="326"/>
                </a:lnTo>
                <a:lnTo>
                  <a:pt x="384" y="326"/>
                </a:lnTo>
                <a:lnTo>
                  <a:pt x="384" y="326"/>
                </a:lnTo>
                <a:lnTo>
                  <a:pt x="384" y="330"/>
                </a:lnTo>
                <a:lnTo>
                  <a:pt x="386" y="332"/>
                </a:lnTo>
                <a:lnTo>
                  <a:pt x="389" y="334"/>
                </a:lnTo>
                <a:lnTo>
                  <a:pt x="389" y="334"/>
                </a:lnTo>
                <a:close/>
                <a:moveTo>
                  <a:pt x="573" y="330"/>
                </a:moveTo>
                <a:lnTo>
                  <a:pt x="573" y="330"/>
                </a:lnTo>
                <a:lnTo>
                  <a:pt x="573" y="327"/>
                </a:lnTo>
                <a:lnTo>
                  <a:pt x="573" y="326"/>
                </a:lnTo>
                <a:lnTo>
                  <a:pt x="572" y="326"/>
                </a:lnTo>
                <a:lnTo>
                  <a:pt x="572" y="326"/>
                </a:lnTo>
                <a:lnTo>
                  <a:pt x="573" y="327"/>
                </a:lnTo>
                <a:lnTo>
                  <a:pt x="573" y="330"/>
                </a:lnTo>
                <a:lnTo>
                  <a:pt x="573" y="330"/>
                </a:lnTo>
                <a:close/>
                <a:moveTo>
                  <a:pt x="209" y="334"/>
                </a:moveTo>
                <a:lnTo>
                  <a:pt x="209" y="334"/>
                </a:lnTo>
                <a:lnTo>
                  <a:pt x="210" y="332"/>
                </a:lnTo>
                <a:lnTo>
                  <a:pt x="212" y="330"/>
                </a:lnTo>
                <a:lnTo>
                  <a:pt x="212" y="330"/>
                </a:lnTo>
                <a:lnTo>
                  <a:pt x="210" y="329"/>
                </a:lnTo>
                <a:lnTo>
                  <a:pt x="210" y="329"/>
                </a:lnTo>
                <a:lnTo>
                  <a:pt x="212" y="326"/>
                </a:lnTo>
                <a:lnTo>
                  <a:pt x="212" y="326"/>
                </a:lnTo>
                <a:lnTo>
                  <a:pt x="209" y="326"/>
                </a:lnTo>
                <a:lnTo>
                  <a:pt x="209" y="326"/>
                </a:lnTo>
                <a:lnTo>
                  <a:pt x="209" y="329"/>
                </a:lnTo>
                <a:lnTo>
                  <a:pt x="207" y="332"/>
                </a:lnTo>
                <a:lnTo>
                  <a:pt x="209" y="334"/>
                </a:lnTo>
                <a:lnTo>
                  <a:pt x="209" y="334"/>
                </a:lnTo>
                <a:close/>
                <a:moveTo>
                  <a:pt x="305" y="338"/>
                </a:moveTo>
                <a:lnTo>
                  <a:pt x="305" y="338"/>
                </a:lnTo>
                <a:lnTo>
                  <a:pt x="308" y="337"/>
                </a:lnTo>
                <a:lnTo>
                  <a:pt x="309" y="335"/>
                </a:lnTo>
                <a:lnTo>
                  <a:pt x="309" y="335"/>
                </a:lnTo>
                <a:lnTo>
                  <a:pt x="309" y="330"/>
                </a:lnTo>
                <a:lnTo>
                  <a:pt x="308" y="327"/>
                </a:lnTo>
                <a:lnTo>
                  <a:pt x="308" y="327"/>
                </a:lnTo>
                <a:lnTo>
                  <a:pt x="305" y="327"/>
                </a:lnTo>
                <a:lnTo>
                  <a:pt x="300" y="326"/>
                </a:lnTo>
                <a:lnTo>
                  <a:pt x="300" y="326"/>
                </a:lnTo>
                <a:lnTo>
                  <a:pt x="302" y="332"/>
                </a:lnTo>
                <a:lnTo>
                  <a:pt x="303" y="337"/>
                </a:lnTo>
                <a:lnTo>
                  <a:pt x="305" y="338"/>
                </a:lnTo>
                <a:lnTo>
                  <a:pt x="305" y="338"/>
                </a:lnTo>
                <a:close/>
                <a:moveTo>
                  <a:pt x="335" y="340"/>
                </a:moveTo>
                <a:lnTo>
                  <a:pt x="335" y="340"/>
                </a:lnTo>
                <a:lnTo>
                  <a:pt x="338" y="338"/>
                </a:lnTo>
                <a:lnTo>
                  <a:pt x="340" y="337"/>
                </a:lnTo>
                <a:lnTo>
                  <a:pt x="340" y="337"/>
                </a:lnTo>
                <a:lnTo>
                  <a:pt x="337" y="330"/>
                </a:lnTo>
                <a:lnTo>
                  <a:pt x="332" y="326"/>
                </a:lnTo>
                <a:lnTo>
                  <a:pt x="332" y="326"/>
                </a:lnTo>
                <a:lnTo>
                  <a:pt x="335" y="340"/>
                </a:lnTo>
                <a:lnTo>
                  <a:pt x="335" y="340"/>
                </a:lnTo>
                <a:close/>
                <a:moveTo>
                  <a:pt x="450" y="326"/>
                </a:moveTo>
                <a:lnTo>
                  <a:pt x="450" y="326"/>
                </a:lnTo>
                <a:lnTo>
                  <a:pt x="450" y="330"/>
                </a:lnTo>
                <a:lnTo>
                  <a:pt x="450" y="330"/>
                </a:lnTo>
                <a:lnTo>
                  <a:pt x="453" y="329"/>
                </a:lnTo>
                <a:lnTo>
                  <a:pt x="454" y="326"/>
                </a:lnTo>
                <a:lnTo>
                  <a:pt x="454" y="326"/>
                </a:lnTo>
                <a:lnTo>
                  <a:pt x="450" y="326"/>
                </a:lnTo>
                <a:lnTo>
                  <a:pt x="450" y="326"/>
                </a:lnTo>
                <a:close/>
                <a:moveTo>
                  <a:pt x="187" y="327"/>
                </a:moveTo>
                <a:lnTo>
                  <a:pt x="187" y="327"/>
                </a:lnTo>
                <a:lnTo>
                  <a:pt x="189" y="329"/>
                </a:lnTo>
                <a:lnTo>
                  <a:pt x="191" y="329"/>
                </a:lnTo>
                <a:lnTo>
                  <a:pt x="192" y="327"/>
                </a:lnTo>
                <a:lnTo>
                  <a:pt x="192" y="326"/>
                </a:lnTo>
                <a:lnTo>
                  <a:pt x="192" y="326"/>
                </a:lnTo>
                <a:lnTo>
                  <a:pt x="189" y="326"/>
                </a:lnTo>
                <a:lnTo>
                  <a:pt x="187" y="327"/>
                </a:lnTo>
                <a:lnTo>
                  <a:pt x="187" y="327"/>
                </a:lnTo>
                <a:lnTo>
                  <a:pt x="187" y="327"/>
                </a:lnTo>
                <a:close/>
                <a:moveTo>
                  <a:pt x="399" y="330"/>
                </a:moveTo>
                <a:lnTo>
                  <a:pt x="399" y="330"/>
                </a:lnTo>
                <a:lnTo>
                  <a:pt x="404" y="330"/>
                </a:lnTo>
                <a:lnTo>
                  <a:pt x="406" y="329"/>
                </a:lnTo>
                <a:lnTo>
                  <a:pt x="406" y="327"/>
                </a:lnTo>
                <a:lnTo>
                  <a:pt x="406" y="327"/>
                </a:lnTo>
                <a:lnTo>
                  <a:pt x="402" y="327"/>
                </a:lnTo>
                <a:lnTo>
                  <a:pt x="398" y="326"/>
                </a:lnTo>
                <a:lnTo>
                  <a:pt x="398" y="326"/>
                </a:lnTo>
                <a:lnTo>
                  <a:pt x="398" y="329"/>
                </a:lnTo>
                <a:lnTo>
                  <a:pt x="399" y="330"/>
                </a:lnTo>
                <a:lnTo>
                  <a:pt x="399" y="330"/>
                </a:lnTo>
                <a:close/>
                <a:moveTo>
                  <a:pt x="49" y="385"/>
                </a:moveTo>
                <a:lnTo>
                  <a:pt x="49" y="385"/>
                </a:lnTo>
                <a:lnTo>
                  <a:pt x="50" y="379"/>
                </a:lnTo>
                <a:lnTo>
                  <a:pt x="52" y="372"/>
                </a:lnTo>
                <a:lnTo>
                  <a:pt x="49" y="356"/>
                </a:lnTo>
                <a:lnTo>
                  <a:pt x="49" y="356"/>
                </a:lnTo>
                <a:lnTo>
                  <a:pt x="47" y="340"/>
                </a:lnTo>
                <a:lnTo>
                  <a:pt x="47" y="332"/>
                </a:lnTo>
                <a:lnTo>
                  <a:pt x="46" y="327"/>
                </a:lnTo>
                <a:lnTo>
                  <a:pt x="46" y="327"/>
                </a:lnTo>
                <a:lnTo>
                  <a:pt x="49" y="385"/>
                </a:lnTo>
                <a:lnTo>
                  <a:pt x="49" y="385"/>
                </a:lnTo>
                <a:close/>
                <a:moveTo>
                  <a:pt x="84" y="350"/>
                </a:moveTo>
                <a:lnTo>
                  <a:pt x="84" y="350"/>
                </a:lnTo>
                <a:lnTo>
                  <a:pt x="84" y="369"/>
                </a:lnTo>
                <a:lnTo>
                  <a:pt x="85" y="382"/>
                </a:lnTo>
                <a:lnTo>
                  <a:pt x="85" y="382"/>
                </a:lnTo>
                <a:lnTo>
                  <a:pt x="88" y="379"/>
                </a:lnTo>
                <a:lnTo>
                  <a:pt x="88" y="375"/>
                </a:lnTo>
                <a:lnTo>
                  <a:pt x="87" y="366"/>
                </a:lnTo>
                <a:lnTo>
                  <a:pt x="87" y="366"/>
                </a:lnTo>
                <a:lnTo>
                  <a:pt x="88" y="363"/>
                </a:lnTo>
                <a:lnTo>
                  <a:pt x="88" y="358"/>
                </a:lnTo>
                <a:lnTo>
                  <a:pt x="88" y="358"/>
                </a:lnTo>
                <a:lnTo>
                  <a:pt x="87" y="358"/>
                </a:lnTo>
                <a:lnTo>
                  <a:pt x="85" y="358"/>
                </a:lnTo>
                <a:lnTo>
                  <a:pt x="85" y="356"/>
                </a:lnTo>
                <a:lnTo>
                  <a:pt x="85" y="356"/>
                </a:lnTo>
                <a:lnTo>
                  <a:pt x="85" y="341"/>
                </a:lnTo>
                <a:lnTo>
                  <a:pt x="82" y="327"/>
                </a:lnTo>
                <a:lnTo>
                  <a:pt x="82" y="327"/>
                </a:lnTo>
                <a:lnTo>
                  <a:pt x="81" y="332"/>
                </a:lnTo>
                <a:lnTo>
                  <a:pt x="81" y="338"/>
                </a:lnTo>
                <a:lnTo>
                  <a:pt x="84" y="350"/>
                </a:lnTo>
                <a:lnTo>
                  <a:pt x="84" y="350"/>
                </a:lnTo>
                <a:close/>
                <a:moveTo>
                  <a:pt x="137" y="356"/>
                </a:moveTo>
                <a:lnTo>
                  <a:pt x="137" y="356"/>
                </a:lnTo>
                <a:lnTo>
                  <a:pt x="142" y="353"/>
                </a:lnTo>
                <a:lnTo>
                  <a:pt x="145" y="349"/>
                </a:lnTo>
                <a:lnTo>
                  <a:pt x="145" y="349"/>
                </a:lnTo>
                <a:lnTo>
                  <a:pt x="143" y="338"/>
                </a:lnTo>
                <a:lnTo>
                  <a:pt x="142" y="332"/>
                </a:lnTo>
                <a:lnTo>
                  <a:pt x="140" y="327"/>
                </a:lnTo>
                <a:lnTo>
                  <a:pt x="140" y="327"/>
                </a:lnTo>
                <a:lnTo>
                  <a:pt x="140" y="343"/>
                </a:lnTo>
                <a:lnTo>
                  <a:pt x="137" y="356"/>
                </a:lnTo>
                <a:lnTo>
                  <a:pt x="137" y="356"/>
                </a:lnTo>
                <a:close/>
                <a:moveTo>
                  <a:pt x="180" y="332"/>
                </a:moveTo>
                <a:lnTo>
                  <a:pt x="180" y="332"/>
                </a:lnTo>
                <a:lnTo>
                  <a:pt x="181" y="332"/>
                </a:lnTo>
                <a:lnTo>
                  <a:pt x="183" y="329"/>
                </a:lnTo>
                <a:lnTo>
                  <a:pt x="181" y="327"/>
                </a:lnTo>
                <a:lnTo>
                  <a:pt x="180" y="327"/>
                </a:lnTo>
                <a:lnTo>
                  <a:pt x="180" y="327"/>
                </a:lnTo>
                <a:lnTo>
                  <a:pt x="180" y="332"/>
                </a:lnTo>
                <a:lnTo>
                  <a:pt x="180" y="332"/>
                </a:lnTo>
                <a:close/>
                <a:moveTo>
                  <a:pt x="287" y="332"/>
                </a:moveTo>
                <a:lnTo>
                  <a:pt x="287" y="332"/>
                </a:lnTo>
                <a:lnTo>
                  <a:pt x="287" y="329"/>
                </a:lnTo>
                <a:lnTo>
                  <a:pt x="285" y="327"/>
                </a:lnTo>
                <a:lnTo>
                  <a:pt x="285" y="327"/>
                </a:lnTo>
                <a:lnTo>
                  <a:pt x="285" y="327"/>
                </a:lnTo>
                <a:lnTo>
                  <a:pt x="285" y="330"/>
                </a:lnTo>
                <a:lnTo>
                  <a:pt x="287" y="332"/>
                </a:lnTo>
                <a:lnTo>
                  <a:pt x="287" y="332"/>
                </a:lnTo>
                <a:lnTo>
                  <a:pt x="287" y="332"/>
                </a:lnTo>
                <a:close/>
                <a:moveTo>
                  <a:pt x="646" y="340"/>
                </a:moveTo>
                <a:lnTo>
                  <a:pt x="646" y="340"/>
                </a:lnTo>
                <a:lnTo>
                  <a:pt x="646" y="338"/>
                </a:lnTo>
                <a:lnTo>
                  <a:pt x="646" y="337"/>
                </a:lnTo>
                <a:lnTo>
                  <a:pt x="648" y="335"/>
                </a:lnTo>
                <a:lnTo>
                  <a:pt x="648" y="332"/>
                </a:lnTo>
                <a:lnTo>
                  <a:pt x="648" y="332"/>
                </a:lnTo>
                <a:lnTo>
                  <a:pt x="645" y="329"/>
                </a:lnTo>
                <a:lnTo>
                  <a:pt x="642" y="327"/>
                </a:lnTo>
                <a:lnTo>
                  <a:pt x="642" y="327"/>
                </a:lnTo>
                <a:lnTo>
                  <a:pt x="642" y="335"/>
                </a:lnTo>
                <a:lnTo>
                  <a:pt x="643" y="338"/>
                </a:lnTo>
                <a:lnTo>
                  <a:pt x="646" y="340"/>
                </a:lnTo>
                <a:lnTo>
                  <a:pt x="646" y="340"/>
                </a:lnTo>
                <a:close/>
                <a:moveTo>
                  <a:pt x="733" y="334"/>
                </a:moveTo>
                <a:lnTo>
                  <a:pt x="733" y="334"/>
                </a:lnTo>
                <a:lnTo>
                  <a:pt x="733" y="330"/>
                </a:lnTo>
                <a:lnTo>
                  <a:pt x="732" y="327"/>
                </a:lnTo>
                <a:lnTo>
                  <a:pt x="732" y="327"/>
                </a:lnTo>
                <a:lnTo>
                  <a:pt x="732" y="330"/>
                </a:lnTo>
                <a:lnTo>
                  <a:pt x="732" y="332"/>
                </a:lnTo>
                <a:lnTo>
                  <a:pt x="733" y="334"/>
                </a:lnTo>
                <a:lnTo>
                  <a:pt x="733" y="334"/>
                </a:lnTo>
                <a:close/>
                <a:moveTo>
                  <a:pt x="204" y="332"/>
                </a:moveTo>
                <a:lnTo>
                  <a:pt x="204" y="332"/>
                </a:lnTo>
                <a:lnTo>
                  <a:pt x="204" y="329"/>
                </a:lnTo>
                <a:lnTo>
                  <a:pt x="203" y="327"/>
                </a:lnTo>
                <a:lnTo>
                  <a:pt x="203" y="327"/>
                </a:lnTo>
                <a:lnTo>
                  <a:pt x="203" y="327"/>
                </a:lnTo>
                <a:lnTo>
                  <a:pt x="201" y="330"/>
                </a:lnTo>
                <a:lnTo>
                  <a:pt x="203" y="332"/>
                </a:lnTo>
                <a:lnTo>
                  <a:pt x="204" y="332"/>
                </a:lnTo>
                <a:lnTo>
                  <a:pt x="204" y="332"/>
                </a:lnTo>
                <a:close/>
                <a:moveTo>
                  <a:pt x="230" y="330"/>
                </a:moveTo>
                <a:lnTo>
                  <a:pt x="230" y="330"/>
                </a:lnTo>
                <a:lnTo>
                  <a:pt x="232" y="332"/>
                </a:lnTo>
                <a:lnTo>
                  <a:pt x="232" y="332"/>
                </a:lnTo>
                <a:lnTo>
                  <a:pt x="235" y="330"/>
                </a:lnTo>
                <a:lnTo>
                  <a:pt x="235" y="327"/>
                </a:lnTo>
                <a:lnTo>
                  <a:pt x="235" y="327"/>
                </a:lnTo>
                <a:lnTo>
                  <a:pt x="232" y="329"/>
                </a:lnTo>
                <a:lnTo>
                  <a:pt x="230" y="330"/>
                </a:lnTo>
                <a:lnTo>
                  <a:pt x="230" y="330"/>
                </a:lnTo>
                <a:close/>
                <a:moveTo>
                  <a:pt x="453" y="335"/>
                </a:moveTo>
                <a:lnTo>
                  <a:pt x="453" y="335"/>
                </a:lnTo>
                <a:lnTo>
                  <a:pt x="453" y="338"/>
                </a:lnTo>
                <a:lnTo>
                  <a:pt x="454" y="340"/>
                </a:lnTo>
                <a:lnTo>
                  <a:pt x="460" y="343"/>
                </a:lnTo>
                <a:lnTo>
                  <a:pt x="466" y="343"/>
                </a:lnTo>
                <a:lnTo>
                  <a:pt x="473" y="346"/>
                </a:lnTo>
                <a:lnTo>
                  <a:pt x="473" y="346"/>
                </a:lnTo>
                <a:lnTo>
                  <a:pt x="471" y="343"/>
                </a:lnTo>
                <a:lnTo>
                  <a:pt x="471" y="340"/>
                </a:lnTo>
                <a:lnTo>
                  <a:pt x="468" y="332"/>
                </a:lnTo>
                <a:lnTo>
                  <a:pt x="468" y="332"/>
                </a:lnTo>
                <a:lnTo>
                  <a:pt x="463" y="329"/>
                </a:lnTo>
                <a:lnTo>
                  <a:pt x="459" y="329"/>
                </a:lnTo>
                <a:lnTo>
                  <a:pt x="456" y="330"/>
                </a:lnTo>
                <a:lnTo>
                  <a:pt x="453" y="335"/>
                </a:lnTo>
                <a:lnTo>
                  <a:pt x="453" y="335"/>
                </a:lnTo>
                <a:close/>
                <a:moveTo>
                  <a:pt x="43" y="375"/>
                </a:moveTo>
                <a:lnTo>
                  <a:pt x="43" y="375"/>
                </a:lnTo>
                <a:lnTo>
                  <a:pt x="41" y="352"/>
                </a:lnTo>
                <a:lnTo>
                  <a:pt x="40" y="329"/>
                </a:lnTo>
                <a:lnTo>
                  <a:pt x="40" y="329"/>
                </a:lnTo>
                <a:lnTo>
                  <a:pt x="38" y="341"/>
                </a:lnTo>
                <a:lnTo>
                  <a:pt x="38" y="352"/>
                </a:lnTo>
                <a:lnTo>
                  <a:pt x="40" y="364"/>
                </a:lnTo>
                <a:lnTo>
                  <a:pt x="43" y="375"/>
                </a:lnTo>
                <a:lnTo>
                  <a:pt x="43" y="375"/>
                </a:lnTo>
                <a:close/>
                <a:moveTo>
                  <a:pt x="444" y="335"/>
                </a:moveTo>
                <a:lnTo>
                  <a:pt x="444" y="335"/>
                </a:lnTo>
                <a:lnTo>
                  <a:pt x="441" y="332"/>
                </a:lnTo>
                <a:lnTo>
                  <a:pt x="441" y="330"/>
                </a:lnTo>
                <a:lnTo>
                  <a:pt x="438" y="329"/>
                </a:lnTo>
                <a:lnTo>
                  <a:pt x="438" y="329"/>
                </a:lnTo>
                <a:lnTo>
                  <a:pt x="441" y="334"/>
                </a:lnTo>
                <a:lnTo>
                  <a:pt x="442" y="335"/>
                </a:lnTo>
                <a:lnTo>
                  <a:pt x="444" y="335"/>
                </a:lnTo>
                <a:lnTo>
                  <a:pt x="444" y="335"/>
                </a:lnTo>
                <a:close/>
                <a:moveTo>
                  <a:pt x="538" y="334"/>
                </a:moveTo>
                <a:lnTo>
                  <a:pt x="538" y="334"/>
                </a:lnTo>
                <a:lnTo>
                  <a:pt x="538" y="332"/>
                </a:lnTo>
                <a:lnTo>
                  <a:pt x="538" y="329"/>
                </a:lnTo>
                <a:lnTo>
                  <a:pt x="538" y="329"/>
                </a:lnTo>
                <a:lnTo>
                  <a:pt x="535" y="329"/>
                </a:lnTo>
                <a:lnTo>
                  <a:pt x="535" y="329"/>
                </a:lnTo>
                <a:lnTo>
                  <a:pt x="537" y="332"/>
                </a:lnTo>
                <a:lnTo>
                  <a:pt x="538" y="334"/>
                </a:lnTo>
                <a:lnTo>
                  <a:pt x="538" y="334"/>
                </a:lnTo>
                <a:close/>
                <a:moveTo>
                  <a:pt x="431" y="332"/>
                </a:moveTo>
                <a:lnTo>
                  <a:pt x="431" y="332"/>
                </a:lnTo>
                <a:lnTo>
                  <a:pt x="431" y="330"/>
                </a:lnTo>
                <a:lnTo>
                  <a:pt x="431" y="329"/>
                </a:lnTo>
                <a:lnTo>
                  <a:pt x="431" y="329"/>
                </a:lnTo>
                <a:lnTo>
                  <a:pt x="428" y="329"/>
                </a:lnTo>
                <a:lnTo>
                  <a:pt x="428" y="329"/>
                </a:lnTo>
                <a:lnTo>
                  <a:pt x="428" y="332"/>
                </a:lnTo>
                <a:lnTo>
                  <a:pt x="431" y="332"/>
                </a:lnTo>
                <a:lnTo>
                  <a:pt x="431" y="332"/>
                </a:lnTo>
                <a:close/>
                <a:moveTo>
                  <a:pt x="189" y="343"/>
                </a:moveTo>
                <a:lnTo>
                  <a:pt x="189" y="343"/>
                </a:lnTo>
                <a:lnTo>
                  <a:pt x="197" y="338"/>
                </a:lnTo>
                <a:lnTo>
                  <a:pt x="197" y="338"/>
                </a:lnTo>
                <a:lnTo>
                  <a:pt x="197" y="335"/>
                </a:lnTo>
                <a:lnTo>
                  <a:pt x="195" y="332"/>
                </a:lnTo>
                <a:lnTo>
                  <a:pt x="194" y="332"/>
                </a:lnTo>
                <a:lnTo>
                  <a:pt x="191" y="334"/>
                </a:lnTo>
                <a:lnTo>
                  <a:pt x="189" y="338"/>
                </a:lnTo>
                <a:lnTo>
                  <a:pt x="189" y="341"/>
                </a:lnTo>
                <a:lnTo>
                  <a:pt x="189" y="343"/>
                </a:lnTo>
                <a:lnTo>
                  <a:pt x="189" y="343"/>
                </a:lnTo>
                <a:close/>
                <a:moveTo>
                  <a:pt x="227" y="338"/>
                </a:moveTo>
                <a:lnTo>
                  <a:pt x="227" y="338"/>
                </a:lnTo>
                <a:lnTo>
                  <a:pt x="229" y="337"/>
                </a:lnTo>
                <a:lnTo>
                  <a:pt x="227" y="335"/>
                </a:lnTo>
                <a:lnTo>
                  <a:pt x="226" y="334"/>
                </a:lnTo>
                <a:lnTo>
                  <a:pt x="226" y="332"/>
                </a:lnTo>
                <a:lnTo>
                  <a:pt x="226" y="332"/>
                </a:lnTo>
                <a:lnTo>
                  <a:pt x="223" y="332"/>
                </a:lnTo>
                <a:lnTo>
                  <a:pt x="223" y="332"/>
                </a:lnTo>
                <a:lnTo>
                  <a:pt x="224" y="337"/>
                </a:lnTo>
                <a:lnTo>
                  <a:pt x="226" y="338"/>
                </a:lnTo>
                <a:lnTo>
                  <a:pt x="227" y="338"/>
                </a:lnTo>
                <a:lnTo>
                  <a:pt x="227" y="338"/>
                </a:lnTo>
                <a:close/>
                <a:moveTo>
                  <a:pt x="406" y="341"/>
                </a:moveTo>
                <a:lnTo>
                  <a:pt x="406" y="341"/>
                </a:lnTo>
                <a:lnTo>
                  <a:pt x="421" y="346"/>
                </a:lnTo>
                <a:lnTo>
                  <a:pt x="421" y="346"/>
                </a:lnTo>
                <a:lnTo>
                  <a:pt x="419" y="340"/>
                </a:lnTo>
                <a:lnTo>
                  <a:pt x="419" y="334"/>
                </a:lnTo>
                <a:lnTo>
                  <a:pt x="419" y="334"/>
                </a:lnTo>
                <a:lnTo>
                  <a:pt x="415" y="332"/>
                </a:lnTo>
                <a:lnTo>
                  <a:pt x="412" y="334"/>
                </a:lnTo>
                <a:lnTo>
                  <a:pt x="409" y="338"/>
                </a:lnTo>
                <a:lnTo>
                  <a:pt x="406" y="341"/>
                </a:lnTo>
                <a:lnTo>
                  <a:pt x="406" y="341"/>
                </a:lnTo>
                <a:close/>
                <a:moveTo>
                  <a:pt x="547" y="337"/>
                </a:moveTo>
                <a:lnTo>
                  <a:pt x="547" y="337"/>
                </a:lnTo>
                <a:lnTo>
                  <a:pt x="549" y="335"/>
                </a:lnTo>
                <a:lnTo>
                  <a:pt x="550" y="334"/>
                </a:lnTo>
                <a:lnTo>
                  <a:pt x="550" y="332"/>
                </a:lnTo>
                <a:lnTo>
                  <a:pt x="550" y="332"/>
                </a:lnTo>
                <a:lnTo>
                  <a:pt x="549" y="332"/>
                </a:lnTo>
                <a:lnTo>
                  <a:pt x="546" y="332"/>
                </a:lnTo>
                <a:lnTo>
                  <a:pt x="546" y="332"/>
                </a:lnTo>
                <a:lnTo>
                  <a:pt x="546" y="335"/>
                </a:lnTo>
                <a:lnTo>
                  <a:pt x="547" y="337"/>
                </a:lnTo>
                <a:lnTo>
                  <a:pt x="547" y="337"/>
                </a:lnTo>
                <a:close/>
                <a:moveTo>
                  <a:pt x="348" y="340"/>
                </a:moveTo>
                <a:lnTo>
                  <a:pt x="348" y="340"/>
                </a:lnTo>
                <a:lnTo>
                  <a:pt x="352" y="340"/>
                </a:lnTo>
                <a:lnTo>
                  <a:pt x="354" y="340"/>
                </a:lnTo>
                <a:lnTo>
                  <a:pt x="355" y="338"/>
                </a:lnTo>
                <a:lnTo>
                  <a:pt x="355" y="338"/>
                </a:lnTo>
                <a:lnTo>
                  <a:pt x="352" y="335"/>
                </a:lnTo>
                <a:lnTo>
                  <a:pt x="348" y="332"/>
                </a:lnTo>
                <a:lnTo>
                  <a:pt x="348" y="332"/>
                </a:lnTo>
                <a:lnTo>
                  <a:pt x="346" y="337"/>
                </a:lnTo>
                <a:lnTo>
                  <a:pt x="346" y="338"/>
                </a:lnTo>
                <a:lnTo>
                  <a:pt x="348" y="340"/>
                </a:lnTo>
                <a:lnTo>
                  <a:pt x="348" y="340"/>
                </a:lnTo>
                <a:close/>
                <a:moveTo>
                  <a:pt x="796" y="376"/>
                </a:moveTo>
                <a:lnTo>
                  <a:pt x="796" y="376"/>
                </a:lnTo>
                <a:lnTo>
                  <a:pt x="797" y="373"/>
                </a:lnTo>
                <a:lnTo>
                  <a:pt x="799" y="367"/>
                </a:lnTo>
                <a:lnTo>
                  <a:pt x="799" y="356"/>
                </a:lnTo>
                <a:lnTo>
                  <a:pt x="799" y="356"/>
                </a:lnTo>
                <a:lnTo>
                  <a:pt x="797" y="343"/>
                </a:lnTo>
                <a:lnTo>
                  <a:pt x="796" y="337"/>
                </a:lnTo>
                <a:lnTo>
                  <a:pt x="794" y="332"/>
                </a:lnTo>
                <a:lnTo>
                  <a:pt x="794" y="332"/>
                </a:lnTo>
                <a:lnTo>
                  <a:pt x="791" y="353"/>
                </a:lnTo>
                <a:lnTo>
                  <a:pt x="793" y="366"/>
                </a:lnTo>
                <a:lnTo>
                  <a:pt x="793" y="372"/>
                </a:lnTo>
                <a:lnTo>
                  <a:pt x="796" y="376"/>
                </a:lnTo>
                <a:lnTo>
                  <a:pt x="796" y="376"/>
                </a:lnTo>
                <a:close/>
                <a:moveTo>
                  <a:pt x="556" y="334"/>
                </a:moveTo>
                <a:lnTo>
                  <a:pt x="556" y="334"/>
                </a:lnTo>
                <a:lnTo>
                  <a:pt x="555" y="338"/>
                </a:lnTo>
                <a:lnTo>
                  <a:pt x="555" y="344"/>
                </a:lnTo>
                <a:lnTo>
                  <a:pt x="555" y="353"/>
                </a:lnTo>
                <a:lnTo>
                  <a:pt x="555" y="353"/>
                </a:lnTo>
                <a:lnTo>
                  <a:pt x="570" y="352"/>
                </a:lnTo>
                <a:lnTo>
                  <a:pt x="570" y="352"/>
                </a:lnTo>
                <a:lnTo>
                  <a:pt x="569" y="344"/>
                </a:lnTo>
                <a:lnTo>
                  <a:pt x="566" y="337"/>
                </a:lnTo>
                <a:lnTo>
                  <a:pt x="566" y="337"/>
                </a:lnTo>
                <a:lnTo>
                  <a:pt x="561" y="335"/>
                </a:lnTo>
                <a:lnTo>
                  <a:pt x="556" y="334"/>
                </a:lnTo>
                <a:lnTo>
                  <a:pt x="556" y="334"/>
                </a:lnTo>
                <a:close/>
                <a:moveTo>
                  <a:pt x="238" y="341"/>
                </a:moveTo>
                <a:lnTo>
                  <a:pt x="238" y="341"/>
                </a:lnTo>
                <a:lnTo>
                  <a:pt x="236" y="335"/>
                </a:lnTo>
                <a:lnTo>
                  <a:pt x="236" y="335"/>
                </a:lnTo>
                <a:lnTo>
                  <a:pt x="235" y="337"/>
                </a:lnTo>
                <a:lnTo>
                  <a:pt x="235" y="338"/>
                </a:lnTo>
                <a:lnTo>
                  <a:pt x="236" y="340"/>
                </a:lnTo>
                <a:lnTo>
                  <a:pt x="238" y="341"/>
                </a:lnTo>
                <a:lnTo>
                  <a:pt x="238" y="341"/>
                </a:lnTo>
                <a:close/>
                <a:moveTo>
                  <a:pt x="247" y="355"/>
                </a:moveTo>
                <a:lnTo>
                  <a:pt x="247" y="355"/>
                </a:lnTo>
                <a:lnTo>
                  <a:pt x="248" y="350"/>
                </a:lnTo>
                <a:lnTo>
                  <a:pt x="248" y="344"/>
                </a:lnTo>
                <a:lnTo>
                  <a:pt x="245" y="335"/>
                </a:lnTo>
                <a:lnTo>
                  <a:pt x="245" y="335"/>
                </a:lnTo>
                <a:lnTo>
                  <a:pt x="245" y="346"/>
                </a:lnTo>
                <a:lnTo>
                  <a:pt x="247" y="355"/>
                </a:lnTo>
                <a:lnTo>
                  <a:pt x="247" y="355"/>
                </a:lnTo>
                <a:close/>
                <a:moveTo>
                  <a:pt x="482" y="347"/>
                </a:moveTo>
                <a:lnTo>
                  <a:pt x="482" y="347"/>
                </a:lnTo>
                <a:lnTo>
                  <a:pt x="485" y="344"/>
                </a:lnTo>
                <a:lnTo>
                  <a:pt x="486" y="341"/>
                </a:lnTo>
                <a:lnTo>
                  <a:pt x="485" y="338"/>
                </a:lnTo>
                <a:lnTo>
                  <a:pt x="485" y="338"/>
                </a:lnTo>
                <a:lnTo>
                  <a:pt x="479" y="337"/>
                </a:lnTo>
                <a:lnTo>
                  <a:pt x="476" y="335"/>
                </a:lnTo>
                <a:lnTo>
                  <a:pt x="473" y="335"/>
                </a:lnTo>
                <a:lnTo>
                  <a:pt x="473" y="335"/>
                </a:lnTo>
                <a:lnTo>
                  <a:pt x="476" y="338"/>
                </a:lnTo>
                <a:lnTo>
                  <a:pt x="476" y="343"/>
                </a:lnTo>
                <a:lnTo>
                  <a:pt x="479" y="346"/>
                </a:lnTo>
                <a:lnTo>
                  <a:pt x="482" y="347"/>
                </a:lnTo>
                <a:lnTo>
                  <a:pt x="482" y="347"/>
                </a:lnTo>
                <a:close/>
                <a:moveTo>
                  <a:pt x="399" y="337"/>
                </a:moveTo>
                <a:lnTo>
                  <a:pt x="399" y="337"/>
                </a:lnTo>
                <a:lnTo>
                  <a:pt x="401" y="338"/>
                </a:lnTo>
                <a:lnTo>
                  <a:pt x="401" y="338"/>
                </a:lnTo>
                <a:lnTo>
                  <a:pt x="402" y="338"/>
                </a:lnTo>
                <a:lnTo>
                  <a:pt x="402" y="337"/>
                </a:lnTo>
                <a:lnTo>
                  <a:pt x="404" y="335"/>
                </a:lnTo>
                <a:lnTo>
                  <a:pt x="404" y="335"/>
                </a:lnTo>
                <a:lnTo>
                  <a:pt x="401" y="335"/>
                </a:lnTo>
                <a:lnTo>
                  <a:pt x="399" y="335"/>
                </a:lnTo>
                <a:lnTo>
                  <a:pt x="399" y="337"/>
                </a:lnTo>
                <a:lnTo>
                  <a:pt x="399" y="337"/>
                </a:lnTo>
                <a:close/>
                <a:moveTo>
                  <a:pt x="681" y="349"/>
                </a:moveTo>
                <a:lnTo>
                  <a:pt x="681" y="349"/>
                </a:lnTo>
                <a:lnTo>
                  <a:pt x="681" y="341"/>
                </a:lnTo>
                <a:lnTo>
                  <a:pt x="681" y="338"/>
                </a:lnTo>
                <a:lnTo>
                  <a:pt x="680" y="335"/>
                </a:lnTo>
                <a:lnTo>
                  <a:pt x="680" y="335"/>
                </a:lnTo>
                <a:lnTo>
                  <a:pt x="680" y="343"/>
                </a:lnTo>
                <a:lnTo>
                  <a:pt x="680" y="347"/>
                </a:lnTo>
                <a:lnTo>
                  <a:pt x="681" y="349"/>
                </a:lnTo>
                <a:lnTo>
                  <a:pt x="681" y="349"/>
                </a:lnTo>
                <a:close/>
                <a:moveTo>
                  <a:pt x="698" y="376"/>
                </a:moveTo>
                <a:lnTo>
                  <a:pt x="698" y="376"/>
                </a:lnTo>
                <a:lnTo>
                  <a:pt x="698" y="358"/>
                </a:lnTo>
                <a:lnTo>
                  <a:pt x="698" y="340"/>
                </a:lnTo>
                <a:lnTo>
                  <a:pt x="698" y="340"/>
                </a:lnTo>
                <a:lnTo>
                  <a:pt x="694" y="338"/>
                </a:lnTo>
                <a:lnTo>
                  <a:pt x="689" y="335"/>
                </a:lnTo>
                <a:lnTo>
                  <a:pt x="689" y="335"/>
                </a:lnTo>
                <a:lnTo>
                  <a:pt x="688" y="347"/>
                </a:lnTo>
                <a:lnTo>
                  <a:pt x="689" y="359"/>
                </a:lnTo>
                <a:lnTo>
                  <a:pt x="692" y="369"/>
                </a:lnTo>
                <a:lnTo>
                  <a:pt x="695" y="372"/>
                </a:lnTo>
                <a:lnTo>
                  <a:pt x="698" y="376"/>
                </a:lnTo>
                <a:lnTo>
                  <a:pt x="698" y="376"/>
                </a:lnTo>
                <a:close/>
                <a:moveTo>
                  <a:pt x="729" y="361"/>
                </a:moveTo>
                <a:lnTo>
                  <a:pt x="729" y="361"/>
                </a:lnTo>
                <a:lnTo>
                  <a:pt x="730" y="353"/>
                </a:lnTo>
                <a:lnTo>
                  <a:pt x="730" y="347"/>
                </a:lnTo>
                <a:lnTo>
                  <a:pt x="729" y="341"/>
                </a:lnTo>
                <a:lnTo>
                  <a:pt x="727" y="337"/>
                </a:lnTo>
                <a:lnTo>
                  <a:pt x="727" y="337"/>
                </a:lnTo>
                <a:lnTo>
                  <a:pt x="727" y="349"/>
                </a:lnTo>
                <a:lnTo>
                  <a:pt x="729" y="361"/>
                </a:lnTo>
                <a:lnTo>
                  <a:pt x="729" y="361"/>
                </a:lnTo>
                <a:close/>
                <a:moveTo>
                  <a:pt x="183" y="341"/>
                </a:moveTo>
                <a:lnTo>
                  <a:pt x="183" y="341"/>
                </a:lnTo>
                <a:lnTo>
                  <a:pt x="183" y="338"/>
                </a:lnTo>
                <a:lnTo>
                  <a:pt x="183" y="337"/>
                </a:lnTo>
                <a:lnTo>
                  <a:pt x="181" y="337"/>
                </a:lnTo>
                <a:lnTo>
                  <a:pt x="181" y="337"/>
                </a:lnTo>
                <a:lnTo>
                  <a:pt x="181" y="340"/>
                </a:lnTo>
                <a:lnTo>
                  <a:pt x="183" y="341"/>
                </a:lnTo>
                <a:lnTo>
                  <a:pt x="183" y="341"/>
                </a:lnTo>
                <a:close/>
                <a:moveTo>
                  <a:pt x="494" y="350"/>
                </a:moveTo>
                <a:lnTo>
                  <a:pt x="494" y="350"/>
                </a:lnTo>
                <a:lnTo>
                  <a:pt x="497" y="350"/>
                </a:lnTo>
                <a:lnTo>
                  <a:pt x="500" y="352"/>
                </a:lnTo>
                <a:lnTo>
                  <a:pt x="500" y="352"/>
                </a:lnTo>
                <a:lnTo>
                  <a:pt x="502" y="350"/>
                </a:lnTo>
                <a:lnTo>
                  <a:pt x="503" y="349"/>
                </a:lnTo>
                <a:lnTo>
                  <a:pt x="502" y="346"/>
                </a:lnTo>
                <a:lnTo>
                  <a:pt x="502" y="346"/>
                </a:lnTo>
                <a:lnTo>
                  <a:pt x="499" y="344"/>
                </a:lnTo>
                <a:lnTo>
                  <a:pt x="497" y="343"/>
                </a:lnTo>
                <a:lnTo>
                  <a:pt x="495" y="341"/>
                </a:lnTo>
                <a:lnTo>
                  <a:pt x="495" y="341"/>
                </a:lnTo>
                <a:lnTo>
                  <a:pt x="495" y="340"/>
                </a:lnTo>
                <a:lnTo>
                  <a:pt x="495" y="340"/>
                </a:lnTo>
                <a:lnTo>
                  <a:pt x="499" y="340"/>
                </a:lnTo>
                <a:lnTo>
                  <a:pt x="500" y="338"/>
                </a:lnTo>
                <a:lnTo>
                  <a:pt x="500" y="338"/>
                </a:lnTo>
                <a:lnTo>
                  <a:pt x="499" y="337"/>
                </a:lnTo>
                <a:lnTo>
                  <a:pt x="497" y="337"/>
                </a:lnTo>
                <a:lnTo>
                  <a:pt x="497" y="337"/>
                </a:lnTo>
                <a:lnTo>
                  <a:pt x="494" y="343"/>
                </a:lnTo>
                <a:lnTo>
                  <a:pt x="494" y="350"/>
                </a:lnTo>
                <a:lnTo>
                  <a:pt x="494" y="350"/>
                </a:lnTo>
                <a:close/>
                <a:moveTo>
                  <a:pt x="206" y="338"/>
                </a:moveTo>
                <a:lnTo>
                  <a:pt x="206" y="338"/>
                </a:lnTo>
                <a:lnTo>
                  <a:pt x="209" y="349"/>
                </a:lnTo>
                <a:lnTo>
                  <a:pt x="213" y="356"/>
                </a:lnTo>
                <a:lnTo>
                  <a:pt x="213" y="356"/>
                </a:lnTo>
                <a:lnTo>
                  <a:pt x="213" y="347"/>
                </a:lnTo>
                <a:lnTo>
                  <a:pt x="212" y="337"/>
                </a:lnTo>
                <a:lnTo>
                  <a:pt x="212" y="337"/>
                </a:lnTo>
                <a:lnTo>
                  <a:pt x="209" y="338"/>
                </a:lnTo>
                <a:lnTo>
                  <a:pt x="206" y="338"/>
                </a:lnTo>
                <a:lnTo>
                  <a:pt x="206" y="338"/>
                </a:lnTo>
                <a:close/>
                <a:moveTo>
                  <a:pt x="602" y="346"/>
                </a:moveTo>
                <a:lnTo>
                  <a:pt x="602" y="346"/>
                </a:lnTo>
                <a:lnTo>
                  <a:pt x="602" y="343"/>
                </a:lnTo>
                <a:lnTo>
                  <a:pt x="602" y="341"/>
                </a:lnTo>
                <a:lnTo>
                  <a:pt x="602" y="340"/>
                </a:lnTo>
                <a:lnTo>
                  <a:pt x="601" y="338"/>
                </a:lnTo>
                <a:lnTo>
                  <a:pt x="601" y="338"/>
                </a:lnTo>
                <a:lnTo>
                  <a:pt x="599" y="343"/>
                </a:lnTo>
                <a:lnTo>
                  <a:pt x="599" y="344"/>
                </a:lnTo>
                <a:lnTo>
                  <a:pt x="602" y="346"/>
                </a:lnTo>
                <a:lnTo>
                  <a:pt x="602" y="346"/>
                </a:lnTo>
                <a:close/>
                <a:moveTo>
                  <a:pt x="381" y="344"/>
                </a:moveTo>
                <a:lnTo>
                  <a:pt x="381" y="344"/>
                </a:lnTo>
                <a:lnTo>
                  <a:pt x="380" y="341"/>
                </a:lnTo>
                <a:lnTo>
                  <a:pt x="380" y="340"/>
                </a:lnTo>
                <a:lnTo>
                  <a:pt x="378" y="338"/>
                </a:lnTo>
                <a:lnTo>
                  <a:pt x="378" y="338"/>
                </a:lnTo>
                <a:lnTo>
                  <a:pt x="378" y="343"/>
                </a:lnTo>
                <a:lnTo>
                  <a:pt x="381" y="344"/>
                </a:lnTo>
                <a:lnTo>
                  <a:pt x="381" y="344"/>
                </a:lnTo>
                <a:close/>
                <a:moveTo>
                  <a:pt x="436" y="343"/>
                </a:moveTo>
                <a:lnTo>
                  <a:pt x="436" y="343"/>
                </a:lnTo>
                <a:lnTo>
                  <a:pt x="439" y="343"/>
                </a:lnTo>
                <a:lnTo>
                  <a:pt x="439" y="340"/>
                </a:lnTo>
                <a:lnTo>
                  <a:pt x="439" y="340"/>
                </a:lnTo>
                <a:lnTo>
                  <a:pt x="436" y="338"/>
                </a:lnTo>
                <a:lnTo>
                  <a:pt x="436" y="338"/>
                </a:lnTo>
                <a:lnTo>
                  <a:pt x="436" y="340"/>
                </a:lnTo>
                <a:lnTo>
                  <a:pt x="436" y="343"/>
                </a:lnTo>
                <a:lnTo>
                  <a:pt x="436" y="343"/>
                </a:lnTo>
                <a:close/>
                <a:moveTo>
                  <a:pt x="425" y="349"/>
                </a:moveTo>
                <a:lnTo>
                  <a:pt x="425" y="349"/>
                </a:lnTo>
                <a:lnTo>
                  <a:pt x="428" y="349"/>
                </a:lnTo>
                <a:lnTo>
                  <a:pt x="428" y="349"/>
                </a:lnTo>
                <a:lnTo>
                  <a:pt x="427" y="344"/>
                </a:lnTo>
                <a:lnTo>
                  <a:pt x="424" y="340"/>
                </a:lnTo>
                <a:lnTo>
                  <a:pt x="424" y="340"/>
                </a:lnTo>
                <a:lnTo>
                  <a:pt x="425" y="349"/>
                </a:lnTo>
                <a:lnTo>
                  <a:pt x="425" y="349"/>
                </a:lnTo>
                <a:close/>
                <a:moveTo>
                  <a:pt x="531" y="349"/>
                </a:moveTo>
                <a:lnTo>
                  <a:pt x="531" y="349"/>
                </a:lnTo>
                <a:lnTo>
                  <a:pt x="531" y="344"/>
                </a:lnTo>
                <a:lnTo>
                  <a:pt x="529" y="340"/>
                </a:lnTo>
                <a:lnTo>
                  <a:pt x="529" y="340"/>
                </a:lnTo>
                <a:lnTo>
                  <a:pt x="529" y="346"/>
                </a:lnTo>
                <a:lnTo>
                  <a:pt x="529" y="347"/>
                </a:lnTo>
                <a:lnTo>
                  <a:pt x="531" y="349"/>
                </a:lnTo>
                <a:lnTo>
                  <a:pt x="531" y="349"/>
                </a:lnTo>
                <a:close/>
                <a:moveTo>
                  <a:pt x="550" y="344"/>
                </a:moveTo>
                <a:lnTo>
                  <a:pt x="550" y="344"/>
                </a:lnTo>
                <a:lnTo>
                  <a:pt x="550" y="341"/>
                </a:lnTo>
                <a:lnTo>
                  <a:pt x="550" y="340"/>
                </a:lnTo>
                <a:lnTo>
                  <a:pt x="549" y="340"/>
                </a:lnTo>
                <a:lnTo>
                  <a:pt x="549" y="340"/>
                </a:lnTo>
                <a:lnTo>
                  <a:pt x="549" y="343"/>
                </a:lnTo>
                <a:lnTo>
                  <a:pt x="549" y="343"/>
                </a:lnTo>
                <a:lnTo>
                  <a:pt x="550" y="344"/>
                </a:lnTo>
                <a:lnTo>
                  <a:pt x="550" y="344"/>
                </a:lnTo>
                <a:close/>
                <a:moveTo>
                  <a:pt x="239" y="358"/>
                </a:moveTo>
                <a:lnTo>
                  <a:pt x="239" y="358"/>
                </a:lnTo>
                <a:lnTo>
                  <a:pt x="238" y="352"/>
                </a:lnTo>
                <a:lnTo>
                  <a:pt x="236" y="347"/>
                </a:lnTo>
                <a:lnTo>
                  <a:pt x="233" y="344"/>
                </a:lnTo>
                <a:lnTo>
                  <a:pt x="230" y="341"/>
                </a:lnTo>
                <a:lnTo>
                  <a:pt x="230" y="341"/>
                </a:lnTo>
                <a:lnTo>
                  <a:pt x="230" y="346"/>
                </a:lnTo>
                <a:lnTo>
                  <a:pt x="232" y="352"/>
                </a:lnTo>
                <a:lnTo>
                  <a:pt x="235" y="356"/>
                </a:lnTo>
                <a:lnTo>
                  <a:pt x="239" y="358"/>
                </a:lnTo>
                <a:lnTo>
                  <a:pt x="239" y="358"/>
                </a:lnTo>
                <a:close/>
                <a:moveTo>
                  <a:pt x="221" y="346"/>
                </a:moveTo>
                <a:lnTo>
                  <a:pt x="221" y="346"/>
                </a:lnTo>
                <a:lnTo>
                  <a:pt x="223" y="344"/>
                </a:lnTo>
                <a:lnTo>
                  <a:pt x="223" y="343"/>
                </a:lnTo>
                <a:lnTo>
                  <a:pt x="223" y="343"/>
                </a:lnTo>
                <a:lnTo>
                  <a:pt x="221" y="341"/>
                </a:lnTo>
                <a:lnTo>
                  <a:pt x="221" y="341"/>
                </a:lnTo>
                <a:lnTo>
                  <a:pt x="221" y="346"/>
                </a:lnTo>
                <a:lnTo>
                  <a:pt x="221" y="346"/>
                </a:lnTo>
                <a:close/>
                <a:moveTo>
                  <a:pt x="351" y="346"/>
                </a:moveTo>
                <a:lnTo>
                  <a:pt x="351" y="346"/>
                </a:lnTo>
                <a:lnTo>
                  <a:pt x="363" y="349"/>
                </a:lnTo>
                <a:lnTo>
                  <a:pt x="363" y="349"/>
                </a:lnTo>
                <a:lnTo>
                  <a:pt x="361" y="344"/>
                </a:lnTo>
                <a:lnTo>
                  <a:pt x="357" y="343"/>
                </a:lnTo>
                <a:lnTo>
                  <a:pt x="354" y="343"/>
                </a:lnTo>
                <a:lnTo>
                  <a:pt x="351" y="346"/>
                </a:lnTo>
                <a:lnTo>
                  <a:pt x="351" y="346"/>
                </a:lnTo>
                <a:close/>
                <a:moveTo>
                  <a:pt x="370" y="346"/>
                </a:moveTo>
                <a:lnTo>
                  <a:pt x="370" y="346"/>
                </a:lnTo>
                <a:lnTo>
                  <a:pt x="369" y="344"/>
                </a:lnTo>
                <a:lnTo>
                  <a:pt x="366" y="343"/>
                </a:lnTo>
                <a:lnTo>
                  <a:pt x="366" y="343"/>
                </a:lnTo>
                <a:lnTo>
                  <a:pt x="367" y="346"/>
                </a:lnTo>
                <a:lnTo>
                  <a:pt x="369" y="346"/>
                </a:lnTo>
                <a:lnTo>
                  <a:pt x="370" y="346"/>
                </a:lnTo>
                <a:lnTo>
                  <a:pt x="370" y="346"/>
                </a:lnTo>
                <a:close/>
                <a:moveTo>
                  <a:pt x="396" y="346"/>
                </a:moveTo>
                <a:lnTo>
                  <a:pt x="396" y="346"/>
                </a:lnTo>
                <a:lnTo>
                  <a:pt x="396" y="343"/>
                </a:lnTo>
                <a:lnTo>
                  <a:pt x="393" y="343"/>
                </a:lnTo>
                <a:lnTo>
                  <a:pt x="393" y="343"/>
                </a:lnTo>
                <a:lnTo>
                  <a:pt x="395" y="344"/>
                </a:lnTo>
                <a:lnTo>
                  <a:pt x="396" y="346"/>
                </a:lnTo>
                <a:lnTo>
                  <a:pt x="396" y="346"/>
                </a:lnTo>
                <a:close/>
                <a:moveTo>
                  <a:pt x="166" y="366"/>
                </a:moveTo>
                <a:lnTo>
                  <a:pt x="166" y="366"/>
                </a:lnTo>
                <a:lnTo>
                  <a:pt x="177" y="364"/>
                </a:lnTo>
                <a:lnTo>
                  <a:pt x="177" y="364"/>
                </a:lnTo>
                <a:lnTo>
                  <a:pt x="174" y="352"/>
                </a:lnTo>
                <a:lnTo>
                  <a:pt x="172" y="347"/>
                </a:lnTo>
                <a:lnTo>
                  <a:pt x="168" y="343"/>
                </a:lnTo>
                <a:lnTo>
                  <a:pt x="168" y="343"/>
                </a:lnTo>
                <a:lnTo>
                  <a:pt x="166" y="366"/>
                </a:lnTo>
                <a:lnTo>
                  <a:pt x="166" y="366"/>
                </a:lnTo>
                <a:close/>
                <a:moveTo>
                  <a:pt x="308" y="347"/>
                </a:moveTo>
                <a:lnTo>
                  <a:pt x="308" y="347"/>
                </a:lnTo>
                <a:lnTo>
                  <a:pt x="311" y="347"/>
                </a:lnTo>
                <a:lnTo>
                  <a:pt x="314" y="346"/>
                </a:lnTo>
                <a:lnTo>
                  <a:pt x="314" y="346"/>
                </a:lnTo>
                <a:lnTo>
                  <a:pt x="312" y="344"/>
                </a:lnTo>
                <a:lnTo>
                  <a:pt x="312" y="344"/>
                </a:lnTo>
                <a:lnTo>
                  <a:pt x="311" y="343"/>
                </a:lnTo>
                <a:lnTo>
                  <a:pt x="311" y="343"/>
                </a:lnTo>
                <a:lnTo>
                  <a:pt x="311" y="343"/>
                </a:lnTo>
                <a:lnTo>
                  <a:pt x="308" y="347"/>
                </a:lnTo>
                <a:lnTo>
                  <a:pt x="308" y="347"/>
                </a:lnTo>
                <a:close/>
                <a:moveTo>
                  <a:pt x="512" y="346"/>
                </a:moveTo>
                <a:lnTo>
                  <a:pt x="512" y="346"/>
                </a:lnTo>
                <a:lnTo>
                  <a:pt x="515" y="347"/>
                </a:lnTo>
                <a:lnTo>
                  <a:pt x="515" y="347"/>
                </a:lnTo>
                <a:lnTo>
                  <a:pt x="515" y="344"/>
                </a:lnTo>
                <a:lnTo>
                  <a:pt x="514" y="343"/>
                </a:lnTo>
                <a:lnTo>
                  <a:pt x="514" y="343"/>
                </a:lnTo>
                <a:lnTo>
                  <a:pt x="514" y="344"/>
                </a:lnTo>
                <a:lnTo>
                  <a:pt x="514" y="344"/>
                </a:lnTo>
                <a:lnTo>
                  <a:pt x="512" y="346"/>
                </a:lnTo>
                <a:lnTo>
                  <a:pt x="512" y="346"/>
                </a:lnTo>
                <a:lnTo>
                  <a:pt x="512" y="346"/>
                </a:lnTo>
                <a:close/>
                <a:moveTo>
                  <a:pt x="581" y="350"/>
                </a:moveTo>
                <a:lnTo>
                  <a:pt x="581" y="350"/>
                </a:lnTo>
                <a:lnTo>
                  <a:pt x="584" y="350"/>
                </a:lnTo>
                <a:lnTo>
                  <a:pt x="584" y="350"/>
                </a:lnTo>
                <a:lnTo>
                  <a:pt x="584" y="347"/>
                </a:lnTo>
                <a:lnTo>
                  <a:pt x="584" y="344"/>
                </a:lnTo>
                <a:lnTo>
                  <a:pt x="584" y="344"/>
                </a:lnTo>
                <a:lnTo>
                  <a:pt x="582" y="343"/>
                </a:lnTo>
                <a:lnTo>
                  <a:pt x="581" y="343"/>
                </a:lnTo>
                <a:lnTo>
                  <a:pt x="581" y="343"/>
                </a:lnTo>
                <a:lnTo>
                  <a:pt x="581" y="350"/>
                </a:lnTo>
                <a:lnTo>
                  <a:pt x="581" y="350"/>
                </a:lnTo>
                <a:close/>
                <a:moveTo>
                  <a:pt x="277" y="353"/>
                </a:moveTo>
                <a:lnTo>
                  <a:pt x="277" y="353"/>
                </a:lnTo>
                <a:lnTo>
                  <a:pt x="282" y="352"/>
                </a:lnTo>
                <a:lnTo>
                  <a:pt x="284" y="352"/>
                </a:lnTo>
                <a:lnTo>
                  <a:pt x="285" y="350"/>
                </a:lnTo>
                <a:lnTo>
                  <a:pt x="285" y="350"/>
                </a:lnTo>
                <a:lnTo>
                  <a:pt x="284" y="344"/>
                </a:lnTo>
                <a:lnTo>
                  <a:pt x="284" y="344"/>
                </a:lnTo>
                <a:lnTo>
                  <a:pt x="279" y="344"/>
                </a:lnTo>
                <a:lnTo>
                  <a:pt x="277" y="344"/>
                </a:lnTo>
                <a:lnTo>
                  <a:pt x="276" y="344"/>
                </a:lnTo>
                <a:lnTo>
                  <a:pt x="276" y="344"/>
                </a:lnTo>
                <a:lnTo>
                  <a:pt x="276" y="346"/>
                </a:lnTo>
                <a:lnTo>
                  <a:pt x="276" y="349"/>
                </a:lnTo>
                <a:lnTo>
                  <a:pt x="277" y="353"/>
                </a:lnTo>
                <a:lnTo>
                  <a:pt x="277" y="353"/>
                </a:lnTo>
                <a:close/>
                <a:moveTo>
                  <a:pt x="197" y="344"/>
                </a:moveTo>
                <a:lnTo>
                  <a:pt x="197" y="344"/>
                </a:lnTo>
                <a:lnTo>
                  <a:pt x="192" y="347"/>
                </a:lnTo>
                <a:lnTo>
                  <a:pt x="191" y="352"/>
                </a:lnTo>
                <a:lnTo>
                  <a:pt x="189" y="356"/>
                </a:lnTo>
                <a:lnTo>
                  <a:pt x="191" y="363"/>
                </a:lnTo>
                <a:lnTo>
                  <a:pt x="191" y="363"/>
                </a:lnTo>
                <a:lnTo>
                  <a:pt x="195" y="359"/>
                </a:lnTo>
                <a:lnTo>
                  <a:pt x="197" y="353"/>
                </a:lnTo>
                <a:lnTo>
                  <a:pt x="198" y="349"/>
                </a:lnTo>
                <a:lnTo>
                  <a:pt x="197" y="346"/>
                </a:lnTo>
                <a:lnTo>
                  <a:pt x="197" y="344"/>
                </a:lnTo>
                <a:lnTo>
                  <a:pt x="197" y="344"/>
                </a:lnTo>
                <a:close/>
                <a:moveTo>
                  <a:pt x="462" y="359"/>
                </a:moveTo>
                <a:lnTo>
                  <a:pt x="462" y="359"/>
                </a:lnTo>
                <a:lnTo>
                  <a:pt x="468" y="359"/>
                </a:lnTo>
                <a:lnTo>
                  <a:pt x="473" y="361"/>
                </a:lnTo>
                <a:lnTo>
                  <a:pt x="473" y="361"/>
                </a:lnTo>
                <a:lnTo>
                  <a:pt x="476" y="358"/>
                </a:lnTo>
                <a:lnTo>
                  <a:pt x="476" y="355"/>
                </a:lnTo>
                <a:lnTo>
                  <a:pt x="474" y="352"/>
                </a:lnTo>
                <a:lnTo>
                  <a:pt x="471" y="350"/>
                </a:lnTo>
                <a:lnTo>
                  <a:pt x="463" y="346"/>
                </a:lnTo>
                <a:lnTo>
                  <a:pt x="456" y="344"/>
                </a:lnTo>
                <a:lnTo>
                  <a:pt x="456" y="344"/>
                </a:lnTo>
                <a:lnTo>
                  <a:pt x="457" y="349"/>
                </a:lnTo>
                <a:lnTo>
                  <a:pt x="459" y="353"/>
                </a:lnTo>
                <a:lnTo>
                  <a:pt x="462" y="359"/>
                </a:lnTo>
                <a:lnTo>
                  <a:pt x="462" y="359"/>
                </a:lnTo>
                <a:close/>
                <a:moveTo>
                  <a:pt x="108" y="388"/>
                </a:moveTo>
                <a:lnTo>
                  <a:pt x="108" y="388"/>
                </a:lnTo>
                <a:lnTo>
                  <a:pt x="111" y="420"/>
                </a:lnTo>
                <a:lnTo>
                  <a:pt x="111" y="420"/>
                </a:lnTo>
                <a:lnTo>
                  <a:pt x="113" y="417"/>
                </a:lnTo>
                <a:lnTo>
                  <a:pt x="114" y="414"/>
                </a:lnTo>
                <a:lnTo>
                  <a:pt x="114" y="414"/>
                </a:lnTo>
                <a:lnTo>
                  <a:pt x="110" y="346"/>
                </a:lnTo>
                <a:lnTo>
                  <a:pt x="110" y="346"/>
                </a:lnTo>
                <a:lnTo>
                  <a:pt x="108" y="355"/>
                </a:lnTo>
                <a:lnTo>
                  <a:pt x="108" y="366"/>
                </a:lnTo>
                <a:lnTo>
                  <a:pt x="108" y="388"/>
                </a:lnTo>
                <a:lnTo>
                  <a:pt x="108" y="388"/>
                </a:lnTo>
                <a:close/>
                <a:moveTo>
                  <a:pt x="340" y="346"/>
                </a:moveTo>
                <a:lnTo>
                  <a:pt x="340" y="346"/>
                </a:lnTo>
                <a:lnTo>
                  <a:pt x="341" y="349"/>
                </a:lnTo>
                <a:lnTo>
                  <a:pt x="343" y="352"/>
                </a:lnTo>
                <a:lnTo>
                  <a:pt x="343" y="352"/>
                </a:lnTo>
                <a:lnTo>
                  <a:pt x="346" y="352"/>
                </a:lnTo>
                <a:lnTo>
                  <a:pt x="349" y="352"/>
                </a:lnTo>
                <a:lnTo>
                  <a:pt x="349" y="350"/>
                </a:lnTo>
                <a:lnTo>
                  <a:pt x="349" y="350"/>
                </a:lnTo>
                <a:lnTo>
                  <a:pt x="348" y="349"/>
                </a:lnTo>
                <a:lnTo>
                  <a:pt x="346" y="347"/>
                </a:lnTo>
                <a:lnTo>
                  <a:pt x="343" y="346"/>
                </a:lnTo>
                <a:lnTo>
                  <a:pt x="340" y="346"/>
                </a:lnTo>
                <a:lnTo>
                  <a:pt x="340" y="346"/>
                </a:lnTo>
                <a:close/>
                <a:moveTo>
                  <a:pt x="451" y="356"/>
                </a:moveTo>
                <a:lnTo>
                  <a:pt x="451" y="356"/>
                </a:lnTo>
                <a:lnTo>
                  <a:pt x="448" y="350"/>
                </a:lnTo>
                <a:lnTo>
                  <a:pt x="445" y="347"/>
                </a:lnTo>
                <a:lnTo>
                  <a:pt x="442" y="346"/>
                </a:lnTo>
                <a:lnTo>
                  <a:pt x="442" y="346"/>
                </a:lnTo>
                <a:lnTo>
                  <a:pt x="442" y="350"/>
                </a:lnTo>
                <a:lnTo>
                  <a:pt x="444" y="355"/>
                </a:lnTo>
                <a:lnTo>
                  <a:pt x="447" y="356"/>
                </a:lnTo>
                <a:lnTo>
                  <a:pt x="450" y="358"/>
                </a:lnTo>
                <a:lnTo>
                  <a:pt x="451" y="356"/>
                </a:lnTo>
                <a:lnTo>
                  <a:pt x="451" y="356"/>
                </a:lnTo>
                <a:close/>
                <a:moveTo>
                  <a:pt x="651" y="350"/>
                </a:moveTo>
                <a:lnTo>
                  <a:pt x="651" y="350"/>
                </a:lnTo>
                <a:lnTo>
                  <a:pt x="651" y="349"/>
                </a:lnTo>
                <a:lnTo>
                  <a:pt x="649" y="346"/>
                </a:lnTo>
                <a:lnTo>
                  <a:pt x="649" y="346"/>
                </a:lnTo>
                <a:lnTo>
                  <a:pt x="649" y="349"/>
                </a:lnTo>
                <a:lnTo>
                  <a:pt x="649" y="350"/>
                </a:lnTo>
                <a:lnTo>
                  <a:pt x="651" y="350"/>
                </a:lnTo>
                <a:lnTo>
                  <a:pt x="651" y="350"/>
                </a:lnTo>
                <a:close/>
                <a:moveTo>
                  <a:pt x="102" y="352"/>
                </a:moveTo>
                <a:lnTo>
                  <a:pt x="102" y="352"/>
                </a:lnTo>
                <a:lnTo>
                  <a:pt x="104" y="349"/>
                </a:lnTo>
                <a:lnTo>
                  <a:pt x="104" y="347"/>
                </a:lnTo>
                <a:lnTo>
                  <a:pt x="102" y="346"/>
                </a:lnTo>
                <a:lnTo>
                  <a:pt x="102" y="346"/>
                </a:lnTo>
                <a:lnTo>
                  <a:pt x="101" y="349"/>
                </a:lnTo>
                <a:lnTo>
                  <a:pt x="101" y="350"/>
                </a:lnTo>
                <a:lnTo>
                  <a:pt x="102" y="352"/>
                </a:lnTo>
                <a:lnTo>
                  <a:pt x="102" y="352"/>
                </a:lnTo>
                <a:close/>
                <a:moveTo>
                  <a:pt x="265" y="350"/>
                </a:moveTo>
                <a:lnTo>
                  <a:pt x="265" y="350"/>
                </a:lnTo>
                <a:lnTo>
                  <a:pt x="267" y="352"/>
                </a:lnTo>
                <a:lnTo>
                  <a:pt x="267" y="355"/>
                </a:lnTo>
                <a:lnTo>
                  <a:pt x="267" y="355"/>
                </a:lnTo>
                <a:lnTo>
                  <a:pt x="270" y="353"/>
                </a:lnTo>
                <a:lnTo>
                  <a:pt x="273" y="353"/>
                </a:lnTo>
                <a:lnTo>
                  <a:pt x="273" y="353"/>
                </a:lnTo>
                <a:lnTo>
                  <a:pt x="271" y="349"/>
                </a:lnTo>
                <a:lnTo>
                  <a:pt x="270" y="347"/>
                </a:lnTo>
                <a:lnTo>
                  <a:pt x="268" y="347"/>
                </a:lnTo>
                <a:lnTo>
                  <a:pt x="265" y="350"/>
                </a:lnTo>
                <a:lnTo>
                  <a:pt x="265" y="350"/>
                </a:lnTo>
                <a:close/>
                <a:moveTo>
                  <a:pt x="159" y="366"/>
                </a:moveTo>
                <a:lnTo>
                  <a:pt x="159" y="366"/>
                </a:lnTo>
                <a:lnTo>
                  <a:pt x="162" y="366"/>
                </a:lnTo>
                <a:lnTo>
                  <a:pt x="162" y="366"/>
                </a:lnTo>
                <a:lnTo>
                  <a:pt x="163" y="347"/>
                </a:lnTo>
                <a:lnTo>
                  <a:pt x="163" y="347"/>
                </a:lnTo>
                <a:lnTo>
                  <a:pt x="160" y="349"/>
                </a:lnTo>
                <a:lnTo>
                  <a:pt x="159" y="350"/>
                </a:lnTo>
                <a:lnTo>
                  <a:pt x="157" y="355"/>
                </a:lnTo>
                <a:lnTo>
                  <a:pt x="159" y="366"/>
                </a:lnTo>
                <a:lnTo>
                  <a:pt x="159" y="366"/>
                </a:lnTo>
                <a:close/>
                <a:moveTo>
                  <a:pt x="383" y="352"/>
                </a:moveTo>
                <a:lnTo>
                  <a:pt x="383" y="352"/>
                </a:lnTo>
                <a:lnTo>
                  <a:pt x="383" y="349"/>
                </a:lnTo>
                <a:lnTo>
                  <a:pt x="380" y="347"/>
                </a:lnTo>
                <a:lnTo>
                  <a:pt x="380" y="347"/>
                </a:lnTo>
                <a:lnTo>
                  <a:pt x="381" y="350"/>
                </a:lnTo>
                <a:lnTo>
                  <a:pt x="383" y="352"/>
                </a:lnTo>
                <a:lnTo>
                  <a:pt x="383" y="352"/>
                </a:lnTo>
                <a:close/>
                <a:moveTo>
                  <a:pt x="421" y="355"/>
                </a:moveTo>
                <a:lnTo>
                  <a:pt x="421" y="355"/>
                </a:lnTo>
                <a:lnTo>
                  <a:pt x="419" y="352"/>
                </a:lnTo>
                <a:lnTo>
                  <a:pt x="416" y="350"/>
                </a:lnTo>
                <a:lnTo>
                  <a:pt x="409" y="347"/>
                </a:lnTo>
                <a:lnTo>
                  <a:pt x="409" y="347"/>
                </a:lnTo>
                <a:lnTo>
                  <a:pt x="409" y="352"/>
                </a:lnTo>
                <a:lnTo>
                  <a:pt x="412" y="353"/>
                </a:lnTo>
                <a:lnTo>
                  <a:pt x="416" y="355"/>
                </a:lnTo>
                <a:lnTo>
                  <a:pt x="421" y="355"/>
                </a:lnTo>
                <a:lnTo>
                  <a:pt x="421" y="355"/>
                </a:lnTo>
                <a:close/>
                <a:moveTo>
                  <a:pt x="639" y="359"/>
                </a:moveTo>
                <a:lnTo>
                  <a:pt x="639" y="359"/>
                </a:lnTo>
                <a:lnTo>
                  <a:pt x="640" y="359"/>
                </a:lnTo>
                <a:lnTo>
                  <a:pt x="640" y="358"/>
                </a:lnTo>
                <a:lnTo>
                  <a:pt x="642" y="353"/>
                </a:lnTo>
                <a:lnTo>
                  <a:pt x="640" y="350"/>
                </a:lnTo>
                <a:lnTo>
                  <a:pt x="639" y="349"/>
                </a:lnTo>
                <a:lnTo>
                  <a:pt x="639" y="347"/>
                </a:lnTo>
                <a:lnTo>
                  <a:pt x="639" y="347"/>
                </a:lnTo>
                <a:lnTo>
                  <a:pt x="639" y="353"/>
                </a:lnTo>
                <a:lnTo>
                  <a:pt x="639" y="359"/>
                </a:lnTo>
                <a:lnTo>
                  <a:pt x="639" y="359"/>
                </a:lnTo>
                <a:close/>
                <a:moveTo>
                  <a:pt x="223" y="359"/>
                </a:moveTo>
                <a:lnTo>
                  <a:pt x="223" y="359"/>
                </a:lnTo>
                <a:lnTo>
                  <a:pt x="226" y="359"/>
                </a:lnTo>
                <a:lnTo>
                  <a:pt x="230" y="359"/>
                </a:lnTo>
                <a:lnTo>
                  <a:pt x="230" y="359"/>
                </a:lnTo>
                <a:lnTo>
                  <a:pt x="229" y="355"/>
                </a:lnTo>
                <a:lnTo>
                  <a:pt x="227" y="349"/>
                </a:lnTo>
                <a:lnTo>
                  <a:pt x="227" y="349"/>
                </a:lnTo>
                <a:lnTo>
                  <a:pt x="224" y="349"/>
                </a:lnTo>
                <a:lnTo>
                  <a:pt x="224" y="349"/>
                </a:lnTo>
                <a:lnTo>
                  <a:pt x="223" y="350"/>
                </a:lnTo>
                <a:lnTo>
                  <a:pt x="223" y="353"/>
                </a:lnTo>
                <a:lnTo>
                  <a:pt x="223" y="359"/>
                </a:lnTo>
                <a:lnTo>
                  <a:pt x="223" y="359"/>
                </a:lnTo>
                <a:close/>
                <a:moveTo>
                  <a:pt x="325" y="353"/>
                </a:moveTo>
                <a:lnTo>
                  <a:pt x="325" y="353"/>
                </a:lnTo>
                <a:lnTo>
                  <a:pt x="326" y="353"/>
                </a:lnTo>
                <a:lnTo>
                  <a:pt x="326" y="353"/>
                </a:lnTo>
                <a:lnTo>
                  <a:pt x="326" y="350"/>
                </a:lnTo>
                <a:lnTo>
                  <a:pt x="323" y="349"/>
                </a:lnTo>
                <a:lnTo>
                  <a:pt x="323" y="349"/>
                </a:lnTo>
                <a:lnTo>
                  <a:pt x="323" y="350"/>
                </a:lnTo>
                <a:lnTo>
                  <a:pt x="325" y="353"/>
                </a:lnTo>
                <a:lnTo>
                  <a:pt x="325" y="353"/>
                </a:lnTo>
                <a:close/>
                <a:moveTo>
                  <a:pt x="718" y="353"/>
                </a:moveTo>
                <a:lnTo>
                  <a:pt x="718" y="353"/>
                </a:lnTo>
                <a:lnTo>
                  <a:pt x="718" y="350"/>
                </a:lnTo>
                <a:lnTo>
                  <a:pt x="717" y="349"/>
                </a:lnTo>
                <a:lnTo>
                  <a:pt x="717" y="349"/>
                </a:lnTo>
                <a:lnTo>
                  <a:pt x="717" y="349"/>
                </a:lnTo>
                <a:lnTo>
                  <a:pt x="717" y="352"/>
                </a:lnTo>
                <a:lnTo>
                  <a:pt x="717" y="352"/>
                </a:lnTo>
                <a:lnTo>
                  <a:pt x="718" y="353"/>
                </a:lnTo>
                <a:lnTo>
                  <a:pt x="718" y="353"/>
                </a:lnTo>
                <a:close/>
                <a:moveTo>
                  <a:pt x="764" y="395"/>
                </a:moveTo>
                <a:lnTo>
                  <a:pt x="764" y="395"/>
                </a:lnTo>
                <a:lnTo>
                  <a:pt x="765" y="375"/>
                </a:lnTo>
                <a:lnTo>
                  <a:pt x="765" y="356"/>
                </a:lnTo>
                <a:lnTo>
                  <a:pt x="765" y="356"/>
                </a:lnTo>
                <a:lnTo>
                  <a:pt x="767" y="352"/>
                </a:lnTo>
                <a:lnTo>
                  <a:pt x="765" y="350"/>
                </a:lnTo>
                <a:lnTo>
                  <a:pt x="764" y="349"/>
                </a:lnTo>
                <a:lnTo>
                  <a:pt x="764" y="349"/>
                </a:lnTo>
                <a:lnTo>
                  <a:pt x="762" y="361"/>
                </a:lnTo>
                <a:lnTo>
                  <a:pt x="761" y="372"/>
                </a:lnTo>
                <a:lnTo>
                  <a:pt x="761" y="384"/>
                </a:lnTo>
                <a:lnTo>
                  <a:pt x="761" y="388"/>
                </a:lnTo>
                <a:lnTo>
                  <a:pt x="764" y="395"/>
                </a:lnTo>
                <a:lnTo>
                  <a:pt x="764" y="395"/>
                </a:lnTo>
                <a:close/>
                <a:moveTo>
                  <a:pt x="355" y="352"/>
                </a:moveTo>
                <a:lnTo>
                  <a:pt x="355" y="352"/>
                </a:lnTo>
                <a:lnTo>
                  <a:pt x="360" y="352"/>
                </a:lnTo>
                <a:lnTo>
                  <a:pt x="361" y="352"/>
                </a:lnTo>
                <a:lnTo>
                  <a:pt x="363" y="350"/>
                </a:lnTo>
                <a:lnTo>
                  <a:pt x="363" y="350"/>
                </a:lnTo>
                <a:lnTo>
                  <a:pt x="354" y="349"/>
                </a:lnTo>
                <a:lnTo>
                  <a:pt x="354" y="349"/>
                </a:lnTo>
                <a:lnTo>
                  <a:pt x="355" y="352"/>
                </a:lnTo>
                <a:lnTo>
                  <a:pt x="355" y="352"/>
                </a:lnTo>
                <a:close/>
                <a:moveTo>
                  <a:pt x="511" y="353"/>
                </a:moveTo>
                <a:lnTo>
                  <a:pt x="511" y="353"/>
                </a:lnTo>
                <a:lnTo>
                  <a:pt x="511" y="350"/>
                </a:lnTo>
                <a:lnTo>
                  <a:pt x="509" y="349"/>
                </a:lnTo>
                <a:lnTo>
                  <a:pt x="509" y="349"/>
                </a:lnTo>
                <a:lnTo>
                  <a:pt x="509" y="352"/>
                </a:lnTo>
                <a:lnTo>
                  <a:pt x="511" y="353"/>
                </a:lnTo>
                <a:lnTo>
                  <a:pt x="511" y="353"/>
                </a:lnTo>
                <a:close/>
                <a:moveTo>
                  <a:pt x="631" y="349"/>
                </a:moveTo>
                <a:lnTo>
                  <a:pt x="631" y="349"/>
                </a:lnTo>
                <a:lnTo>
                  <a:pt x="627" y="353"/>
                </a:lnTo>
                <a:lnTo>
                  <a:pt x="625" y="358"/>
                </a:lnTo>
                <a:lnTo>
                  <a:pt x="625" y="364"/>
                </a:lnTo>
                <a:lnTo>
                  <a:pt x="627" y="369"/>
                </a:lnTo>
                <a:lnTo>
                  <a:pt x="627" y="369"/>
                </a:lnTo>
                <a:lnTo>
                  <a:pt x="630" y="367"/>
                </a:lnTo>
                <a:lnTo>
                  <a:pt x="633" y="364"/>
                </a:lnTo>
                <a:lnTo>
                  <a:pt x="633" y="364"/>
                </a:lnTo>
                <a:lnTo>
                  <a:pt x="631" y="361"/>
                </a:lnTo>
                <a:lnTo>
                  <a:pt x="633" y="355"/>
                </a:lnTo>
                <a:lnTo>
                  <a:pt x="633" y="352"/>
                </a:lnTo>
                <a:lnTo>
                  <a:pt x="631" y="350"/>
                </a:lnTo>
                <a:lnTo>
                  <a:pt x="631" y="349"/>
                </a:lnTo>
                <a:lnTo>
                  <a:pt x="631" y="349"/>
                </a:lnTo>
                <a:close/>
                <a:moveTo>
                  <a:pt x="309" y="353"/>
                </a:moveTo>
                <a:lnTo>
                  <a:pt x="309" y="353"/>
                </a:lnTo>
                <a:lnTo>
                  <a:pt x="311" y="355"/>
                </a:lnTo>
                <a:lnTo>
                  <a:pt x="312" y="355"/>
                </a:lnTo>
                <a:lnTo>
                  <a:pt x="316" y="355"/>
                </a:lnTo>
                <a:lnTo>
                  <a:pt x="316" y="355"/>
                </a:lnTo>
                <a:lnTo>
                  <a:pt x="316" y="352"/>
                </a:lnTo>
                <a:lnTo>
                  <a:pt x="316" y="350"/>
                </a:lnTo>
                <a:lnTo>
                  <a:pt x="312" y="350"/>
                </a:lnTo>
                <a:lnTo>
                  <a:pt x="309" y="352"/>
                </a:lnTo>
                <a:lnTo>
                  <a:pt x="309" y="353"/>
                </a:lnTo>
                <a:lnTo>
                  <a:pt x="309" y="353"/>
                </a:lnTo>
                <a:close/>
                <a:moveTo>
                  <a:pt x="657" y="353"/>
                </a:moveTo>
                <a:lnTo>
                  <a:pt x="657" y="353"/>
                </a:lnTo>
                <a:lnTo>
                  <a:pt x="659" y="356"/>
                </a:lnTo>
                <a:lnTo>
                  <a:pt x="659" y="358"/>
                </a:lnTo>
                <a:lnTo>
                  <a:pt x="660" y="358"/>
                </a:lnTo>
                <a:lnTo>
                  <a:pt x="660" y="358"/>
                </a:lnTo>
                <a:lnTo>
                  <a:pt x="662" y="355"/>
                </a:lnTo>
                <a:lnTo>
                  <a:pt x="662" y="352"/>
                </a:lnTo>
                <a:lnTo>
                  <a:pt x="660" y="350"/>
                </a:lnTo>
                <a:lnTo>
                  <a:pt x="660" y="350"/>
                </a:lnTo>
                <a:lnTo>
                  <a:pt x="660" y="352"/>
                </a:lnTo>
                <a:lnTo>
                  <a:pt x="657" y="353"/>
                </a:lnTo>
                <a:lnTo>
                  <a:pt x="657" y="353"/>
                </a:lnTo>
                <a:close/>
                <a:moveTo>
                  <a:pt x="671" y="369"/>
                </a:moveTo>
                <a:lnTo>
                  <a:pt x="671" y="369"/>
                </a:lnTo>
                <a:lnTo>
                  <a:pt x="672" y="358"/>
                </a:lnTo>
                <a:lnTo>
                  <a:pt x="672" y="353"/>
                </a:lnTo>
                <a:lnTo>
                  <a:pt x="671" y="352"/>
                </a:lnTo>
                <a:lnTo>
                  <a:pt x="669" y="352"/>
                </a:lnTo>
                <a:lnTo>
                  <a:pt x="669" y="352"/>
                </a:lnTo>
                <a:lnTo>
                  <a:pt x="669" y="359"/>
                </a:lnTo>
                <a:lnTo>
                  <a:pt x="669" y="366"/>
                </a:lnTo>
                <a:lnTo>
                  <a:pt x="671" y="369"/>
                </a:lnTo>
                <a:lnTo>
                  <a:pt x="671" y="369"/>
                </a:lnTo>
                <a:close/>
                <a:moveTo>
                  <a:pt x="485" y="361"/>
                </a:moveTo>
                <a:lnTo>
                  <a:pt x="485" y="361"/>
                </a:lnTo>
                <a:lnTo>
                  <a:pt x="485" y="356"/>
                </a:lnTo>
                <a:lnTo>
                  <a:pt x="485" y="353"/>
                </a:lnTo>
                <a:lnTo>
                  <a:pt x="483" y="353"/>
                </a:lnTo>
                <a:lnTo>
                  <a:pt x="483" y="353"/>
                </a:lnTo>
                <a:lnTo>
                  <a:pt x="482" y="358"/>
                </a:lnTo>
                <a:lnTo>
                  <a:pt x="483" y="359"/>
                </a:lnTo>
                <a:lnTo>
                  <a:pt x="485" y="361"/>
                </a:lnTo>
                <a:lnTo>
                  <a:pt x="485" y="361"/>
                </a:lnTo>
                <a:close/>
                <a:moveTo>
                  <a:pt x="492" y="355"/>
                </a:moveTo>
                <a:lnTo>
                  <a:pt x="492" y="355"/>
                </a:lnTo>
                <a:lnTo>
                  <a:pt x="492" y="356"/>
                </a:lnTo>
                <a:lnTo>
                  <a:pt x="492" y="358"/>
                </a:lnTo>
                <a:lnTo>
                  <a:pt x="492" y="358"/>
                </a:lnTo>
                <a:lnTo>
                  <a:pt x="494" y="358"/>
                </a:lnTo>
                <a:lnTo>
                  <a:pt x="495" y="358"/>
                </a:lnTo>
                <a:lnTo>
                  <a:pt x="497" y="353"/>
                </a:lnTo>
                <a:lnTo>
                  <a:pt x="497" y="353"/>
                </a:lnTo>
                <a:lnTo>
                  <a:pt x="495" y="353"/>
                </a:lnTo>
                <a:lnTo>
                  <a:pt x="492" y="355"/>
                </a:lnTo>
                <a:lnTo>
                  <a:pt x="492" y="355"/>
                </a:lnTo>
                <a:close/>
                <a:moveTo>
                  <a:pt x="207" y="363"/>
                </a:moveTo>
                <a:lnTo>
                  <a:pt x="207" y="363"/>
                </a:lnTo>
                <a:lnTo>
                  <a:pt x="207" y="358"/>
                </a:lnTo>
                <a:lnTo>
                  <a:pt x="206" y="355"/>
                </a:lnTo>
                <a:lnTo>
                  <a:pt x="206" y="355"/>
                </a:lnTo>
                <a:lnTo>
                  <a:pt x="206" y="359"/>
                </a:lnTo>
                <a:lnTo>
                  <a:pt x="207" y="363"/>
                </a:lnTo>
                <a:lnTo>
                  <a:pt x="207" y="363"/>
                </a:lnTo>
                <a:close/>
                <a:moveTo>
                  <a:pt x="553" y="361"/>
                </a:moveTo>
                <a:lnTo>
                  <a:pt x="553" y="361"/>
                </a:lnTo>
                <a:lnTo>
                  <a:pt x="556" y="363"/>
                </a:lnTo>
                <a:lnTo>
                  <a:pt x="561" y="364"/>
                </a:lnTo>
                <a:lnTo>
                  <a:pt x="569" y="366"/>
                </a:lnTo>
                <a:lnTo>
                  <a:pt x="569" y="366"/>
                </a:lnTo>
                <a:lnTo>
                  <a:pt x="570" y="361"/>
                </a:lnTo>
                <a:lnTo>
                  <a:pt x="570" y="356"/>
                </a:lnTo>
                <a:lnTo>
                  <a:pt x="570" y="356"/>
                </a:lnTo>
                <a:lnTo>
                  <a:pt x="569" y="356"/>
                </a:lnTo>
                <a:lnTo>
                  <a:pt x="567" y="355"/>
                </a:lnTo>
                <a:lnTo>
                  <a:pt x="567" y="355"/>
                </a:lnTo>
                <a:lnTo>
                  <a:pt x="563" y="356"/>
                </a:lnTo>
                <a:lnTo>
                  <a:pt x="559" y="356"/>
                </a:lnTo>
                <a:lnTo>
                  <a:pt x="556" y="358"/>
                </a:lnTo>
                <a:lnTo>
                  <a:pt x="555" y="358"/>
                </a:lnTo>
                <a:lnTo>
                  <a:pt x="553" y="361"/>
                </a:lnTo>
                <a:lnTo>
                  <a:pt x="553" y="361"/>
                </a:lnTo>
                <a:close/>
                <a:moveTo>
                  <a:pt x="581" y="356"/>
                </a:moveTo>
                <a:lnTo>
                  <a:pt x="581" y="356"/>
                </a:lnTo>
                <a:lnTo>
                  <a:pt x="582" y="363"/>
                </a:lnTo>
                <a:lnTo>
                  <a:pt x="584" y="364"/>
                </a:lnTo>
                <a:lnTo>
                  <a:pt x="585" y="366"/>
                </a:lnTo>
                <a:lnTo>
                  <a:pt x="585" y="366"/>
                </a:lnTo>
                <a:lnTo>
                  <a:pt x="584" y="355"/>
                </a:lnTo>
                <a:lnTo>
                  <a:pt x="584" y="355"/>
                </a:lnTo>
                <a:lnTo>
                  <a:pt x="584" y="356"/>
                </a:lnTo>
                <a:lnTo>
                  <a:pt x="581" y="356"/>
                </a:lnTo>
                <a:lnTo>
                  <a:pt x="581" y="356"/>
                </a:lnTo>
                <a:close/>
                <a:moveTo>
                  <a:pt x="598" y="366"/>
                </a:moveTo>
                <a:lnTo>
                  <a:pt x="598" y="366"/>
                </a:lnTo>
                <a:lnTo>
                  <a:pt x="601" y="364"/>
                </a:lnTo>
                <a:lnTo>
                  <a:pt x="601" y="359"/>
                </a:lnTo>
                <a:lnTo>
                  <a:pt x="599" y="356"/>
                </a:lnTo>
                <a:lnTo>
                  <a:pt x="596" y="355"/>
                </a:lnTo>
                <a:lnTo>
                  <a:pt x="596" y="355"/>
                </a:lnTo>
                <a:lnTo>
                  <a:pt x="598" y="361"/>
                </a:lnTo>
                <a:lnTo>
                  <a:pt x="598" y="366"/>
                </a:lnTo>
                <a:lnTo>
                  <a:pt x="598" y="366"/>
                </a:lnTo>
                <a:close/>
                <a:moveTo>
                  <a:pt x="277" y="358"/>
                </a:moveTo>
                <a:lnTo>
                  <a:pt x="277" y="358"/>
                </a:lnTo>
                <a:lnTo>
                  <a:pt x="284" y="358"/>
                </a:lnTo>
                <a:lnTo>
                  <a:pt x="285" y="356"/>
                </a:lnTo>
                <a:lnTo>
                  <a:pt x="285" y="355"/>
                </a:lnTo>
                <a:lnTo>
                  <a:pt x="285" y="355"/>
                </a:lnTo>
                <a:lnTo>
                  <a:pt x="282" y="356"/>
                </a:lnTo>
                <a:lnTo>
                  <a:pt x="280" y="356"/>
                </a:lnTo>
                <a:lnTo>
                  <a:pt x="279" y="355"/>
                </a:lnTo>
                <a:lnTo>
                  <a:pt x="279" y="355"/>
                </a:lnTo>
                <a:lnTo>
                  <a:pt x="279" y="356"/>
                </a:lnTo>
                <a:lnTo>
                  <a:pt x="279" y="356"/>
                </a:lnTo>
                <a:lnTo>
                  <a:pt x="277" y="358"/>
                </a:lnTo>
                <a:lnTo>
                  <a:pt x="277" y="358"/>
                </a:lnTo>
                <a:lnTo>
                  <a:pt x="277" y="358"/>
                </a:lnTo>
                <a:close/>
                <a:moveTo>
                  <a:pt x="358" y="356"/>
                </a:moveTo>
                <a:lnTo>
                  <a:pt x="358" y="356"/>
                </a:lnTo>
                <a:lnTo>
                  <a:pt x="363" y="366"/>
                </a:lnTo>
                <a:lnTo>
                  <a:pt x="367" y="367"/>
                </a:lnTo>
                <a:lnTo>
                  <a:pt x="369" y="369"/>
                </a:lnTo>
                <a:lnTo>
                  <a:pt x="372" y="367"/>
                </a:lnTo>
                <a:lnTo>
                  <a:pt x="372" y="367"/>
                </a:lnTo>
                <a:lnTo>
                  <a:pt x="372" y="364"/>
                </a:lnTo>
                <a:lnTo>
                  <a:pt x="370" y="361"/>
                </a:lnTo>
                <a:lnTo>
                  <a:pt x="367" y="356"/>
                </a:lnTo>
                <a:lnTo>
                  <a:pt x="367" y="356"/>
                </a:lnTo>
                <a:lnTo>
                  <a:pt x="363" y="356"/>
                </a:lnTo>
                <a:lnTo>
                  <a:pt x="360" y="356"/>
                </a:lnTo>
                <a:lnTo>
                  <a:pt x="358" y="356"/>
                </a:lnTo>
                <a:lnTo>
                  <a:pt x="358" y="356"/>
                </a:lnTo>
                <a:close/>
                <a:moveTo>
                  <a:pt x="607" y="364"/>
                </a:moveTo>
                <a:lnTo>
                  <a:pt x="607" y="364"/>
                </a:lnTo>
                <a:lnTo>
                  <a:pt x="608" y="363"/>
                </a:lnTo>
                <a:lnTo>
                  <a:pt x="608" y="359"/>
                </a:lnTo>
                <a:lnTo>
                  <a:pt x="608" y="358"/>
                </a:lnTo>
                <a:lnTo>
                  <a:pt x="607" y="355"/>
                </a:lnTo>
                <a:lnTo>
                  <a:pt x="607" y="355"/>
                </a:lnTo>
                <a:lnTo>
                  <a:pt x="607" y="359"/>
                </a:lnTo>
                <a:lnTo>
                  <a:pt x="607" y="364"/>
                </a:lnTo>
                <a:lnTo>
                  <a:pt x="607" y="364"/>
                </a:lnTo>
                <a:close/>
                <a:moveTo>
                  <a:pt x="351" y="369"/>
                </a:moveTo>
                <a:lnTo>
                  <a:pt x="351" y="369"/>
                </a:lnTo>
                <a:lnTo>
                  <a:pt x="355" y="369"/>
                </a:lnTo>
                <a:lnTo>
                  <a:pt x="360" y="367"/>
                </a:lnTo>
                <a:lnTo>
                  <a:pt x="360" y="367"/>
                </a:lnTo>
                <a:lnTo>
                  <a:pt x="358" y="364"/>
                </a:lnTo>
                <a:lnTo>
                  <a:pt x="357" y="363"/>
                </a:lnTo>
                <a:lnTo>
                  <a:pt x="354" y="356"/>
                </a:lnTo>
                <a:lnTo>
                  <a:pt x="354" y="356"/>
                </a:lnTo>
                <a:lnTo>
                  <a:pt x="349" y="356"/>
                </a:lnTo>
                <a:lnTo>
                  <a:pt x="348" y="356"/>
                </a:lnTo>
                <a:lnTo>
                  <a:pt x="346" y="358"/>
                </a:lnTo>
                <a:lnTo>
                  <a:pt x="346" y="359"/>
                </a:lnTo>
                <a:lnTo>
                  <a:pt x="348" y="364"/>
                </a:lnTo>
                <a:lnTo>
                  <a:pt x="351" y="369"/>
                </a:lnTo>
                <a:lnTo>
                  <a:pt x="351" y="369"/>
                </a:lnTo>
                <a:close/>
                <a:moveTo>
                  <a:pt x="378" y="361"/>
                </a:moveTo>
                <a:lnTo>
                  <a:pt x="378" y="361"/>
                </a:lnTo>
                <a:lnTo>
                  <a:pt x="378" y="358"/>
                </a:lnTo>
                <a:lnTo>
                  <a:pt x="377" y="356"/>
                </a:lnTo>
                <a:lnTo>
                  <a:pt x="377" y="356"/>
                </a:lnTo>
                <a:lnTo>
                  <a:pt x="377" y="359"/>
                </a:lnTo>
                <a:lnTo>
                  <a:pt x="378" y="361"/>
                </a:lnTo>
                <a:lnTo>
                  <a:pt x="378" y="361"/>
                </a:lnTo>
                <a:close/>
                <a:moveTo>
                  <a:pt x="398" y="359"/>
                </a:moveTo>
                <a:lnTo>
                  <a:pt x="398" y="359"/>
                </a:lnTo>
                <a:lnTo>
                  <a:pt x="396" y="361"/>
                </a:lnTo>
                <a:lnTo>
                  <a:pt x="396" y="363"/>
                </a:lnTo>
                <a:lnTo>
                  <a:pt x="399" y="367"/>
                </a:lnTo>
                <a:lnTo>
                  <a:pt x="399" y="367"/>
                </a:lnTo>
                <a:lnTo>
                  <a:pt x="404" y="367"/>
                </a:lnTo>
                <a:lnTo>
                  <a:pt x="404" y="367"/>
                </a:lnTo>
                <a:lnTo>
                  <a:pt x="402" y="364"/>
                </a:lnTo>
                <a:lnTo>
                  <a:pt x="402" y="363"/>
                </a:lnTo>
                <a:lnTo>
                  <a:pt x="399" y="361"/>
                </a:lnTo>
                <a:lnTo>
                  <a:pt x="399" y="361"/>
                </a:lnTo>
                <a:lnTo>
                  <a:pt x="399" y="359"/>
                </a:lnTo>
                <a:lnTo>
                  <a:pt x="398" y="358"/>
                </a:lnTo>
                <a:lnTo>
                  <a:pt x="395" y="356"/>
                </a:lnTo>
                <a:lnTo>
                  <a:pt x="395" y="356"/>
                </a:lnTo>
                <a:lnTo>
                  <a:pt x="395" y="358"/>
                </a:lnTo>
                <a:lnTo>
                  <a:pt x="396" y="358"/>
                </a:lnTo>
                <a:lnTo>
                  <a:pt x="398" y="359"/>
                </a:lnTo>
                <a:lnTo>
                  <a:pt x="398" y="359"/>
                </a:lnTo>
                <a:close/>
                <a:moveTo>
                  <a:pt x="500" y="358"/>
                </a:moveTo>
                <a:lnTo>
                  <a:pt x="500" y="358"/>
                </a:lnTo>
                <a:lnTo>
                  <a:pt x="505" y="358"/>
                </a:lnTo>
                <a:lnTo>
                  <a:pt x="505" y="358"/>
                </a:lnTo>
                <a:lnTo>
                  <a:pt x="505" y="358"/>
                </a:lnTo>
                <a:lnTo>
                  <a:pt x="503" y="356"/>
                </a:lnTo>
                <a:lnTo>
                  <a:pt x="502" y="356"/>
                </a:lnTo>
                <a:lnTo>
                  <a:pt x="502" y="356"/>
                </a:lnTo>
                <a:lnTo>
                  <a:pt x="500" y="358"/>
                </a:lnTo>
                <a:lnTo>
                  <a:pt x="500" y="358"/>
                </a:lnTo>
                <a:close/>
                <a:moveTo>
                  <a:pt x="651" y="364"/>
                </a:moveTo>
                <a:lnTo>
                  <a:pt x="651" y="364"/>
                </a:lnTo>
                <a:lnTo>
                  <a:pt x="651" y="359"/>
                </a:lnTo>
                <a:lnTo>
                  <a:pt x="651" y="358"/>
                </a:lnTo>
                <a:lnTo>
                  <a:pt x="651" y="356"/>
                </a:lnTo>
                <a:lnTo>
                  <a:pt x="651" y="356"/>
                </a:lnTo>
                <a:lnTo>
                  <a:pt x="649" y="361"/>
                </a:lnTo>
                <a:lnTo>
                  <a:pt x="651" y="364"/>
                </a:lnTo>
                <a:lnTo>
                  <a:pt x="651" y="364"/>
                </a:lnTo>
                <a:close/>
                <a:moveTo>
                  <a:pt x="659" y="370"/>
                </a:moveTo>
                <a:lnTo>
                  <a:pt x="659" y="370"/>
                </a:lnTo>
                <a:lnTo>
                  <a:pt x="657" y="369"/>
                </a:lnTo>
                <a:lnTo>
                  <a:pt x="656" y="366"/>
                </a:lnTo>
                <a:lnTo>
                  <a:pt x="656" y="366"/>
                </a:lnTo>
                <a:lnTo>
                  <a:pt x="654" y="378"/>
                </a:lnTo>
                <a:lnTo>
                  <a:pt x="654" y="390"/>
                </a:lnTo>
                <a:lnTo>
                  <a:pt x="653" y="404"/>
                </a:lnTo>
                <a:lnTo>
                  <a:pt x="654" y="416"/>
                </a:lnTo>
                <a:lnTo>
                  <a:pt x="654" y="416"/>
                </a:lnTo>
                <a:lnTo>
                  <a:pt x="660" y="413"/>
                </a:lnTo>
                <a:lnTo>
                  <a:pt x="662" y="407"/>
                </a:lnTo>
                <a:lnTo>
                  <a:pt x="665" y="399"/>
                </a:lnTo>
                <a:lnTo>
                  <a:pt x="665" y="391"/>
                </a:lnTo>
                <a:lnTo>
                  <a:pt x="665" y="375"/>
                </a:lnTo>
                <a:lnTo>
                  <a:pt x="665" y="367"/>
                </a:lnTo>
                <a:lnTo>
                  <a:pt x="666" y="361"/>
                </a:lnTo>
                <a:lnTo>
                  <a:pt x="666" y="361"/>
                </a:lnTo>
                <a:lnTo>
                  <a:pt x="666" y="359"/>
                </a:lnTo>
                <a:lnTo>
                  <a:pt x="665" y="359"/>
                </a:lnTo>
                <a:lnTo>
                  <a:pt x="665" y="356"/>
                </a:lnTo>
                <a:lnTo>
                  <a:pt x="665" y="356"/>
                </a:lnTo>
                <a:lnTo>
                  <a:pt x="663" y="366"/>
                </a:lnTo>
                <a:lnTo>
                  <a:pt x="662" y="369"/>
                </a:lnTo>
                <a:lnTo>
                  <a:pt x="659" y="370"/>
                </a:lnTo>
                <a:lnTo>
                  <a:pt x="659" y="370"/>
                </a:lnTo>
                <a:close/>
                <a:moveTo>
                  <a:pt x="105" y="425"/>
                </a:moveTo>
                <a:lnTo>
                  <a:pt x="105" y="425"/>
                </a:lnTo>
                <a:lnTo>
                  <a:pt x="105" y="387"/>
                </a:lnTo>
                <a:lnTo>
                  <a:pt x="105" y="372"/>
                </a:lnTo>
                <a:lnTo>
                  <a:pt x="104" y="358"/>
                </a:lnTo>
                <a:lnTo>
                  <a:pt x="104" y="358"/>
                </a:lnTo>
                <a:lnTo>
                  <a:pt x="99" y="364"/>
                </a:lnTo>
                <a:lnTo>
                  <a:pt x="96" y="373"/>
                </a:lnTo>
                <a:lnTo>
                  <a:pt x="94" y="382"/>
                </a:lnTo>
                <a:lnTo>
                  <a:pt x="94" y="391"/>
                </a:lnTo>
                <a:lnTo>
                  <a:pt x="96" y="401"/>
                </a:lnTo>
                <a:lnTo>
                  <a:pt x="98" y="410"/>
                </a:lnTo>
                <a:lnTo>
                  <a:pt x="101" y="417"/>
                </a:lnTo>
                <a:lnTo>
                  <a:pt x="105" y="425"/>
                </a:lnTo>
                <a:lnTo>
                  <a:pt x="105" y="425"/>
                </a:lnTo>
                <a:close/>
                <a:moveTo>
                  <a:pt x="329" y="369"/>
                </a:moveTo>
                <a:lnTo>
                  <a:pt x="329" y="369"/>
                </a:lnTo>
                <a:lnTo>
                  <a:pt x="331" y="363"/>
                </a:lnTo>
                <a:lnTo>
                  <a:pt x="329" y="359"/>
                </a:lnTo>
                <a:lnTo>
                  <a:pt x="326" y="358"/>
                </a:lnTo>
                <a:lnTo>
                  <a:pt x="326" y="358"/>
                </a:lnTo>
                <a:lnTo>
                  <a:pt x="326" y="361"/>
                </a:lnTo>
                <a:lnTo>
                  <a:pt x="325" y="364"/>
                </a:lnTo>
                <a:lnTo>
                  <a:pt x="326" y="367"/>
                </a:lnTo>
                <a:lnTo>
                  <a:pt x="329" y="369"/>
                </a:lnTo>
                <a:lnTo>
                  <a:pt x="329" y="369"/>
                </a:lnTo>
                <a:close/>
                <a:moveTo>
                  <a:pt x="75" y="370"/>
                </a:moveTo>
                <a:lnTo>
                  <a:pt x="75" y="370"/>
                </a:lnTo>
                <a:lnTo>
                  <a:pt x="75" y="367"/>
                </a:lnTo>
                <a:lnTo>
                  <a:pt x="75" y="364"/>
                </a:lnTo>
                <a:lnTo>
                  <a:pt x="73" y="358"/>
                </a:lnTo>
                <a:lnTo>
                  <a:pt x="73" y="358"/>
                </a:lnTo>
                <a:lnTo>
                  <a:pt x="72" y="364"/>
                </a:lnTo>
                <a:lnTo>
                  <a:pt x="73" y="367"/>
                </a:lnTo>
                <a:lnTo>
                  <a:pt x="75" y="370"/>
                </a:lnTo>
                <a:lnTo>
                  <a:pt x="75" y="370"/>
                </a:lnTo>
                <a:close/>
                <a:moveTo>
                  <a:pt x="256" y="359"/>
                </a:moveTo>
                <a:lnTo>
                  <a:pt x="256" y="359"/>
                </a:lnTo>
                <a:lnTo>
                  <a:pt x="258" y="361"/>
                </a:lnTo>
                <a:lnTo>
                  <a:pt x="261" y="361"/>
                </a:lnTo>
                <a:lnTo>
                  <a:pt x="264" y="361"/>
                </a:lnTo>
                <a:lnTo>
                  <a:pt x="265" y="361"/>
                </a:lnTo>
                <a:lnTo>
                  <a:pt x="265" y="361"/>
                </a:lnTo>
                <a:lnTo>
                  <a:pt x="265" y="359"/>
                </a:lnTo>
                <a:lnTo>
                  <a:pt x="262" y="359"/>
                </a:lnTo>
                <a:lnTo>
                  <a:pt x="259" y="359"/>
                </a:lnTo>
                <a:lnTo>
                  <a:pt x="256" y="359"/>
                </a:lnTo>
                <a:lnTo>
                  <a:pt x="256" y="359"/>
                </a:lnTo>
                <a:close/>
                <a:moveTo>
                  <a:pt x="311" y="359"/>
                </a:moveTo>
                <a:lnTo>
                  <a:pt x="311" y="359"/>
                </a:lnTo>
                <a:lnTo>
                  <a:pt x="312" y="364"/>
                </a:lnTo>
                <a:lnTo>
                  <a:pt x="312" y="367"/>
                </a:lnTo>
                <a:lnTo>
                  <a:pt x="314" y="367"/>
                </a:lnTo>
                <a:lnTo>
                  <a:pt x="314" y="367"/>
                </a:lnTo>
                <a:lnTo>
                  <a:pt x="317" y="364"/>
                </a:lnTo>
                <a:lnTo>
                  <a:pt x="319" y="359"/>
                </a:lnTo>
                <a:lnTo>
                  <a:pt x="319" y="359"/>
                </a:lnTo>
                <a:lnTo>
                  <a:pt x="314" y="358"/>
                </a:lnTo>
                <a:lnTo>
                  <a:pt x="311" y="359"/>
                </a:lnTo>
                <a:lnTo>
                  <a:pt x="311" y="359"/>
                </a:lnTo>
                <a:close/>
                <a:moveTo>
                  <a:pt x="303" y="361"/>
                </a:moveTo>
                <a:lnTo>
                  <a:pt x="303" y="361"/>
                </a:lnTo>
                <a:lnTo>
                  <a:pt x="303" y="364"/>
                </a:lnTo>
                <a:lnTo>
                  <a:pt x="305" y="367"/>
                </a:lnTo>
                <a:lnTo>
                  <a:pt x="305" y="367"/>
                </a:lnTo>
                <a:lnTo>
                  <a:pt x="306" y="367"/>
                </a:lnTo>
                <a:lnTo>
                  <a:pt x="306" y="367"/>
                </a:lnTo>
                <a:lnTo>
                  <a:pt x="308" y="366"/>
                </a:lnTo>
                <a:lnTo>
                  <a:pt x="306" y="364"/>
                </a:lnTo>
                <a:lnTo>
                  <a:pt x="306" y="363"/>
                </a:lnTo>
                <a:lnTo>
                  <a:pt x="306" y="359"/>
                </a:lnTo>
                <a:lnTo>
                  <a:pt x="306" y="359"/>
                </a:lnTo>
                <a:lnTo>
                  <a:pt x="303" y="361"/>
                </a:lnTo>
                <a:lnTo>
                  <a:pt x="303" y="361"/>
                </a:lnTo>
                <a:close/>
                <a:moveTo>
                  <a:pt x="386" y="367"/>
                </a:moveTo>
                <a:lnTo>
                  <a:pt x="386" y="367"/>
                </a:lnTo>
                <a:lnTo>
                  <a:pt x="389" y="367"/>
                </a:lnTo>
                <a:lnTo>
                  <a:pt x="392" y="367"/>
                </a:lnTo>
                <a:lnTo>
                  <a:pt x="392" y="367"/>
                </a:lnTo>
                <a:lnTo>
                  <a:pt x="390" y="363"/>
                </a:lnTo>
                <a:lnTo>
                  <a:pt x="389" y="361"/>
                </a:lnTo>
                <a:lnTo>
                  <a:pt x="387" y="361"/>
                </a:lnTo>
                <a:lnTo>
                  <a:pt x="387" y="361"/>
                </a:lnTo>
                <a:lnTo>
                  <a:pt x="386" y="364"/>
                </a:lnTo>
                <a:lnTo>
                  <a:pt x="386" y="367"/>
                </a:lnTo>
                <a:lnTo>
                  <a:pt x="386" y="367"/>
                </a:lnTo>
                <a:close/>
                <a:moveTo>
                  <a:pt x="720" y="378"/>
                </a:moveTo>
                <a:lnTo>
                  <a:pt x="720" y="378"/>
                </a:lnTo>
                <a:lnTo>
                  <a:pt x="721" y="379"/>
                </a:lnTo>
                <a:lnTo>
                  <a:pt x="721" y="382"/>
                </a:lnTo>
                <a:lnTo>
                  <a:pt x="721" y="382"/>
                </a:lnTo>
                <a:lnTo>
                  <a:pt x="726" y="381"/>
                </a:lnTo>
                <a:lnTo>
                  <a:pt x="726" y="381"/>
                </a:lnTo>
                <a:lnTo>
                  <a:pt x="726" y="369"/>
                </a:lnTo>
                <a:lnTo>
                  <a:pt x="724" y="364"/>
                </a:lnTo>
                <a:lnTo>
                  <a:pt x="721" y="361"/>
                </a:lnTo>
                <a:lnTo>
                  <a:pt x="721" y="361"/>
                </a:lnTo>
                <a:lnTo>
                  <a:pt x="720" y="378"/>
                </a:lnTo>
                <a:lnTo>
                  <a:pt x="720" y="378"/>
                </a:lnTo>
                <a:close/>
                <a:moveTo>
                  <a:pt x="252" y="361"/>
                </a:moveTo>
                <a:lnTo>
                  <a:pt x="252" y="361"/>
                </a:lnTo>
                <a:lnTo>
                  <a:pt x="250" y="363"/>
                </a:lnTo>
                <a:lnTo>
                  <a:pt x="250" y="364"/>
                </a:lnTo>
                <a:lnTo>
                  <a:pt x="250" y="364"/>
                </a:lnTo>
                <a:lnTo>
                  <a:pt x="252" y="364"/>
                </a:lnTo>
                <a:lnTo>
                  <a:pt x="252" y="361"/>
                </a:lnTo>
                <a:lnTo>
                  <a:pt x="252" y="361"/>
                </a:lnTo>
                <a:close/>
                <a:moveTo>
                  <a:pt x="296" y="367"/>
                </a:moveTo>
                <a:lnTo>
                  <a:pt x="296" y="367"/>
                </a:lnTo>
                <a:lnTo>
                  <a:pt x="296" y="366"/>
                </a:lnTo>
                <a:lnTo>
                  <a:pt x="296" y="363"/>
                </a:lnTo>
                <a:lnTo>
                  <a:pt x="296" y="363"/>
                </a:lnTo>
                <a:lnTo>
                  <a:pt x="296" y="363"/>
                </a:lnTo>
                <a:lnTo>
                  <a:pt x="294" y="363"/>
                </a:lnTo>
                <a:lnTo>
                  <a:pt x="294" y="361"/>
                </a:lnTo>
                <a:lnTo>
                  <a:pt x="293" y="361"/>
                </a:lnTo>
                <a:lnTo>
                  <a:pt x="293" y="361"/>
                </a:lnTo>
                <a:lnTo>
                  <a:pt x="293" y="366"/>
                </a:lnTo>
                <a:lnTo>
                  <a:pt x="294" y="367"/>
                </a:lnTo>
                <a:lnTo>
                  <a:pt x="296" y="367"/>
                </a:lnTo>
                <a:lnTo>
                  <a:pt x="296" y="367"/>
                </a:lnTo>
                <a:close/>
                <a:moveTo>
                  <a:pt x="418" y="366"/>
                </a:moveTo>
                <a:lnTo>
                  <a:pt x="418" y="366"/>
                </a:lnTo>
                <a:lnTo>
                  <a:pt x="419" y="364"/>
                </a:lnTo>
                <a:lnTo>
                  <a:pt x="421" y="363"/>
                </a:lnTo>
                <a:lnTo>
                  <a:pt x="421" y="363"/>
                </a:lnTo>
                <a:lnTo>
                  <a:pt x="418" y="361"/>
                </a:lnTo>
                <a:lnTo>
                  <a:pt x="416" y="361"/>
                </a:lnTo>
                <a:lnTo>
                  <a:pt x="416" y="361"/>
                </a:lnTo>
                <a:lnTo>
                  <a:pt x="418" y="366"/>
                </a:lnTo>
                <a:lnTo>
                  <a:pt x="418" y="366"/>
                </a:lnTo>
                <a:close/>
                <a:moveTo>
                  <a:pt x="444" y="361"/>
                </a:moveTo>
                <a:lnTo>
                  <a:pt x="444" y="361"/>
                </a:lnTo>
                <a:lnTo>
                  <a:pt x="439" y="361"/>
                </a:lnTo>
                <a:lnTo>
                  <a:pt x="439" y="361"/>
                </a:lnTo>
                <a:lnTo>
                  <a:pt x="439" y="364"/>
                </a:lnTo>
                <a:lnTo>
                  <a:pt x="441" y="364"/>
                </a:lnTo>
                <a:lnTo>
                  <a:pt x="444" y="364"/>
                </a:lnTo>
                <a:lnTo>
                  <a:pt x="444" y="361"/>
                </a:lnTo>
                <a:lnTo>
                  <a:pt x="444" y="361"/>
                </a:lnTo>
                <a:close/>
                <a:moveTo>
                  <a:pt x="280" y="364"/>
                </a:moveTo>
                <a:lnTo>
                  <a:pt x="280" y="364"/>
                </a:lnTo>
                <a:lnTo>
                  <a:pt x="284" y="364"/>
                </a:lnTo>
                <a:lnTo>
                  <a:pt x="285" y="364"/>
                </a:lnTo>
                <a:lnTo>
                  <a:pt x="285" y="363"/>
                </a:lnTo>
                <a:lnTo>
                  <a:pt x="285" y="363"/>
                </a:lnTo>
                <a:lnTo>
                  <a:pt x="282" y="363"/>
                </a:lnTo>
                <a:lnTo>
                  <a:pt x="280" y="364"/>
                </a:lnTo>
                <a:lnTo>
                  <a:pt x="280" y="364"/>
                </a:lnTo>
                <a:close/>
                <a:moveTo>
                  <a:pt x="236" y="364"/>
                </a:moveTo>
                <a:lnTo>
                  <a:pt x="236" y="364"/>
                </a:lnTo>
                <a:lnTo>
                  <a:pt x="238" y="366"/>
                </a:lnTo>
                <a:lnTo>
                  <a:pt x="238" y="366"/>
                </a:lnTo>
                <a:lnTo>
                  <a:pt x="238" y="366"/>
                </a:lnTo>
                <a:lnTo>
                  <a:pt x="239" y="364"/>
                </a:lnTo>
                <a:lnTo>
                  <a:pt x="241" y="364"/>
                </a:lnTo>
                <a:lnTo>
                  <a:pt x="241" y="364"/>
                </a:lnTo>
                <a:lnTo>
                  <a:pt x="239" y="363"/>
                </a:lnTo>
                <a:lnTo>
                  <a:pt x="236" y="364"/>
                </a:lnTo>
                <a:lnTo>
                  <a:pt x="236" y="364"/>
                </a:lnTo>
                <a:close/>
                <a:moveTo>
                  <a:pt x="495" y="364"/>
                </a:moveTo>
                <a:lnTo>
                  <a:pt x="495" y="364"/>
                </a:lnTo>
                <a:lnTo>
                  <a:pt x="495" y="364"/>
                </a:lnTo>
                <a:lnTo>
                  <a:pt x="499" y="366"/>
                </a:lnTo>
                <a:lnTo>
                  <a:pt x="500" y="364"/>
                </a:lnTo>
                <a:lnTo>
                  <a:pt x="502" y="364"/>
                </a:lnTo>
                <a:lnTo>
                  <a:pt x="502" y="364"/>
                </a:lnTo>
                <a:lnTo>
                  <a:pt x="499" y="363"/>
                </a:lnTo>
                <a:lnTo>
                  <a:pt x="495" y="364"/>
                </a:lnTo>
                <a:lnTo>
                  <a:pt x="495" y="364"/>
                </a:lnTo>
                <a:close/>
                <a:moveTo>
                  <a:pt x="531" y="372"/>
                </a:moveTo>
                <a:lnTo>
                  <a:pt x="531" y="372"/>
                </a:lnTo>
                <a:lnTo>
                  <a:pt x="538" y="373"/>
                </a:lnTo>
                <a:lnTo>
                  <a:pt x="538" y="373"/>
                </a:lnTo>
                <a:lnTo>
                  <a:pt x="540" y="369"/>
                </a:lnTo>
                <a:lnTo>
                  <a:pt x="538" y="364"/>
                </a:lnTo>
                <a:lnTo>
                  <a:pt x="538" y="364"/>
                </a:lnTo>
                <a:lnTo>
                  <a:pt x="537" y="364"/>
                </a:lnTo>
                <a:lnTo>
                  <a:pt x="534" y="364"/>
                </a:lnTo>
                <a:lnTo>
                  <a:pt x="532" y="363"/>
                </a:lnTo>
                <a:lnTo>
                  <a:pt x="531" y="363"/>
                </a:lnTo>
                <a:lnTo>
                  <a:pt x="531" y="363"/>
                </a:lnTo>
                <a:lnTo>
                  <a:pt x="529" y="367"/>
                </a:lnTo>
                <a:lnTo>
                  <a:pt x="531" y="372"/>
                </a:lnTo>
                <a:lnTo>
                  <a:pt x="531" y="372"/>
                </a:lnTo>
                <a:close/>
                <a:moveTo>
                  <a:pt x="590" y="370"/>
                </a:moveTo>
                <a:lnTo>
                  <a:pt x="590" y="370"/>
                </a:lnTo>
                <a:lnTo>
                  <a:pt x="592" y="370"/>
                </a:lnTo>
                <a:lnTo>
                  <a:pt x="592" y="370"/>
                </a:lnTo>
                <a:lnTo>
                  <a:pt x="593" y="369"/>
                </a:lnTo>
                <a:lnTo>
                  <a:pt x="593" y="367"/>
                </a:lnTo>
                <a:lnTo>
                  <a:pt x="593" y="364"/>
                </a:lnTo>
                <a:lnTo>
                  <a:pt x="592" y="363"/>
                </a:lnTo>
                <a:lnTo>
                  <a:pt x="592" y="363"/>
                </a:lnTo>
                <a:lnTo>
                  <a:pt x="590" y="367"/>
                </a:lnTo>
                <a:lnTo>
                  <a:pt x="590" y="369"/>
                </a:lnTo>
                <a:lnTo>
                  <a:pt x="590" y="370"/>
                </a:lnTo>
                <a:lnTo>
                  <a:pt x="590" y="370"/>
                </a:lnTo>
                <a:close/>
                <a:moveTo>
                  <a:pt x="224" y="366"/>
                </a:moveTo>
                <a:lnTo>
                  <a:pt x="224" y="366"/>
                </a:lnTo>
                <a:lnTo>
                  <a:pt x="229" y="366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29" y="364"/>
                </a:lnTo>
                <a:lnTo>
                  <a:pt x="227" y="364"/>
                </a:lnTo>
                <a:lnTo>
                  <a:pt x="226" y="364"/>
                </a:lnTo>
                <a:lnTo>
                  <a:pt x="226" y="364"/>
                </a:lnTo>
                <a:lnTo>
                  <a:pt x="226" y="364"/>
                </a:lnTo>
                <a:lnTo>
                  <a:pt x="224" y="364"/>
                </a:lnTo>
                <a:lnTo>
                  <a:pt x="224" y="366"/>
                </a:lnTo>
                <a:lnTo>
                  <a:pt x="224" y="366"/>
                </a:lnTo>
                <a:lnTo>
                  <a:pt x="224" y="366"/>
                </a:lnTo>
                <a:close/>
                <a:moveTo>
                  <a:pt x="517" y="369"/>
                </a:moveTo>
                <a:lnTo>
                  <a:pt x="517" y="369"/>
                </a:lnTo>
                <a:lnTo>
                  <a:pt x="517" y="367"/>
                </a:lnTo>
                <a:lnTo>
                  <a:pt x="517" y="366"/>
                </a:lnTo>
                <a:lnTo>
                  <a:pt x="517" y="364"/>
                </a:lnTo>
                <a:lnTo>
                  <a:pt x="517" y="364"/>
                </a:lnTo>
                <a:lnTo>
                  <a:pt x="514" y="364"/>
                </a:lnTo>
                <a:lnTo>
                  <a:pt x="514" y="366"/>
                </a:lnTo>
                <a:lnTo>
                  <a:pt x="514" y="366"/>
                </a:lnTo>
                <a:lnTo>
                  <a:pt x="515" y="369"/>
                </a:lnTo>
                <a:lnTo>
                  <a:pt x="517" y="369"/>
                </a:lnTo>
                <a:lnTo>
                  <a:pt x="517" y="369"/>
                </a:lnTo>
                <a:lnTo>
                  <a:pt x="517" y="369"/>
                </a:lnTo>
                <a:close/>
                <a:moveTo>
                  <a:pt x="262" y="366"/>
                </a:moveTo>
                <a:lnTo>
                  <a:pt x="262" y="366"/>
                </a:lnTo>
                <a:lnTo>
                  <a:pt x="268" y="367"/>
                </a:lnTo>
                <a:lnTo>
                  <a:pt x="274" y="366"/>
                </a:lnTo>
                <a:lnTo>
                  <a:pt x="274" y="366"/>
                </a:lnTo>
                <a:lnTo>
                  <a:pt x="273" y="364"/>
                </a:lnTo>
                <a:lnTo>
                  <a:pt x="268" y="364"/>
                </a:lnTo>
                <a:lnTo>
                  <a:pt x="262" y="366"/>
                </a:lnTo>
                <a:lnTo>
                  <a:pt x="262" y="366"/>
                </a:lnTo>
                <a:close/>
                <a:moveTo>
                  <a:pt x="750" y="404"/>
                </a:moveTo>
                <a:lnTo>
                  <a:pt x="750" y="404"/>
                </a:lnTo>
                <a:lnTo>
                  <a:pt x="753" y="395"/>
                </a:lnTo>
                <a:lnTo>
                  <a:pt x="755" y="385"/>
                </a:lnTo>
                <a:lnTo>
                  <a:pt x="755" y="375"/>
                </a:lnTo>
                <a:lnTo>
                  <a:pt x="752" y="366"/>
                </a:lnTo>
                <a:lnTo>
                  <a:pt x="752" y="366"/>
                </a:lnTo>
                <a:lnTo>
                  <a:pt x="750" y="384"/>
                </a:lnTo>
                <a:lnTo>
                  <a:pt x="750" y="393"/>
                </a:lnTo>
                <a:lnTo>
                  <a:pt x="750" y="404"/>
                </a:lnTo>
                <a:lnTo>
                  <a:pt x="750" y="404"/>
                </a:lnTo>
                <a:close/>
                <a:moveTo>
                  <a:pt x="137" y="366"/>
                </a:moveTo>
                <a:lnTo>
                  <a:pt x="137" y="366"/>
                </a:lnTo>
                <a:lnTo>
                  <a:pt x="136" y="372"/>
                </a:lnTo>
                <a:lnTo>
                  <a:pt x="136" y="376"/>
                </a:lnTo>
                <a:lnTo>
                  <a:pt x="136" y="378"/>
                </a:lnTo>
                <a:lnTo>
                  <a:pt x="136" y="378"/>
                </a:lnTo>
                <a:lnTo>
                  <a:pt x="137" y="375"/>
                </a:lnTo>
                <a:lnTo>
                  <a:pt x="140" y="372"/>
                </a:lnTo>
                <a:lnTo>
                  <a:pt x="142" y="369"/>
                </a:lnTo>
                <a:lnTo>
                  <a:pt x="142" y="367"/>
                </a:lnTo>
                <a:lnTo>
                  <a:pt x="140" y="366"/>
                </a:lnTo>
                <a:lnTo>
                  <a:pt x="140" y="366"/>
                </a:lnTo>
                <a:lnTo>
                  <a:pt x="140" y="367"/>
                </a:lnTo>
                <a:lnTo>
                  <a:pt x="137" y="366"/>
                </a:lnTo>
                <a:lnTo>
                  <a:pt x="137" y="366"/>
                </a:lnTo>
                <a:close/>
                <a:moveTo>
                  <a:pt x="473" y="367"/>
                </a:moveTo>
                <a:lnTo>
                  <a:pt x="473" y="367"/>
                </a:lnTo>
                <a:lnTo>
                  <a:pt x="473" y="369"/>
                </a:lnTo>
                <a:lnTo>
                  <a:pt x="473" y="369"/>
                </a:lnTo>
                <a:lnTo>
                  <a:pt x="479" y="370"/>
                </a:lnTo>
                <a:lnTo>
                  <a:pt x="480" y="369"/>
                </a:lnTo>
                <a:lnTo>
                  <a:pt x="480" y="366"/>
                </a:lnTo>
                <a:lnTo>
                  <a:pt x="480" y="366"/>
                </a:lnTo>
                <a:lnTo>
                  <a:pt x="477" y="366"/>
                </a:lnTo>
                <a:lnTo>
                  <a:pt x="473" y="367"/>
                </a:lnTo>
                <a:lnTo>
                  <a:pt x="473" y="367"/>
                </a:lnTo>
                <a:close/>
                <a:moveTo>
                  <a:pt x="543" y="375"/>
                </a:moveTo>
                <a:lnTo>
                  <a:pt x="543" y="375"/>
                </a:lnTo>
                <a:lnTo>
                  <a:pt x="549" y="376"/>
                </a:lnTo>
                <a:lnTo>
                  <a:pt x="549" y="376"/>
                </a:lnTo>
                <a:lnTo>
                  <a:pt x="549" y="369"/>
                </a:lnTo>
                <a:lnTo>
                  <a:pt x="549" y="369"/>
                </a:lnTo>
                <a:lnTo>
                  <a:pt x="546" y="367"/>
                </a:lnTo>
                <a:lnTo>
                  <a:pt x="543" y="366"/>
                </a:lnTo>
                <a:lnTo>
                  <a:pt x="543" y="366"/>
                </a:lnTo>
                <a:lnTo>
                  <a:pt x="543" y="370"/>
                </a:lnTo>
                <a:lnTo>
                  <a:pt x="543" y="375"/>
                </a:lnTo>
                <a:lnTo>
                  <a:pt x="543" y="375"/>
                </a:lnTo>
                <a:close/>
                <a:moveTo>
                  <a:pt x="194" y="381"/>
                </a:moveTo>
                <a:lnTo>
                  <a:pt x="194" y="381"/>
                </a:lnTo>
                <a:lnTo>
                  <a:pt x="200" y="375"/>
                </a:lnTo>
                <a:lnTo>
                  <a:pt x="201" y="372"/>
                </a:lnTo>
                <a:lnTo>
                  <a:pt x="201" y="369"/>
                </a:lnTo>
                <a:lnTo>
                  <a:pt x="201" y="369"/>
                </a:lnTo>
                <a:lnTo>
                  <a:pt x="198" y="369"/>
                </a:lnTo>
                <a:lnTo>
                  <a:pt x="197" y="367"/>
                </a:lnTo>
                <a:lnTo>
                  <a:pt x="197" y="367"/>
                </a:lnTo>
                <a:lnTo>
                  <a:pt x="194" y="375"/>
                </a:lnTo>
                <a:lnTo>
                  <a:pt x="192" y="378"/>
                </a:lnTo>
                <a:lnTo>
                  <a:pt x="194" y="381"/>
                </a:lnTo>
                <a:lnTo>
                  <a:pt x="194" y="381"/>
                </a:lnTo>
                <a:close/>
                <a:moveTo>
                  <a:pt x="564" y="369"/>
                </a:moveTo>
                <a:lnTo>
                  <a:pt x="564" y="369"/>
                </a:lnTo>
                <a:lnTo>
                  <a:pt x="563" y="369"/>
                </a:lnTo>
                <a:lnTo>
                  <a:pt x="561" y="369"/>
                </a:lnTo>
                <a:lnTo>
                  <a:pt x="559" y="367"/>
                </a:lnTo>
                <a:lnTo>
                  <a:pt x="558" y="369"/>
                </a:lnTo>
                <a:lnTo>
                  <a:pt x="558" y="369"/>
                </a:lnTo>
                <a:lnTo>
                  <a:pt x="561" y="370"/>
                </a:lnTo>
                <a:lnTo>
                  <a:pt x="564" y="370"/>
                </a:lnTo>
                <a:lnTo>
                  <a:pt x="564" y="369"/>
                </a:lnTo>
                <a:lnTo>
                  <a:pt x="564" y="369"/>
                </a:lnTo>
                <a:close/>
                <a:moveTo>
                  <a:pt x="168" y="369"/>
                </a:moveTo>
                <a:lnTo>
                  <a:pt x="168" y="369"/>
                </a:lnTo>
                <a:lnTo>
                  <a:pt x="168" y="387"/>
                </a:lnTo>
                <a:lnTo>
                  <a:pt x="168" y="396"/>
                </a:lnTo>
                <a:lnTo>
                  <a:pt x="169" y="405"/>
                </a:lnTo>
                <a:lnTo>
                  <a:pt x="169" y="405"/>
                </a:lnTo>
                <a:lnTo>
                  <a:pt x="175" y="396"/>
                </a:lnTo>
                <a:lnTo>
                  <a:pt x="180" y="388"/>
                </a:lnTo>
                <a:lnTo>
                  <a:pt x="180" y="388"/>
                </a:lnTo>
                <a:lnTo>
                  <a:pt x="178" y="378"/>
                </a:lnTo>
                <a:lnTo>
                  <a:pt x="177" y="369"/>
                </a:lnTo>
                <a:lnTo>
                  <a:pt x="177" y="369"/>
                </a:lnTo>
                <a:lnTo>
                  <a:pt x="172" y="369"/>
                </a:lnTo>
                <a:lnTo>
                  <a:pt x="168" y="369"/>
                </a:lnTo>
                <a:lnTo>
                  <a:pt x="168" y="369"/>
                </a:lnTo>
                <a:close/>
                <a:moveTo>
                  <a:pt x="184" y="382"/>
                </a:moveTo>
                <a:lnTo>
                  <a:pt x="184" y="382"/>
                </a:lnTo>
                <a:lnTo>
                  <a:pt x="186" y="375"/>
                </a:lnTo>
                <a:lnTo>
                  <a:pt x="184" y="372"/>
                </a:lnTo>
                <a:lnTo>
                  <a:pt x="183" y="369"/>
                </a:lnTo>
                <a:lnTo>
                  <a:pt x="183" y="369"/>
                </a:lnTo>
                <a:lnTo>
                  <a:pt x="183" y="375"/>
                </a:lnTo>
                <a:lnTo>
                  <a:pt x="183" y="379"/>
                </a:lnTo>
                <a:lnTo>
                  <a:pt x="184" y="382"/>
                </a:lnTo>
                <a:lnTo>
                  <a:pt x="184" y="382"/>
                </a:lnTo>
                <a:close/>
                <a:moveTo>
                  <a:pt x="136" y="387"/>
                </a:moveTo>
                <a:lnTo>
                  <a:pt x="136" y="387"/>
                </a:lnTo>
                <a:lnTo>
                  <a:pt x="136" y="396"/>
                </a:lnTo>
                <a:lnTo>
                  <a:pt x="137" y="405"/>
                </a:lnTo>
                <a:lnTo>
                  <a:pt x="139" y="414"/>
                </a:lnTo>
                <a:lnTo>
                  <a:pt x="140" y="425"/>
                </a:lnTo>
                <a:lnTo>
                  <a:pt x="140" y="425"/>
                </a:lnTo>
                <a:lnTo>
                  <a:pt x="145" y="424"/>
                </a:lnTo>
                <a:lnTo>
                  <a:pt x="149" y="424"/>
                </a:lnTo>
                <a:lnTo>
                  <a:pt x="149" y="424"/>
                </a:lnTo>
                <a:lnTo>
                  <a:pt x="149" y="398"/>
                </a:lnTo>
                <a:lnTo>
                  <a:pt x="148" y="370"/>
                </a:lnTo>
                <a:lnTo>
                  <a:pt x="148" y="370"/>
                </a:lnTo>
                <a:lnTo>
                  <a:pt x="146" y="369"/>
                </a:lnTo>
                <a:lnTo>
                  <a:pt x="146" y="369"/>
                </a:lnTo>
                <a:lnTo>
                  <a:pt x="143" y="373"/>
                </a:lnTo>
                <a:lnTo>
                  <a:pt x="140" y="378"/>
                </a:lnTo>
                <a:lnTo>
                  <a:pt x="137" y="382"/>
                </a:lnTo>
                <a:lnTo>
                  <a:pt x="136" y="387"/>
                </a:lnTo>
                <a:lnTo>
                  <a:pt x="136" y="387"/>
                </a:lnTo>
                <a:close/>
                <a:moveTo>
                  <a:pt x="162" y="414"/>
                </a:moveTo>
                <a:lnTo>
                  <a:pt x="162" y="414"/>
                </a:lnTo>
                <a:lnTo>
                  <a:pt x="163" y="411"/>
                </a:lnTo>
                <a:lnTo>
                  <a:pt x="165" y="407"/>
                </a:lnTo>
                <a:lnTo>
                  <a:pt x="163" y="396"/>
                </a:lnTo>
                <a:lnTo>
                  <a:pt x="162" y="385"/>
                </a:lnTo>
                <a:lnTo>
                  <a:pt x="163" y="381"/>
                </a:lnTo>
                <a:lnTo>
                  <a:pt x="163" y="376"/>
                </a:lnTo>
                <a:lnTo>
                  <a:pt x="163" y="376"/>
                </a:lnTo>
                <a:lnTo>
                  <a:pt x="162" y="375"/>
                </a:lnTo>
                <a:lnTo>
                  <a:pt x="162" y="373"/>
                </a:lnTo>
                <a:lnTo>
                  <a:pt x="162" y="369"/>
                </a:lnTo>
                <a:lnTo>
                  <a:pt x="162" y="369"/>
                </a:lnTo>
                <a:lnTo>
                  <a:pt x="159" y="369"/>
                </a:lnTo>
                <a:lnTo>
                  <a:pt x="159" y="369"/>
                </a:lnTo>
                <a:lnTo>
                  <a:pt x="159" y="391"/>
                </a:lnTo>
                <a:lnTo>
                  <a:pt x="162" y="414"/>
                </a:lnTo>
                <a:lnTo>
                  <a:pt x="162" y="414"/>
                </a:lnTo>
                <a:close/>
                <a:moveTo>
                  <a:pt x="431" y="370"/>
                </a:moveTo>
                <a:lnTo>
                  <a:pt x="431" y="370"/>
                </a:lnTo>
                <a:lnTo>
                  <a:pt x="433" y="372"/>
                </a:lnTo>
                <a:lnTo>
                  <a:pt x="434" y="373"/>
                </a:lnTo>
                <a:lnTo>
                  <a:pt x="434" y="373"/>
                </a:lnTo>
                <a:lnTo>
                  <a:pt x="434" y="372"/>
                </a:lnTo>
                <a:lnTo>
                  <a:pt x="434" y="369"/>
                </a:lnTo>
                <a:lnTo>
                  <a:pt x="434" y="369"/>
                </a:lnTo>
                <a:lnTo>
                  <a:pt x="431" y="370"/>
                </a:lnTo>
                <a:lnTo>
                  <a:pt x="431" y="370"/>
                </a:lnTo>
                <a:close/>
                <a:moveTo>
                  <a:pt x="450" y="375"/>
                </a:moveTo>
                <a:lnTo>
                  <a:pt x="450" y="375"/>
                </a:lnTo>
                <a:lnTo>
                  <a:pt x="445" y="370"/>
                </a:lnTo>
                <a:lnTo>
                  <a:pt x="444" y="370"/>
                </a:lnTo>
                <a:lnTo>
                  <a:pt x="441" y="369"/>
                </a:lnTo>
                <a:lnTo>
                  <a:pt x="441" y="369"/>
                </a:lnTo>
                <a:lnTo>
                  <a:pt x="441" y="373"/>
                </a:lnTo>
                <a:lnTo>
                  <a:pt x="442" y="375"/>
                </a:lnTo>
                <a:lnTo>
                  <a:pt x="447" y="376"/>
                </a:lnTo>
                <a:lnTo>
                  <a:pt x="450" y="375"/>
                </a:lnTo>
                <a:lnTo>
                  <a:pt x="450" y="375"/>
                </a:lnTo>
                <a:close/>
                <a:moveTo>
                  <a:pt x="207" y="375"/>
                </a:moveTo>
                <a:lnTo>
                  <a:pt x="207" y="375"/>
                </a:lnTo>
                <a:lnTo>
                  <a:pt x="210" y="375"/>
                </a:lnTo>
                <a:lnTo>
                  <a:pt x="212" y="373"/>
                </a:lnTo>
                <a:lnTo>
                  <a:pt x="212" y="373"/>
                </a:lnTo>
                <a:lnTo>
                  <a:pt x="210" y="372"/>
                </a:lnTo>
                <a:lnTo>
                  <a:pt x="210" y="370"/>
                </a:lnTo>
                <a:lnTo>
                  <a:pt x="210" y="370"/>
                </a:lnTo>
                <a:lnTo>
                  <a:pt x="207" y="370"/>
                </a:lnTo>
                <a:lnTo>
                  <a:pt x="207" y="370"/>
                </a:lnTo>
                <a:lnTo>
                  <a:pt x="207" y="375"/>
                </a:lnTo>
                <a:lnTo>
                  <a:pt x="207" y="375"/>
                </a:lnTo>
                <a:close/>
                <a:moveTo>
                  <a:pt x="491" y="378"/>
                </a:moveTo>
                <a:lnTo>
                  <a:pt x="491" y="378"/>
                </a:lnTo>
                <a:lnTo>
                  <a:pt x="497" y="379"/>
                </a:lnTo>
                <a:lnTo>
                  <a:pt x="502" y="381"/>
                </a:lnTo>
                <a:lnTo>
                  <a:pt x="508" y="381"/>
                </a:lnTo>
                <a:lnTo>
                  <a:pt x="511" y="381"/>
                </a:lnTo>
                <a:lnTo>
                  <a:pt x="512" y="379"/>
                </a:lnTo>
                <a:lnTo>
                  <a:pt x="512" y="379"/>
                </a:lnTo>
                <a:lnTo>
                  <a:pt x="511" y="372"/>
                </a:lnTo>
                <a:lnTo>
                  <a:pt x="511" y="372"/>
                </a:lnTo>
                <a:lnTo>
                  <a:pt x="505" y="372"/>
                </a:lnTo>
                <a:lnTo>
                  <a:pt x="497" y="370"/>
                </a:lnTo>
                <a:lnTo>
                  <a:pt x="494" y="370"/>
                </a:lnTo>
                <a:lnTo>
                  <a:pt x="492" y="372"/>
                </a:lnTo>
                <a:lnTo>
                  <a:pt x="491" y="373"/>
                </a:lnTo>
                <a:lnTo>
                  <a:pt x="491" y="378"/>
                </a:lnTo>
                <a:lnTo>
                  <a:pt x="491" y="378"/>
                </a:lnTo>
                <a:close/>
                <a:moveTo>
                  <a:pt x="261" y="372"/>
                </a:moveTo>
                <a:lnTo>
                  <a:pt x="261" y="372"/>
                </a:lnTo>
                <a:lnTo>
                  <a:pt x="264" y="387"/>
                </a:lnTo>
                <a:lnTo>
                  <a:pt x="264" y="387"/>
                </a:lnTo>
                <a:lnTo>
                  <a:pt x="268" y="384"/>
                </a:lnTo>
                <a:lnTo>
                  <a:pt x="271" y="381"/>
                </a:lnTo>
                <a:lnTo>
                  <a:pt x="276" y="373"/>
                </a:lnTo>
                <a:lnTo>
                  <a:pt x="276" y="373"/>
                </a:lnTo>
                <a:lnTo>
                  <a:pt x="268" y="372"/>
                </a:lnTo>
                <a:lnTo>
                  <a:pt x="261" y="372"/>
                </a:lnTo>
                <a:lnTo>
                  <a:pt x="261" y="372"/>
                </a:lnTo>
                <a:close/>
                <a:moveTo>
                  <a:pt x="404" y="381"/>
                </a:moveTo>
                <a:lnTo>
                  <a:pt x="404" y="381"/>
                </a:lnTo>
                <a:lnTo>
                  <a:pt x="406" y="378"/>
                </a:lnTo>
                <a:lnTo>
                  <a:pt x="406" y="375"/>
                </a:lnTo>
                <a:lnTo>
                  <a:pt x="404" y="372"/>
                </a:lnTo>
                <a:lnTo>
                  <a:pt x="401" y="370"/>
                </a:lnTo>
                <a:lnTo>
                  <a:pt x="401" y="370"/>
                </a:lnTo>
                <a:lnTo>
                  <a:pt x="402" y="376"/>
                </a:lnTo>
                <a:lnTo>
                  <a:pt x="404" y="381"/>
                </a:lnTo>
                <a:lnTo>
                  <a:pt x="404" y="381"/>
                </a:lnTo>
                <a:close/>
                <a:moveTo>
                  <a:pt x="567" y="375"/>
                </a:moveTo>
                <a:lnTo>
                  <a:pt x="567" y="375"/>
                </a:lnTo>
                <a:lnTo>
                  <a:pt x="569" y="375"/>
                </a:lnTo>
                <a:lnTo>
                  <a:pt x="570" y="375"/>
                </a:lnTo>
                <a:lnTo>
                  <a:pt x="570" y="375"/>
                </a:lnTo>
                <a:lnTo>
                  <a:pt x="570" y="373"/>
                </a:lnTo>
                <a:lnTo>
                  <a:pt x="570" y="373"/>
                </a:lnTo>
                <a:lnTo>
                  <a:pt x="572" y="370"/>
                </a:lnTo>
                <a:lnTo>
                  <a:pt x="572" y="370"/>
                </a:lnTo>
                <a:lnTo>
                  <a:pt x="569" y="370"/>
                </a:lnTo>
                <a:lnTo>
                  <a:pt x="569" y="372"/>
                </a:lnTo>
                <a:lnTo>
                  <a:pt x="567" y="375"/>
                </a:lnTo>
                <a:lnTo>
                  <a:pt x="567" y="375"/>
                </a:lnTo>
                <a:close/>
                <a:moveTo>
                  <a:pt x="47" y="411"/>
                </a:moveTo>
                <a:lnTo>
                  <a:pt x="47" y="411"/>
                </a:lnTo>
                <a:lnTo>
                  <a:pt x="44" y="401"/>
                </a:lnTo>
                <a:lnTo>
                  <a:pt x="43" y="390"/>
                </a:lnTo>
                <a:lnTo>
                  <a:pt x="37" y="372"/>
                </a:lnTo>
                <a:lnTo>
                  <a:pt x="37" y="372"/>
                </a:lnTo>
                <a:lnTo>
                  <a:pt x="37" y="382"/>
                </a:lnTo>
                <a:lnTo>
                  <a:pt x="40" y="393"/>
                </a:lnTo>
                <a:lnTo>
                  <a:pt x="47" y="411"/>
                </a:lnTo>
                <a:lnTo>
                  <a:pt x="47" y="411"/>
                </a:lnTo>
                <a:close/>
                <a:moveTo>
                  <a:pt x="64" y="419"/>
                </a:moveTo>
                <a:lnTo>
                  <a:pt x="64" y="419"/>
                </a:lnTo>
                <a:lnTo>
                  <a:pt x="67" y="408"/>
                </a:lnTo>
                <a:lnTo>
                  <a:pt x="67" y="398"/>
                </a:lnTo>
                <a:lnTo>
                  <a:pt x="67" y="385"/>
                </a:lnTo>
                <a:lnTo>
                  <a:pt x="69" y="375"/>
                </a:lnTo>
                <a:lnTo>
                  <a:pt x="69" y="375"/>
                </a:lnTo>
                <a:lnTo>
                  <a:pt x="67" y="372"/>
                </a:lnTo>
                <a:lnTo>
                  <a:pt x="67" y="372"/>
                </a:lnTo>
                <a:lnTo>
                  <a:pt x="65" y="372"/>
                </a:lnTo>
                <a:lnTo>
                  <a:pt x="65" y="372"/>
                </a:lnTo>
                <a:lnTo>
                  <a:pt x="62" y="384"/>
                </a:lnTo>
                <a:lnTo>
                  <a:pt x="61" y="396"/>
                </a:lnTo>
                <a:lnTo>
                  <a:pt x="61" y="408"/>
                </a:lnTo>
                <a:lnTo>
                  <a:pt x="62" y="414"/>
                </a:lnTo>
                <a:lnTo>
                  <a:pt x="64" y="419"/>
                </a:lnTo>
                <a:lnTo>
                  <a:pt x="64" y="419"/>
                </a:lnTo>
                <a:close/>
                <a:moveTo>
                  <a:pt x="247" y="396"/>
                </a:moveTo>
                <a:lnTo>
                  <a:pt x="247" y="396"/>
                </a:lnTo>
                <a:lnTo>
                  <a:pt x="253" y="395"/>
                </a:lnTo>
                <a:lnTo>
                  <a:pt x="253" y="395"/>
                </a:lnTo>
                <a:lnTo>
                  <a:pt x="245" y="372"/>
                </a:lnTo>
                <a:lnTo>
                  <a:pt x="245" y="372"/>
                </a:lnTo>
                <a:lnTo>
                  <a:pt x="244" y="372"/>
                </a:lnTo>
                <a:lnTo>
                  <a:pt x="244" y="372"/>
                </a:lnTo>
                <a:lnTo>
                  <a:pt x="244" y="378"/>
                </a:lnTo>
                <a:lnTo>
                  <a:pt x="244" y="384"/>
                </a:lnTo>
                <a:lnTo>
                  <a:pt x="247" y="396"/>
                </a:lnTo>
                <a:lnTo>
                  <a:pt x="247" y="396"/>
                </a:lnTo>
                <a:close/>
                <a:moveTo>
                  <a:pt x="279" y="378"/>
                </a:moveTo>
                <a:lnTo>
                  <a:pt x="279" y="378"/>
                </a:lnTo>
                <a:lnTo>
                  <a:pt x="280" y="379"/>
                </a:lnTo>
                <a:lnTo>
                  <a:pt x="282" y="384"/>
                </a:lnTo>
                <a:lnTo>
                  <a:pt x="282" y="387"/>
                </a:lnTo>
                <a:lnTo>
                  <a:pt x="284" y="388"/>
                </a:lnTo>
                <a:lnTo>
                  <a:pt x="284" y="388"/>
                </a:lnTo>
                <a:lnTo>
                  <a:pt x="288" y="381"/>
                </a:lnTo>
                <a:lnTo>
                  <a:pt x="290" y="376"/>
                </a:lnTo>
                <a:lnTo>
                  <a:pt x="290" y="372"/>
                </a:lnTo>
                <a:lnTo>
                  <a:pt x="290" y="372"/>
                </a:lnTo>
                <a:lnTo>
                  <a:pt x="285" y="372"/>
                </a:lnTo>
                <a:lnTo>
                  <a:pt x="284" y="372"/>
                </a:lnTo>
                <a:lnTo>
                  <a:pt x="280" y="375"/>
                </a:lnTo>
                <a:lnTo>
                  <a:pt x="279" y="378"/>
                </a:lnTo>
                <a:lnTo>
                  <a:pt x="279" y="378"/>
                </a:lnTo>
                <a:close/>
                <a:moveTo>
                  <a:pt x="575" y="375"/>
                </a:moveTo>
                <a:lnTo>
                  <a:pt x="575" y="375"/>
                </a:lnTo>
                <a:lnTo>
                  <a:pt x="576" y="375"/>
                </a:lnTo>
                <a:lnTo>
                  <a:pt x="578" y="373"/>
                </a:lnTo>
                <a:lnTo>
                  <a:pt x="576" y="372"/>
                </a:lnTo>
                <a:lnTo>
                  <a:pt x="575" y="372"/>
                </a:lnTo>
                <a:lnTo>
                  <a:pt x="575" y="372"/>
                </a:lnTo>
                <a:lnTo>
                  <a:pt x="575" y="375"/>
                </a:lnTo>
                <a:lnTo>
                  <a:pt x="575" y="375"/>
                </a:lnTo>
                <a:close/>
                <a:moveTo>
                  <a:pt x="226" y="375"/>
                </a:moveTo>
                <a:lnTo>
                  <a:pt x="226" y="375"/>
                </a:lnTo>
                <a:lnTo>
                  <a:pt x="226" y="381"/>
                </a:lnTo>
                <a:lnTo>
                  <a:pt x="227" y="387"/>
                </a:lnTo>
                <a:lnTo>
                  <a:pt x="227" y="387"/>
                </a:lnTo>
                <a:lnTo>
                  <a:pt x="230" y="385"/>
                </a:lnTo>
                <a:lnTo>
                  <a:pt x="232" y="382"/>
                </a:lnTo>
                <a:lnTo>
                  <a:pt x="233" y="379"/>
                </a:lnTo>
                <a:lnTo>
                  <a:pt x="236" y="376"/>
                </a:lnTo>
                <a:lnTo>
                  <a:pt x="236" y="376"/>
                </a:lnTo>
                <a:lnTo>
                  <a:pt x="235" y="373"/>
                </a:lnTo>
                <a:lnTo>
                  <a:pt x="232" y="373"/>
                </a:lnTo>
                <a:lnTo>
                  <a:pt x="226" y="375"/>
                </a:lnTo>
                <a:lnTo>
                  <a:pt x="226" y="375"/>
                </a:lnTo>
                <a:close/>
                <a:moveTo>
                  <a:pt x="316" y="373"/>
                </a:moveTo>
                <a:lnTo>
                  <a:pt x="316" y="373"/>
                </a:lnTo>
                <a:lnTo>
                  <a:pt x="317" y="375"/>
                </a:lnTo>
                <a:lnTo>
                  <a:pt x="319" y="375"/>
                </a:lnTo>
                <a:lnTo>
                  <a:pt x="322" y="375"/>
                </a:lnTo>
                <a:lnTo>
                  <a:pt x="322" y="375"/>
                </a:lnTo>
                <a:lnTo>
                  <a:pt x="322" y="373"/>
                </a:lnTo>
                <a:lnTo>
                  <a:pt x="320" y="372"/>
                </a:lnTo>
                <a:lnTo>
                  <a:pt x="316" y="373"/>
                </a:lnTo>
                <a:lnTo>
                  <a:pt x="316" y="373"/>
                </a:lnTo>
                <a:close/>
                <a:moveTo>
                  <a:pt x="332" y="378"/>
                </a:moveTo>
                <a:lnTo>
                  <a:pt x="332" y="378"/>
                </a:lnTo>
                <a:lnTo>
                  <a:pt x="332" y="375"/>
                </a:lnTo>
                <a:lnTo>
                  <a:pt x="331" y="373"/>
                </a:lnTo>
                <a:lnTo>
                  <a:pt x="331" y="373"/>
                </a:lnTo>
                <a:lnTo>
                  <a:pt x="329" y="373"/>
                </a:lnTo>
                <a:lnTo>
                  <a:pt x="328" y="372"/>
                </a:lnTo>
                <a:lnTo>
                  <a:pt x="328" y="372"/>
                </a:lnTo>
                <a:lnTo>
                  <a:pt x="328" y="376"/>
                </a:lnTo>
                <a:lnTo>
                  <a:pt x="329" y="378"/>
                </a:lnTo>
                <a:lnTo>
                  <a:pt x="332" y="378"/>
                </a:lnTo>
                <a:lnTo>
                  <a:pt x="332" y="378"/>
                </a:lnTo>
                <a:close/>
                <a:moveTo>
                  <a:pt x="352" y="373"/>
                </a:moveTo>
                <a:lnTo>
                  <a:pt x="352" y="373"/>
                </a:lnTo>
                <a:lnTo>
                  <a:pt x="354" y="378"/>
                </a:lnTo>
                <a:lnTo>
                  <a:pt x="355" y="382"/>
                </a:lnTo>
                <a:lnTo>
                  <a:pt x="355" y="382"/>
                </a:lnTo>
                <a:lnTo>
                  <a:pt x="361" y="382"/>
                </a:lnTo>
                <a:lnTo>
                  <a:pt x="366" y="382"/>
                </a:lnTo>
                <a:lnTo>
                  <a:pt x="367" y="381"/>
                </a:lnTo>
                <a:lnTo>
                  <a:pt x="367" y="381"/>
                </a:lnTo>
                <a:lnTo>
                  <a:pt x="366" y="375"/>
                </a:lnTo>
                <a:lnTo>
                  <a:pt x="363" y="373"/>
                </a:lnTo>
                <a:lnTo>
                  <a:pt x="357" y="372"/>
                </a:lnTo>
                <a:lnTo>
                  <a:pt x="352" y="373"/>
                </a:lnTo>
                <a:lnTo>
                  <a:pt x="352" y="373"/>
                </a:lnTo>
                <a:close/>
                <a:moveTo>
                  <a:pt x="372" y="375"/>
                </a:moveTo>
                <a:lnTo>
                  <a:pt x="372" y="375"/>
                </a:lnTo>
                <a:lnTo>
                  <a:pt x="372" y="372"/>
                </a:lnTo>
                <a:lnTo>
                  <a:pt x="372" y="372"/>
                </a:lnTo>
                <a:lnTo>
                  <a:pt x="370" y="372"/>
                </a:lnTo>
                <a:lnTo>
                  <a:pt x="369" y="372"/>
                </a:lnTo>
                <a:lnTo>
                  <a:pt x="369" y="373"/>
                </a:lnTo>
                <a:lnTo>
                  <a:pt x="369" y="373"/>
                </a:lnTo>
                <a:lnTo>
                  <a:pt x="370" y="375"/>
                </a:lnTo>
                <a:lnTo>
                  <a:pt x="372" y="375"/>
                </a:lnTo>
                <a:lnTo>
                  <a:pt x="372" y="375"/>
                </a:lnTo>
                <a:close/>
                <a:moveTo>
                  <a:pt x="389" y="373"/>
                </a:moveTo>
                <a:lnTo>
                  <a:pt x="389" y="373"/>
                </a:lnTo>
                <a:lnTo>
                  <a:pt x="392" y="382"/>
                </a:lnTo>
                <a:lnTo>
                  <a:pt x="392" y="382"/>
                </a:lnTo>
                <a:lnTo>
                  <a:pt x="393" y="382"/>
                </a:lnTo>
                <a:lnTo>
                  <a:pt x="395" y="382"/>
                </a:lnTo>
                <a:lnTo>
                  <a:pt x="395" y="382"/>
                </a:lnTo>
                <a:lnTo>
                  <a:pt x="393" y="372"/>
                </a:lnTo>
                <a:lnTo>
                  <a:pt x="393" y="372"/>
                </a:lnTo>
                <a:lnTo>
                  <a:pt x="390" y="372"/>
                </a:lnTo>
                <a:lnTo>
                  <a:pt x="389" y="373"/>
                </a:lnTo>
                <a:lnTo>
                  <a:pt x="389" y="373"/>
                </a:lnTo>
                <a:close/>
                <a:moveTo>
                  <a:pt x="628" y="375"/>
                </a:moveTo>
                <a:lnTo>
                  <a:pt x="628" y="375"/>
                </a:lnTo>
                <a:lnTo>
                  <a:pt x="630" y="375"/>
                </a:lnTo>
                <a:lnTo>
                  <a:pt x="630" y="376"/>
                </a:lnTo>
                <a:lnTo>
                  <a:pt x="630" y="378"/>
                </a:lnTo>
                <a:lnTo>
                  <a:pt x="631" y="378"/>
                </a:lnTo>
                <a:lnTo>
                  <a:pt x="631" y="378"/>
                </a:lnTo>
                <a:lnTo>
                  <a:pt x="631" y="375"/>
                </a:lnTo>
                <a:lnTo>
                  <a:pt x="633" y="373"/>
                </a:lnTo>
                <a:lnTo>
                  <a:pt x="631" y="372"/>
                </a:lnTo>
                <a:lnTo>
                  <a:pt x="631" y="372"/>
                </a:lnTo>
                <a:lnTo>
                  <a:pt x="631" y="373"/>
                </a:lnTo>
                <a:lnTo>
                  <a:pt x="630" y="373"/>
                </a:lnTo>
                <a:lnTo>
                  <a:pt x="628" y="373"/>
                </a:lnTo>
                <a:lnTo>
                  <a:pt x="628" y="375"/>
                </a:lnTo>
                <a:lnTo>
                  <a:pt x="628" y="375"/>
                </a:lnTo>
                <a:close/>
                <a:moveTo>
                  <a:pt x="343" y="381"/>
                </a:moveTo>
                <a:lnTo>
                  <a:pt x="343" y="381"/>
                </a:lnTo>
                <a:lnTo>
                  <a:pt x="343" y="378"/>
                </a:lnTo>
                <a:lnTo>
                  <a:pt x="343" y="376"/>
                </a:lnTo>
                <a:lnTo>
                  <a:pt x="340" y="373"/>
                </a:lnTo>
                <a:lnTo>
                  <a:pt x="340" y="373"/>
                </a:lnTo>
                <a:lnTo>
                  <a:pt x="341" y="378"/>
                </a:lnTo>
                <a:lnTo>
                  <a:pt x="341" y="379"/>
                </a:lnTo>
                <a:lnTo>
                  <a:pt x="343" y="381"/>
                </a:lnTo>
                <a:lnTo>
                  <a:pt x="343" y="381"/>
                </a:lnTo>
                <a:close/>
                <a:moveTo>
                  <a:pt x="430" y="379"/>
                </a:moveTo>
                <a:lnTo>
                  <a:pt x="430" y="379"/>
                </a:lnTo>
                <a:lnTo>
                  <a:pt x="433" y="378"/>
                </a:lnTo>
                <a:lnTo>
                  <a:pt x="434" y="378"/>
                </a:lnTo>
                <a:lnTo>
                  <a:pt x="436" y="376"/>
                </a:lnTo>
                <a:lnTo>
                  <a:pt x="436" y="376"/>
                </a:lnTo>
                <a:lnTo>
                  <a:pt x="433" y="375"/>
                </a:lnTo>
                <a:lnTo>
                  <a:pt x="430" y="373"/>
                </a:lnTo>
                <a:lnTo>
                  <a:pt x="430" y="373"/>
                </a:lnTo>
                <a:lnTo>
                  <a:pt x="428" y="376"/>
                </a:lnTo>
                <a:lnTo>
                  <a:pt x="430" y="379"/>
                </a:lnTo>
                <a:lnTo>
                  <a:pt x="430" y="379"/>
                </a:lnTo>
                <a:close/>
                <a:moveTo>
                  <a:pt x="558" y="378"/>
                </a:moveTo>
                <a:lnTo>
                  <a:pt x="558" y="378"/>
                </a:lnTo>
                <a:lnTo>
                  <a:pt x="558" y="376"/>
                </a:lnTo>
                <a:lnTo>
                  <a:pt x="558" y="376"/>
                </a:lnTo>
                <a:lnTo>
                  <a:pt x="559" y="376"/>
                </a:lnTo>
                <a:lnTo>
                  <a:pt x="559" y="375"/>
                </a:lnTo>
                <a:lnTo>
                  <a:pt x="559" y="375"/>
                </a:lnTo>
                <a:lnTo>
                  <a:pt x="558" y="373"/>
                </a:lnTo>
                <a:lnTo>
                  <a:pt x="556" y="373"/>
                </a:lnTo>
                <a:lnTo>
                  <a:pt x="556" y="373"/>
                </a:lnTo>
                <a:lnTo>
                  <a:pt x="556" y="376"/>
                </a:lnTo>
                <a:lnTo>
                  <a:pt x="558" y="378"/>
                </a:lnTo>
                <a:lnTo>
                  <a:pt x="558" y="378"/>
                </a:lnTo>
                <a:close/>
                <a:moveTo>
                  <a:pt x="299" y="387"/>
                </a:moveTo>
                <a:lnTo>
                  <a:pt x="299" y="387"/>
                </a:lnTo>
                <a:lnTo>
                  <a:pt x="300" y="379"/>
                </a:lnTo>
                <a:lnTo>
                  <a:pt x="299" y="376"/>
                </a:lnTo>
                <a:lnTo>
                  <a:pt x="297" y="375"/>
                </a:lnTo>
                <a:lnTo>
                  <a:pt x="297" y="375"/>
                </a:lnTo>
                <a:lnTo>
                  <a:pt x="297" y="378"/>
                </a:lnTo>
                <a:lnTo>
                  <a:pt x="297" y="381"/>
                </a:lnTo>
                <a:lnTo>
                  <a:pt x="299" y="387"/>
                </a:lnTo>
                <a:lnTo>
                  <a:pt x="299" y="387"/>
                </a:lnTo>
                <a:close/>
                <a:moveTo>
                  <a:pt x="642" y="401"/>
                </a:moveTo>
                <a:lnTo>
                  <a:pt x="642" y="401"/>
                </a:lnTo>
                <a:lnTo>
                  <a:pt x="643" y="387"/>
                </a:lnTo>
                <a:lnTo>
                  <a:pt x="645" y="379"/>
                </a:lnTo>
                <a:lnTo>
                  <a:pt x="642" y="375"/>
                </a:lnTo>
                <a:lnTo>
                  <a:pt x="642" y="375"/>
                </a:lnTo>
                <a:lnTo>
                  <a:pt x="640" y="381"/>
                </a:lnTo>
                <a:lnTo>
                  <a:pt x="639" y="387"/>
                </a:lnTo>
                <a:lnTo>
                  <a:pt x="639" y="395"/>
                </a:lnTo>
                <a:lnTo>
                  <a:pt x="642" y="401"/>
                </a:lnTo>
                <a:lnTo>
                  <a:pt x="642" y="401"/>
                </a:lnTo>
                <a:close/>
                <a:moveTo>
                  <a:pt x="378" y="382"/>
                </a:moveTo>
                <a:lnTo>
                  <a:pt x="378" y="382"/>
                </a:lnTo>
                <a:lnTo>
                  <a:pt x="381" y="382"/>
                </a:lnTo>
                <a:lnTo>
                  <a:pt x="381" y="382"/>
                </a:lnTo>
                <a:lnTo>
                  <a:pt x="380" y="378"/>
                </a:lnTo>
                <a:lnTo>
                  <a:pt x="377" y="375"/>
                </a:lnTo>
                <a:lnTo>
                  <a:pt x="377" y="375"/>
                </a:lnTo>
                <a:lnTo>
                  <a:pt x="377" y="376"/>
                </a:lnTo>
                <a:lnTo>
                  <a:pt x="377" y="378"/>
                </a:lnTo>
                <a:lnTo>
                  <a:pt x="378" y="379"/>
                </a:lnTo>
                <a:lnTo>
                  <a:pt x="378" y="382"/>
                </a:lnTo>
                <a:lnTo>
                  <a:pt x="378" y="382"/>
                </a:lnTo>
                <a:close/>
                <a:moveTo>
                  <a:pt x="590" y="376"/>
                </a:moveTo>
                <a:lnTo>
                  <a:pt x="590" y="376"/>
                </a:lnTo>
                <a:lnTo>
                  <a:pt x="592" y="379"/>
                </a:lnTo>
                <a:lnTo>
                  <a:pt x="592" y="379"/>
                </a:lnTo>
                <a:lnTo>
                  <a:pt x="593" y="379"/>
                </a:lnTo>
                <a:lnTo>
                  <a:pt x="595" y="378"/>
                </a:lnTo>
                <a:lnTo>
                  <a:pt x="595" y="376"/>
                </a:lnTo>
                <a:lnTo>
                  <a:pt x="592" y="375"/>
                </a:lnTo>
                <a:lnTo>
                  <a:pt x="592" y="375"/>
                </a:lnTo>
                <a:lnTo>
                  <a:pt x="592" y="376"/>
                </a:lnTo>
                <a:lnTo>
                  <a:pt x="590" y="376"/>
                </a:lnTo>
                <a:lnTo>
                  <a:pt x="590" y="376"/>
                </a:lnTo>
                <a:close/>
                <a:moveTo>
                  <a:pt x="691" y="384"/>
                </a:moveTo>
                <a:lnTo>
                  <a:pt x="691" y="384"/>
                </a:lnTo>
                <a:lnTo>
                  <a:pt x="694" y="382"/>
                </a:lnTo>
                <a:lnTo>
                  <a:pt x="697" y="382"/>
                </a:lnTo>
                <a:lnTo>
                  <a:pt x="697" y="382"/>
                </a:lnTo>
                <a:lnTo>
                  <a:pt x="694" y="378"/>
                </a:lnTo>
                <a:lnTo>
                  <a:pt x="692" y="375"/>
                </a:lnTo>
                <a:lnTo>
                  <a:pt x="689" y="376"/>
                </a:lnTo>
                <a:lnTo>
                  <a:pt x="689" y="376"/>
                </a:lnTo>
                <a:lnTo>
                  <a:pt x="692" y="376"/>
                </a:lnTo>
                <a:lnTo>
                  <a:pt x="692" y="378"/>
                </a:lnTo>
                <a:lnTo>
                  <a:pt x="691" y="379"/>
                </a:lnTo>
                <a:lnTo>
                  <a:pt x="691" y="384"/>
                </a:lnTo>
                <a:lnTo>
                  <a:pt x="691" y="384"/>
                </a:lnTo>
                <a:close/>
                <a:moveTo>
                  <a:pt x="540" y="379"/>
                </a:moveTo>
                <a:lnTo>
                  <a:pt x="540" y="379"/>
                </a:lnTo>
                <a:lnTo>
                  <a:pt x="535" y="378"/>
                </a:lnTo>
                <a:lnTo>
                  <a:pt x="534" y="378"/>
                </a:lnTo>
                <a:lnTo>
                  <a:pt x="532" y="378"/>
                </a:lnTo>
                <a:lnTo>
                  <a:pt x="532" y="378"/>
                </a:lnTo>
                <a:lnTo>
                  <a:pt x="532" y="379"/>
                </a:lnTo>
                <a:lnTo>
                  <a:pt x="535" y="381"/>
                </a:lnTo>
                <a:lnTo>
                  <a:pt x="538" y="382"/>
                </a:lnTo>
                <a:lnTo>
                  <a:pt x="540" y="379"/>
                </a:lnTo>
                <a:lnTo>
                  <a:pt x="540" y="379"/>
                </a:lnTo>
                <a:close/>
                <a:moveTo>
                  <a:pt x="599" y="393"/>
                </a:moveTo>
                <a:lnTo>
                  <a:pt x="599" y="393"/>
                </a:lnTo>
                <a:lnTo>
                  <a:pt x="601" y="390"/>
                </a:lnTo>
                <a:lnTo>
                  <a:pt x="601" y="384"/>
                </a:lnTo>
                <a:lnTo>
                  <a:pt x="601" y="378"/>
                </a:lnTo>
                <a:lnTo>
                  <a:pt x="601" y="378"/>
                </a:lnTo>
                <a:lnTo>
                  <a:pt x="599" y="384"/>
                </a:lnTo>
                <a:lnTo>
                  <a:pt x="599" y="393"/>
                </a:lnTo>
                <a:lnTo>
                  <a:pt x="599" y="393"/>
                </a:lnTo>
                <a:close/>
                <a:moveTo>
                  <a:pt x="625" y="404"/>
                </a:moveTo>
                <a:lnTo>
                  <a:pt x="625" y="404"/>
                </a:lnTo>
                <a:lnTo>
                  <a:pt x="628" y="398"/>
                </a:lnTo>
                <a:lnTo>
                  <a:pt x="630" y="390"/>
                </a:lnTo>
                <a:lnTo>
                  <a:pt x="628" y="384"/>
                </a:lnTo>
                <a:lnTo>
                  <a:pt x="625" y="378"/>
                </a:lnTo>
                <a:lnTo>
                  <a:pt x="625" y="378"/>
                </a:lnTo>
                <a:lnTo>
                  <a:pt x="624" y="390"/>
                </a:lnTo>
                <a:lnTo>
                  <a:pt x="625" y="404"/>
                </a:lnTo>
                <a:lnTo>
                  <a:pt x="625" y="404"/>
                </a:lnTo>
                <a:close/>
                <a:moveTo>
                  <a:pt x="209" y="379"/>
                </a:moveTo>
                <a:lnTo>
                  <a:pt x="209" y="379"/>
                </a:lnTo>
                <a:lnTo>
                  <a:pt x="209" y="393"/>
                </a:lnTo>
                <a:lnTo>
                  <a:pt x="210" y="405"/>
                </a:lnTo>
                <a:lnTo>
                  <a:pt x="210" y="405"/>
                </a:lnTo>
                <a:lnTo>
                  <a:pt x="213" y="405"/>
                </a:lnTo>
                <a:lnTo>
                  <a:pt x="216" y="404"/>
                </a:lnTo>
                <a:lnTo>
                  <a:pt x="216" y="402"/>
                </a:lnTo>
                <a:lnTo>
                  <a:pt x="216" y="399"/>
                </a:lnTo>
                <a:lnTo>
                  <a:pt x="216" y="393"/>
                </a:lnTo>
                <a:lnTo>
                  <a:pt x="216" y="390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6" y="387"/>
                </a:lnTo>
                <a:lnTo>
                  <a:pt x="215" y="388"/>
                </a:lnTo>
                <a:lnTo>
                  <a:pt x="215" y="388"/>
                </a:lnTo>
                <a:lnTo>
                  <a:pt x="215" y="388"/>
                </a:lnTo>
                <a:lnTo>
                  <a:pt x="213" y="382"/>
                </a:lnTo>
                <a:lnTo>
                  <a:pt x="212" y="378"/>
                </a:lnTo>
                <a:lnTo>
                  <a:pt x="212" y="378"/>
                </a:lnTo>
                <a:lnTo>
                  <a:pt x="210" y="379"/>
                </a:lnTo>
                <a:lnTo>
                  <a:pt x="209" y="379"/>
                </a:lnTo>
                <a:lnTo>
                  <a:pt x="209" y="379"/>
                </a:lnTo>
                <a:close/>
                <a:moveTo>
                  <a:pt x="75" y="385"/>
                </a:moveTo>
                <a:lnTo>
                  <a:pt x="75" y="385"/>
                </a:lnTo>
                <a:lnTo>
                  <a:pt x="76" y="384"/>
                </a:lnTo>
                <a:lnTo>
                  <a:pt x="76" y="382"/>
                </a:lnTo>
                <a:lnTo>
                  <a:pt x="75" y="379"/>
                </a:lnTo>
                <a:lnTo>
                  <a:pt x="75" y="379"/>
                </a:lnTo>
                <a:lnTo>
                  <a:pt x="73" y="382"/>
                </a:lnTo>
                <a:lnTo>
                  <a:pt x="75" y="385"/>
                </a:lnTo>
                <a:lnTo>
                  <a:pt x="75" y="385"/>
                </a:lnTo>
                <a:close/>
                <a:moveTo>
                  <a:pt x="322" y="385"/>
                </a:moveTo>
                <a:lnTo>
                  <a:pt x="322" y="385"/>
                </a:lnTo>
                <a:lnTo>
                  <a:pt x="323" y="384"/>
                </a:lnTo>
                <a:lnTo>
                  <a:pt x="323" y="381"/>
                </a:lnTo>
                <a:lnTo>
                  <a:pt x="323" y="381"/>
                </a:lnTo>
                <a:lnTo>
                  <a:pt x="322" y="379"/>
                </a:lnTo>
                <a:lnTo>
                  <a:pt x="319" y="379"/>
                </a:lnTo>
                <a:lnTo>
                  <a:pt x="319" y="379"/>
                </a:lnTo>
                <a:lnTo>
                  <a:pt x="320" y="384"/>
                </a:lnTo>
                <a:lnTo>
                  <a:pt x="322" y="385"/>
                </a:lnTo>
                <a:lnTo>
                  <a:pt x="322" y="385"/>
                </a:lnTo>
                <a:close/>
                <a:moveTo>
                  <a:pt x="442" y="381"/>
                </a:moveTo>
                <a:lnTo>
                  <a:pt x="442" y="381"/>
                </a:lnTo>
                <a:lnTo>
                  <a:pt x="442" y="384"/>
                </a:lnTo>
                <a:lnTo>
                  <a:pt x="442" y="384"/>
                </a:lnTo>
                <a:lnTo>
                  <a:pt x="451" y="384"/>
                </a:lnTo>
                <a:lnTo>
                  <a:pt x="451" y="384"/>
                </a:lnTo>
                <a:lnTo>
                  <a:pt x="450" y="382"/>
                </a:lnTo>
                <a:lnTo>
                  <a:pt x="448" y="381"/>
                </a:lnTo>
                <a:lnTo>
                  <a:pt x="442" y="381"/>
                </a:lnTo>
                <a:lnTo>
                  <a:pt x="442" y="381"/>
                </a:lnTo>
                <a:close/>
                <a:moveTo>
                  <a:pt x="476" y="385"/>
                </a:moveTo>
                <a:lnTo>
                  <a:pt x="476" y="385"/>
                </a:lnTo>
                <a:lnTo>
                  <a:pt x="479" y="387"/>
                </a:lnTo>
                <a:lnTo>
                  <a:pt x="485" y="387"/>
                </a:lnTo>
                <a:lnTo>
                  <a:pt x="485" y="387"/>
                </a:lnTo>
                <a:lnTo>
                  <a:pt x="485" y="382"/>
                </a:lnTo>
                <a:lnTo>
                  <a:pt x="483" y="379"/>
                </a:lnTo>
                <a:lnTo>
                  <a:pt x="483" y="379"/>
                </a:lnTo>
                <a:lnTo>
                  <a:pt x="480" y="379"/>
                </a:lnTo>
                <a:lnTo>
                  <a:pt x="477" y="381"/>
                </a:lnTo>
                <a:lnTo>
                  <a:pt x="476" y="382"/>
                </a:lnTo>
                <a:lnTo>
                  <a:pt x="476" y="385"/>
                </a:lnTo>
                <a:lnTo>
                  <a:pt x="476" y="385"/>
                </a:lnTo>
                <a:close/>
                <a:moveTo>
                  <a:pt x="267" y="393"/>
                </a:moveTo>
                <a:lnTo>
                  <a:pt x="267" y="393"/>
                </a:lnTo>
                <a:lnTo>
                  <a:pt x="279" y="390"/>
                </a:lnTo>
                <a:lnTo>
                  <a:pt x="279" y="390"/>
                </a:lnTo>
                <a:lnTo>
                  <a:pt x="277" y="388"/>
                </a:lnTo>
                <a:lnTo>
                  <a:pt x="277" y="385"/>
                </a:lnTo>
                <a:lnTo>
                  <a:pt x="277" y="382"/>
                </a:lnTo>
                <a:lnTo>
                  <a:pt x="276" y="381"/>
                </a:lnTo>
                <a:lnTo>
                  <a:pt x="276" y="381"/>
                </a:lnTo>
                <a:lnTo>
                  <a:pt x="271" y="387"/>
                </a:lnTo>
                <a:lnTo>
                  <a:pt x="270" y="388"/>
                </a:lnTo>
                <a:lnTo>
                  <a:pt x="267" y="393"/>
                </a:lnTo>
                <a:lnTo>
                  <a:pt x="267" y="393"/>
                </a:lnTo>
                <a:close/>
                <a:moveTo>
                  <a:pt x="309" y="385"/>
                </a:moveTo>
                <a:lnTo>
                  <a:pt x="309" y="385"/>
                </a:lnTo>
                <a:lnTo>
                  <a:pt x="311" y="385"/>
                </a:lnTo>
                <a:lnTo>
                  <a:pt x="311" y="384"/>
                </a:lnTo>
                <a:lnTo>
                  <a:pt x="309" y="381"/>
                </a:lnTo>
                <a:lnTo>
                  <a:pt x="309" y="381"/>
                </a:lnTo>
                <a:lnTo>
                  <a:pt x="308" y="382"/>
                </a:lnTo>
                <a:lnTo>
                  <a:pt x="309" y="385"/>
                </a:lnTo>
                <a:lnTo>
                  <a:pt x="309" y="385"/>
                </a:lnTo>
                <a:close/>
                <a:moveTo>
                  <a:pt x="331" y="384"/>
                </a:moveTo>
                <a:lnTo>
                  <a:pt x="331" y="384"/>
                </a:lnTo>
                <a:lnTo>
                  <a:pt x="332" y="384"/>
                </a:lnTo>
                <a:lnTo>
                  <a:pt x="332" y="382"/>
                </a:lnTo>
                <a:lnTo>
                  <a:pt x="331" y="381"/>
                </a:lnTo>
                <a:lnTo>
                  <a:pt x="329" y="382"/>
                </a:lnTo>
                <a:lnTo>
                  <a:pt x="329" y="382"/>
                </a:lnTo>
                <a:lnTo>
                  <a:pt x="331" y="382"/>
                </a:lnTo>
                <a:lnTo>
                  <a:pt x="331" y="384"/>
                </a:lnTo>
                <a:lnTo>
                  <a:pt x="331" y="384"/>
                </a:lnTo>
                <a:close/>
                <a:moveTo>
                  <a:pt x="431" y="382"/>
                </a:moveTo>
                <a:lnTo>
                  <a:pt x="431" y="382"/>
                </a:lnTo>
                <a:lnTo>
                  <a:pt x="433" y="384"/>
                </a:lnTo>
                <a:lnTo>
                  <a:pt x="438" y="384"/>
                </a:lnTo>
                <a:lnTo>
                  <a:pt x="438" y="384"/>
                </a:lnTo>
                <a:lnTo>
                  <a:pt x="436" y="381"/>
                </a:lnTo>
                <a:lnTo>
                  <a:pt x="434" y="381"/>
                </a:lnTo>
                <a:lnTo>
                  <a:pt x="431" y="382"/>
                </a:lnTo>
                <a:lnTo>
                  <a:pt x="431" y="382"/>
                </a:lnTo>
                <a:close/>
                <a:moveTo>
                  <a:pt x="201" y="382"/>
                </a:moveTo>
                <a:lnTo>
                  <a:pt x="201" y="382"/>
                </a:lnTo>
                <a:lnTo>
                  <a:pt x="195" y="385"/>
                </a:lnTo>
                <a:lnTo>
                  <a:pt x="195" y="385"/>
                </a:lnTo>
                <a:lnTo>
                  <a:pt x="197" y="399"/>
                </a:lnTo>
                <a:lnTo>
                  <a:pt x="198" y="402"/>
                </a:lnTo>
                <a:lnTo>
                  <a:pt x="200" y="404"/>
                </a:lnTo>
                <a:lnTo>
                  <a:pt x="203" y="405"/>
                </a:lnTo>
                <a:lnTo>
                  <a:pt x="206" y="405"/>
                </a:lnTo>
                <a:lnTo>
                  <a:pt x="206" y="405"/>
                </a:lnTo>
                <a:lnTo>
                  <a:pt x="204" y="399"/>
                </a:lnTo>
                <a:lnTo>
                  <a:pt x="204" y="391"/>
                </a:lnTo>
                <a:lnTo>
                  <a:pt x="204" y="387"/>
                </a:lnTo>
                <a:lnTo>
                  <a:pt x="203" y="384"/>
                </a:lnTo>
                <a:lnTo>
                  <a:pt x="201" y="382"/>
                </a:lnTo>
                <a:lnTo>
                  <a:pt x="201" y="382"/>
                </a:lnTo>
                <a:close/>
                <a:moveTo>
                  <a:pt x="288" y="388"/>
                </a:moveTo>
                <a:lnTo>
                  <a:pt x="288" y="388"/>
                </a:lnTo>
                <a:lnTo>
                  <a:pt x="294" y="388"/>
                </a:lnTo>
                <a:lnTo>
                  <a:pt x="294" y="388"/>
                </a:lnTo>
                <a:lnTo>
                  <a:pt x="294" y="384"/>
                </a:lnTo>
                <a:lnTo>
                  <a:pt x="293" y="384"/>
                </a:lnTo>
                <a:lnTo>
                  <a:pt x="291" y="382"/>
                </a:lnTo>
                <a:lnTo>
                  <a:pt x="291" y="382"/>
                </a:lnTo>
                <a:lnTo>
                  <a:pt x="290" y="385"/>
                </a:lnTo>
                <a:lnTo>
                  <a:pt x="288" y="388"/>
                </a:lnTo>
                <a:lnTo>
                  <a:pt x="288" y="388"/>
                </a:lnTo>
                <a:close/>
                <a:moveTo>
                  <a:pt x="620" y="387"/>
                </a:moveTo>
                <a:lnTo>
                  <a:pt x="620" y="387"/>
                </a:lnTo>
                <a:lnTo>
                  <a:pt x="620" y="384"/>
                </a:lnTo>
                <a:lnTo>
                  <a:pt x="620" y="382"/>
                </a:lnTo>
                <a:lnTo>
                  <a:pt x="620" y="382"/>
                </a:lnTo>
                <a:lnTo>
                  <a:pt x="620" y="382"/>
                </a:lnTo>
                <a:lnTo>
                  <a:pt x="619" y="385"/>
                </a:lnTo>
                <a:lnTo>
                  <a:pt x="620" y="387"/>
                </a:lnTo>
                <a:lnTo>
                  <a:pt x="620" y="387"/>
                </a:lnTo>
                <a:close/>
                <a:moveTo>
                  <a:pt x="796" y="384"/>
                </a:moveTo>
                <a:lnTo>
                  <a:pt x="796" y="384"/>
                </a:lnTo>
                <a:lnTo>
                  <a:pt x="797" y="413"/>
                </a:lnTo>
                <a:lnTo>
                  <a:pt x="799" y="443"/>
                </a:lnTo>
                <a:lnTo>
                  <a:pt x="799" y="443"/>
                </a:lnTo>
                <a:lnTo>
                  <a:pt x="799" y="445"/>
                </a:lnTo>
                <a:lnTo>
                  <a:pt x="800" y="445"/>
                </a:lnTo>
                <a:lnTo>
                  <a:pt x="800" y="446"/>
                </a:lnTo>
                <a:lnTo>
                  <a:pt x="803" y="446"/>
                </a:lnTo>
                <a:lnTo>
                  <a:pt x="803" y="446"/>
                </a:lnTo>
                <a:lnTo>
                  <a:pt x="803" y="430"/>
                </a:lnTo>
                <a:lnTo>
                  <a:pt x="803" y="414"/>
                </a:lnTo>
                <a:lnTo>
                  <a:pt x="799" y="382"/>
                </a:lnTo>
                <a:lnTo>
                  <a:pt x="799" y="382"/>
                </a:lnTo>
                <a:lnTo>
                  <a:pt x="797" y="382"/>
                </a:lnTo>
                <a:lnTo>
                  <a:pt x="797" y="382"/>
                </a:lnTo>
                <a:lnTo>
                  <a:pt x="796" y="384"/>
                </a:lnTo>
                <a:lnTo>
                  <a:pt x="796" y="384"/>
                </a:lnTo>
                <a:close/>
                <a:moveTo>
                  <a:pt x="233" y="401"/>
                </a:moveTo>
                <a:lnTo>
                  <a:pt x="233" y="401"/>
                </a:lnTo>
                <a:lnTo>
                  <a:pt x="235" y="396"/>
                </a:lnTo>
                <a:lnTo>
                  <a:pt x="236" y="391"/>
                </a:lnTo>
                <a:lnTo>
                  <a:pt x="236" y="384"/>
                </a:lnTo>
                <a:lnTo>
                  <a:pt x="236" y="384"/>
                </a:lnTo>
                <a:lnTo>
                  <a:pt x="235" y="388"/>
                </a:lnTo>
                <a:lnTo>
                  <a:pt x="230" y="393"/>
                </a:lnTo>
                <a:lnTo>
                  <a:pt x="230" y="395"/>
                </a:lnTo>
                <a:lnTo>
                  <a:pt x="229" y="398"/>
                </a:lnTo>
                <a:lnTo>
                  <a:pt x="230" y="399"/>
                </a:lnTo>
                <a:lnTo>
                  <a:pt x="233" y="401"/>
                </a:lnTo>
                <a:lnTo>
                  <a:pt x="233" y="401"/>
                </a:lnTo>
                <a:close/>
                <a:moveTo>
                  <a:pt x="491" y="387"/>
                </a:moveTo>
                <a:lnTo>
                  <a:pt x="491" y="387"/>
                </a:lnTo>
                <a:lnTo>
                  <a:pt x="495" y="387"/>
                </a:lnTo>
                <a:lnTo>
                  <a:pt x="497" y="385"/>
                </a:lnTo>
                <a:lnTo>
                  <a:pt x="497" y="385"/>
                </a:lnTo>
                <a:lnTo>
                  <a:pt x="491" y="384"/>
                </a:lnTo>
                <a:lnTo>
                  <a:pt x="491" y="384"/>
                </a:lnTo>
                <a:lnTo>
                  <a:pt x="491" y="387"/>
                </a:lnTo>
                <a:lnTo>
                  <a:pt x="491" y="387"/>
                </a:lnTo>
                <a:close/>
                <a:moveTo>
                  <a:pt x="559" y="393"/>
                </a:moveTo>
                <a:lnTo>
                  <a:pt x="559" y="393"/>
                </a:lnTo>
                <a:lnTo>
                  <a:pt x="564" y="395"/>
                </a:lnTo>
                <a:lnTo>
                  <a:pt x="570" y="395"/>
                </a:lnTo>
                <a:lnTo>
                  <a:pt x="570" y="395"/>
                </a:lnTo>
                <a:lnTo>
                  <a:pt x="570" y="387"/>
                </a:lnTo>
                <a:lnTo>
                  <a:pt x="570" y="387"/>
                </a:lnTo>
                <a:lnTo>
                  <a:pt x="564" y="385"/>
                </a:lnTo>
                <a:lnTo>
                  <a:pt x="559" y="384"/>
                </a:lnTo>
                <a:lnTo>
                  <a:pt x="559" y="384"/>
                </a:lnTo>
                <a:lnTo>
                  <a:pt x="558" y="385"/>
                </a:lnTo>
                <a:lnTo>
                  <a:pt x="559" y="388"/>
                </a:lnTo>
                <a:lnTo>
                  <a:pt x="559" y="393"/>
                </a:lnTo>
                <a:lnTo>
                  <a:pt x="559" y="393"/>
                </a:lnTo>
                <a:close/>
                <a:moveTo>
                  <a:pt x="544" y="385"/>
                </a:moveTo>
                <a:lnTo>
                  <a:pt x="544" y="385"/>
                </a:lnTo>
                <a:lnTo>
                  <a:pt x="544" y="388"/>
                </a:lnTo>
                <a:lnTo>
                  <a:pt x="5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7" y="388"/>
                </a:lnTo>
                <a:lnTo>
                  <a:pt x="549" y="387"/>
                </a:lnTo>
                <a:lnTo>
                  <a:pt x="549" y="385"/>
                </a:lnTo>
                <a:lnTo>
                  <a:pt x="549" y="385"/>
                </a:lnTo>
                <a:lnTo>
                  <a:pt x="546" y="385"/>
                </a:lnTo>
                <a:lnTo>
                  <a:pt x="544" y="385"/>
                </a:lnTo>
                <a:lnTo>
                  <a:pt x="544" y="385"/>
                </a:lnTo>
                <a:close/>
                <a:moveTo>
                  <a:pt x="364" y="401"/>
                </a:moveTo>
                <a:lnTo>
                  <a:pt x="364" y="401"/>
                </a:lnTo>
                <a:lnTo>
                  <a:pt x="370" y="401"/>
                </a:lnTo>
                <a:lnTo>
                  <a:pt x="375" y="401"/>
                </a:lnTo>
                <a:lnTo>
                  <a:pt x="375" y="401"/>
                </a:lnTo>
                <a:lnTo>
                  <a:pt x="375" y="393"/>
                </a:lnTo>
                <a:lnTo>
                  <a:pt x="373" y="388"/>
                </a:lnTo>
                <a:lnTo>
                  <a:pt x="372" y="387"/>
                </a:lnTo>
                <a:lnTo>
                  <a:pt x="372" y="387"/>
                </a:lnTo>
                <a:lnTo>
                  <a:pt x="367" y="393"/>
                </a:lnTo>
                <a:lnTo>
                  <a:pt x="364" y="401"/>
                </a:lnTo>
                <a:lnTo>
                  <a:pt x="364" y="401"/>
                </a:lnTo>
                <a:close/>
                <a:moveTo>
                  <a:pt x="387" y="398"/>
                </a:moveTo>
                <a:lnTo>
                  <a:pt x="387" y="398"/>
                </a:lnTo>
                <a:lnTo>
                  <a:pt x="386" y="393"/>
                </a:lnTo>
                <a:lnTo>
                  <a:pt x="384" y="388"/>
                </a:lnTo>
                <a:lnTo>
                  <a:pt x="384" y="388"/>
                </a:lnTo>
                <a:lnTo>
                  <a:pt x="383" y="387"/>
                </a:lnTo>
                <a:lnTo>
                  <a:pt x="381" y="387"/>
                </a:lnTo>
                <a:lnTo>
                  <a:pt x="380" y="387"/>
                </a:lnTo>
                <a:lnTo>
                  <a:pt x="380" y="387"/>
                </a:lnTo>
                <a:lnTo>
                  <a:pt x="381" y="390"/>
                </a:lnTo>
                <a:lnTo>
                  <a:pt x="384" y="393"/>
                </a:lnTo>
                <a:lnTo>
                  <a:pt x="386" y="396"/>
                </a:lnTo>
                <a:lnTo>
                  <a:pt x="387" y="398"/>
                </a:lnTo>
                <a:lnTo>
                  <a:pt x="387" y="398"/>
                </a:lnTo>
                <a:close/>
                <a:moveTo>
                  <a:pt x="396" y="391"/>
                </a:moveTo>
                <a:lnTo>
                  <a:pt x="396" y="391"/>
                </a:lnTo>
                <a:lnTo>
                  <a:pt x="396" y="388"/>
                </a:lnTo>
                <a:lnTo>
                  <a:pt x="398" y="388"/>
                </a:lnTo>
                <a:lnTo>
                  <a:pt x="398" y="387"/>
                </a:lnTo>
                <a:lnTo>
                  <a:pt x="398" y="387"/>
                </a:lnTo>
                <a:lnTo>
                  <a:pt x="393" y="387"/>
                </a:lnTo>
                <a:lnTo>
                  <a:pt x="393" y="387"/>
                </a:lnTo>
                <a:lnTo>
                  <a:pt x="395" y="390"/>
                </a:lnTo>
                <a:lnTo>
                  <a:pt x="396" y="391"/>
                </a:lnTo>
                <a:lnTo>
                  <a:pt x="396" y="391"/>
                </a:lnTo>
                <a:close/>
                <a:moveTo>
                  <a:pt x="410" y="396"/>
                </a:moveTo>
                <a:lnTo>
                  <a:pt x="410" y="396"/>
                </a:lnTo>
                <a:lnTo>
                  <a:pt x="410" y="390"/>
                </a:lnTo>
                <a:lnTo>
                  <a:pt x="409" y="388"/>
                </a:lnTo>
                <a:lnTo>
                  <a:pt x="406" y="387"/>
                </a:lnTo>
                <a:lnTo>
                  <a:pt x="406" y="387"/>
                </a:lnTo>
                <a:lnTo>
                  <a:pt x="407" y="391"/>
                </a:lnTo>
                <a:lnTo>
                  <a:pt x="410" y="396"/>
                </a:lnTo>
                <a:lnTo>
                  <a:pt x="410" y="396"/>
                </a:lnTo>
                <a:close/>
                <a:moveTo>
                  <a:pt x="358" y="391"/>
                </a:moveTo>
                <a:lnTo>
                  <a:pt x="358" y="391"/>
                </a:lnTo>
                <a:lnTo>
                  <a:pt x="360" y="390"/>
                </a:lnTo>
                <a:lnTo>
                  <a:pt x="360" y="387"/>
                </a:lnTo>
                <a:lnTo>
                  <a:pt x="360" y="387"/>
                </a:lnTo>
                <a:lnTo>
                  <a:pt x="357" y="387"/>
                </a:lnTo>
                <a:lnTo>
                  <a:pt x="357" y="387"/>
                </a:lnTo>
                <a:lnTo>
                  <a:pt x="357" y="390"/>
                </a:lnTo>
                <a:lnTo>
                  <a:pt x="358" y="391"/>
                </a:lnTo>
                <a:lnTo>
                  <a:pt x="358" y="391"/>
                </a:lnTo>
                <a:close/>
                <a:moveTo>
                  <a:pt x="439" y="393"/>
                </a:moveTo>
                <a:lnTo>
                  <a:pt x="439" y="393"/>
                </a:lnTo>
                <a:lnTo>
                  <a:pt x="438" y="388"/>
                </a:lnTo>
                <a:lnTo>
                  <a:pt x="438" y="388"/>
                </a:lnTo>
                <a:lnTo>
                  <a:pt x="434" y="387"/>
                </a:lnTo>
                <a:lnTo>
                  <a:pt x="434" y="387"/>
                </a:lnTo>
                <a:lnTo>
                  <a:pt x="436" y="391"/>
                </a:lnTo>
                <a:lnTo>
                  <a:pt x="438" y="393"/>
                </a:lnTo>
                <a:lnTo>
                  <a:pt x="439" y="393"/>
                </a:lnTo>
                <a:lnTo>
                  <a:pt x="439" y="393"/>
                </a:lnTo>
                <a:close/>
                <a:moveTo>
                  <a:pt x="698" y="396"/>
                </a:moveTo>
                <a:lnTo>
                  <a:pt x="698" y="396"/>
                </a:lnTo>
                <a:lnTo>
                  <a:pt x="697" y="393"/>
                </a:lnTo>
                <a:lnTo>
                  <a:pt x="698" y="388"/>
                </a:lnTo>
                <a:lnTo>
                  <a:pt x="698" y="388"/>
                </a:lnTo>
                <a:lnTo>
                  <a:pt x="697" y="387"/>
                </a:lnTo>
                <a:lnTo>
                  <a:pt x="695" y="387"/>
                </a:lnTo>
                <a:lnTo>
                  <a:pt x="695" y="387"/>
                </a:lnTo>
                <a:lnTo>
                  <a:pt x="694" y="390"/>
                </a:lnTo>
                <a:lnTo>
                  <a:pt x="695" y="393"/>
                </a:lnTo>
                <a:lnTo>
                  <a:pt x="697" y="396"/>
                </a:lnTo>
                <a:lnTo>
                  <a:pt x="698" y="396"/>
                </a:lnTo>
                <a:lnTo>
                  <a:pt x="698" y="396"/>
                </a:lnTo>
                <a:close/>
                <a:moveTo>
                  <a:pt x="338" y="402"/>
                </a:moveTo>
                <a:lnTo>
                  <a:pt x="338" y="402"/>
                </a:lnTo>
                <a:lnTo>
                  <a:pt x="345" y="402"/>
                </a:lnTo>
                <a:lnTo>
                  <a:pt x="345" y="402"/>
                </a:lnTo>
                <a:lnTo>
                  <a:pt x="341" y="395"/>
                </a:lnTo>
                <a:lnTo>
                  <a:pt x="341" y="390"/>
                </a:lnTo>
                <a:lnTo>
                  <a:pt x="338" y="388"/>
                </a:lnTo>
                <a:lnTo>
                  <a:pt x="338" y="388"/>
                </a:lnTo>
                <a:lnTo>
                  <a:pt x="338" y="396"/>
                </a:lnTo>
                <a:lnTo>
                  <a:pt x="338" y="402"/>
                </a:lnTo>
                <a:lnTo>
                  <a:pt x="338" y="402"/>
                </a:lnTo>
                <a:close/>
                <a:moveTo>
                  <a:pt x="351" y="402"/>
                </a:moveTo>
                <a:lnTo>
                  <a:pt x="351" y="402"/>
                </a:lnTo>
                <a:lnTo>
                  <a:pt x="351" y="399"/>
                </a:lnTo>
                <a:lnTo>
                  <a:pt x="349" y="395"/>
                </a:lnTo>
                <a:lnTo>
                  <a:pt x="346" y="388"/>
                </a:lnTo>
                <a:lnTo>
                  <a:pt x="345" y="388"/>
                </a:lnTo>
                <a:lnTo>
                  <a:pt x="345" y="388"/>
                </a:lnTo>
                <a:lnTo>
                  <a:pt x="346" y="396"/>
                </a:lnTo>
                <a:lnTo>
                  <a:pt x="348" y="399"/>
                </a:lnTo>
                <a:lnTo>
                  <a:pt x="351" y="402"/>
                </a:lnTo>
                <a:lnTo>
                  <a:pt x="351" y="402"/>
                </a:lnTo>
                <a:close/>
                <a:moveTo>
                  <a:pt x="444" y="388"/>
                </a:moveTo>
                <a:lnTo>
                  <a:pt x="444" y="388"/>
                </a:lnTo>
                <a:lnTo>
                  <a:pt x="444" y="391"/>
                </a:lnTo>
                <a:lnTo>
                  <a:pt x="445" y="393"/>
                </a:lnTo>
                <a:lnTo>
                  <a:pt x="445" y="393"/>
                </a:lnTo>
                <a:lnTo>
                  <a:pt x="447" y="388"/>
                </a:lnTo>
                <a:lnTo>
                  <a:pt x="447" y="388"/>
                </a:lnTo>
                <a:lnTo>
                  <a:pt x="444" y="388"/>
                </a:lnTo>
                <a:lnTo>
                  <a:pt x="444" y="388"/>
                </a:lnTo>
                <a:close/>
                <a:moveTo>
                  <a:pt x="451" y="393"/>
                </a:moveTo>
                <a:lnTo>
                  <a:pt x="451" y="393"/>
                </a:lnTo>
                <a:lnTo>
                  <a:pt x="457" y="393"/>
                </a:lnTo>
                <a:lnTo>
                  <a:pt x="457" y="393"/>
                </a:lnTo>
                <a:lnTo>
                  <a:pt x="456" y="391"/>
                </a:lnTo>
                <a:lnTo>
                  <a:pt x="456" y="388"/>
                </a:lnTo>
                <a:lnTo>
                  <a:pt x="456" y="388"/>
                </a:lnTo>
                <a:lnTo>
                  <a:pt x="454" y="388"/>
                </a:lnTo>
                <a:lnTo>
                  <a:pt x="453" y="390"/>
                </a:lnTo>
                <a:lnTo>
                  <a:pt x="451" y="393"/>
                </a:lnTo>
                <a:lnTo>
                  <a:pt x="451" y="393"/>
                </a:lnTo>
                <a:close/>
                <a:moveTo>
                  <a:pt x="723" y="391"/>
                </a:moveTo>
                <a:lnTo>
                  <a:pt x="723" y="391"/>
                </a:lnTo>
                <a:lnTo>
                  <a:pt x="726" y="408"/>
                </a:lnTo>
                <a:lnTo>
                  <a:pt x="730" y="425"/>
                </a:lnTo>
                <a:lnTo>
                  <a:pt x="730" y="425"/>
                </a:lnTo>
                <a:lnTo>
                  <a:pt x="729" y="407"/>
                </a:lnTo>
                <a:lnTo>
                  <a:pt x="726" y="388"/>
                </a:lnTo>
                <a:lnTo>
                  <a:pt x="726" y="388"/>
                </a:lnTo>
                <a:lnTo>
                  <a:pt x="723" y="391"/>
                </a:lnTo>
                <a:lnTo>
                  <a:pt x="723" y="391"/>
                </a:lnTo>
                <a:close/>
                <a:moveTo>
                  <a:pt x="320" y="404"/>
                </a:moveTo>
                <a:lnTo>
                  <a:pt x="320" y="404"/>
                </a:lnTo>
                <a:lnTo>
                  <a:pt x="325" y="404"/>
                </a:lnTo>
                <a:lnTo>
                  <a:pt x="325" y="404"/>
                </a:lnTo>
                <a:lnTo>
                  <a:pt x="322" y="396"/>
                </a:lnTo>
                <a:lnTo>
                  <a:pt x="320" y="393"/>
                </a:lnTo>
                <a:lnTo>
                  <a:pt x="317" y="390"/>
                </a:lnTo>
                <a:lnTo>
                  <a:pt x="317" y="390"/>
                </a:lnTo>
                <a:lnTo>
                  <a:pt x="320" y="404"/>
                </a:lnTo>
                <a:lnTo>
                  <a:pt x="320" y="404"/>
                </a:lnTo>
                <a:close/>
                <a:moveTo>
                  <a:pt x="613" y="424"/>
                </a:moveTo>
                <a:lnTo>
                  <a:pt x="613" y="424"/>
                </a:lnTo>
                <a:lnTo>
                  <a:pt x="614" y="405"/>
                </a:lnTo>
                <a:lnTo>
                  <a:pt x="614" y="398"/>
                </a:lnTo>
                <a:lnTo>
                  <a:pt x="613" y="390"/>
                </a:lnTo>
                <a:lnTo>
                  <a:pt x="613" y="390"/>
                </a:lnTo>
                <a:lnTo>
                  <a:pt x="611" y="407"/>
                </a:lnTo>
                <a:lnTo>
                  <a:pt x="611" y="414"/>
                </a:lnTo>
                <a:lnTo>
                  <a:pt x="613" y="424"/>
                </a:lnTo>
                <a:lnTo>
                  <a:pt x="613" y="424"/>
                </a:lnTo>
                <a:close/>
                <a:moveTo>
                  <a:pt x="416" y="396"/>
                </a:moveTo>
                <a:lnTo>
                  <a:pt x="416" y="396"/>
                </a:lnTo>
                <a:lnTo>
                  <a:pt x="421" y="396"/>
                </a:lnTo>
                <a:lnTo>
                  <a:pt x="421" y="396"/>
                </a:lnTo>
                <a:lnTo>
                  <a:pt x="421" y="393"/>
                </a:lnTo>
                <a:lnTo>
                  <a:pt x="418" y="391"/>
                </a:lnTo>
                <a:lnTo>
                  <a:pt x="418" y="391"/>
                </a:lnTo>
                <a:lnTo>
                  <a:pt x="418" y="395"/>
                </a:lnTo>
                <a:lnTo>
                  <a:pt x="416" y="396"/>
                </a:lnTo>
                <a:lnTo>
                  <a:pt x="416" y="396"/>
                </a:lnTo>
                <a:close/>
                <a:moveTo>
                  <a:pt x="186" y="404"/>
                </a:moveTo>
                <a:lnTo>
                  <a:pt x="186" y="404"/>
                </a:lnTo>
                <a:lnTo>
                  <a:pt x="191" y="405"/>
                </a:lnTo>
                <a:lnTo>
                  <a:pt x="195" y="405"/>
                </a:lnTo>
                <a:lnTo>
                  <a:pt x="195" y="405"/>
                </a:lnTo>
                <a:lnTo>
                  <a:pt x="192" y="398"/>
                </a:lnTo>
                <a:lnTo>
                  <a:pt x="192" y="395"/>
                </a:lnTo>
                <a:lnTo>
                  <a:pt x="189" y="393"/>
                </a:lnTo>
                <a:lnTo>
                  <a:pt x="189" y="393"/>
                </a:lnTo>
                <a:lnTo>
                  <a:pt x="187" y="398"/>
                </a:lnTo>
                <a:lnTo>
                  <a:pt x="186" y="401"/>
                </a:lnTo>
                <a:lnTo>
                  <a:pt x="186" y="404"/>
                </a:lnTo>
                <a:lnTo>
                  <a:pt x="186" y="404"/>
                </a:lnTo>
                <a:close/>
                <a:moveTo>
                  <a:pt x="285" y="395"/>
                </a:moveTo>
                <a:lnTo>
                  <a:pt x="285" y="395"/>
                </a:lnTo>
                <a:lnTo>
                  <a:pt x="284" y="399"/>
                </a:lnTo>
                <a:lnTo>
                  <a:pt x="285" y="402"/>
                </a:lnTo>
                <a:lnTo>
                  <a:pt x="287" y="404"/>
                </a:lnTo>
                <a:lnTo>
                  <a:pt x="287" y="404"/>
                </a:lnTo>
                <a:lnTo>
                  <a:pt x="293" y="399"/>
                </a:lnTo>
                <a:lnTo>
                  <a:pt x="294" y="396"/>
                </a:lnTo>
                <a:lnTo>
                  <a:pt x="296" y="393"/>
                </a:lnTo>
                <a:lnTo>
                  <a:pt x="296" y="393"/>
                </a:lnTo>
                <a:lnTo>
                  <a:pt x="290" y="393"/>
                </a:lnTo>
                <a:lnTo>
                  <a:pt x="285" y="395"/>
                </a:lnTo>
                <a:lnTo>
                  <a:pt x="285" y="395"/>
                </a:lnTo>
                <a:close/>
                <a:moveTo>
                  <a:pt x="360" y="398"/>
                </a:moveTo>
                <a:lnTo>
                  <a:pt x="360" y="398"/>
                </a:lnTo>
                <a:lnTo>
                  <a:pt x="361" y="398"/>
                </a:lnTo>
                <a:lnTo>
                  <a:pt x="363" y="396"/>
                </a:lnTo>
                <a:lnTo>
                  <a:pt x="363" y="393"/>
                </a:lnTo>
                <a:lnTo>
                  <a:pt x="363" y="393"/>
                </a:lnTo>
                <a:lnTo>
                  <a:pt x="361" y="395"/>
                </a:lnTo>
                <a:lnTo>
                  <a:pt x="360" y="398"/>
                </a:lnTo>
                <a:lnTo>
                  <a:pt x="360" y="398"/>
                </a:lnTo>
                <a:close/>
                <a:moveTo>
                  <a:pt x="492" y="393"/>
                </a:moveTo>
                <a:lnTo>
                  <a:pt x="492" y="393"/>
                </a:lnTo>
                <a:lnTo>
                  <a:pt x="492" y="396"/>
                </a:lnTo>
                <a:lnTo>
                  <a:pt x="495" y="399"/>
                </a:lnTo>
                <a:lnTo>
                  <a:pt x="495" y="399"/>
                </a:lnTo>
                <a:lnTo>
                  <a:pt x="497" y="396"/>
                </a:lnTo>
                <a:lnTo>
                  <a:pt x="500" y="393"/>
                </a:lnTo>
                <a:lnTo>
                  <a:pt x="500" y="393"/>
                </a:lnTo>
                <a:lnTo>
                  <a:pt x="497" y="393"/>
                </a:lnTo>
                <a:lnTo>
                  <a:pt x="492" y="393"/>
                </a:lnTo>
                <a:lnTo>
                  <a:pt x="492" y="393"/>
                </a:lnTo>
                <a:close/>
                <a:moveTo>
                  <a:pt x="717" y="446"/>
                </a:moveTo>
                <a:lnTo>
                  <a:pt x="717" y="446"/>
                </a:lnTo>
                <a:lnTo>
                  <a:pt x="718" y="460"/>
                </a:lnTo>
                <a:lnTo>
                  <a:pt x="721" y="466"/>
                </a:lnTo>
                <a:lnTo>
                  <a:pt x="724" y="469"/>
                </a:lnTo>
                <a:lnTo>
                  <a:pt x="724" y="469"/>
                </a:lnTo>
                <a:lnTo>
                  <a:pt x="727" y="460"/>
                </a:lnTo>
                <a:lnTo>
                  <a:pt x="729" y="451"/>
                </a:lnTo>
                <a:lnTo>
                  <a:pt x="729" y="442"/>
                </a:lnTo>
                <a:lnTo>
                  <a:pt x="727" y="433"/>
                </a:lnTo>
                <a:lnTo>
                  <a:pt x="723" y="413"/>
                </a:lnTo>
                <a:lnTo>
                  <a:pt x="720" y="393"/>
                </a:lnTo>
                <a:lnTo>
                  <a:pt x="720" y="393"/>
                </a:lnTo>
                <a:lnTo>
                  <a:pt x="717" y="393"/>
                </a:lnTo>
                <a:lnTo>
                  <a:pt x="717" y="393"/>
                </a:lnTo>
                <a:lnTo>
                  <a:pt x="715" y="399"/>
                </a:lnTo>
                <a:lnTo>
                  <a:pt x="713" y="405"/>
                </a:lnTo>
                <a:lnTo>
                  <a:pt x="713" y="417"/>
                </a:lnTo>
                <a:lnTo>
                  <a:pt x="717" y="446"/>
                </a:lnTo>
                <a:lnTo>
                  <a:pt x="717" y="446"/>
                </a:lnTo>
                <a:close/>
                <a:moveTo>
                  <a:pt x="242" y="398"/>
                </a:moveTo>
                <a:lnTo>
                  <a:pt x="242" y="398"/>
                </a:lnTo>
                <a:lnTo>
                  <a:pt x="242" y="396"/>
                </a:lnTo>
                <a:lnTo>
                  <a:pt x="241" y="393"/>
                </a:lnTo>
                <a:lnTo>
                  <a:pt x="241" y="393"/>
                </a:lnTo>
                <a:lnTo>
                  <a:pt x="241" y="396"/>
                </a:lnTo>
                <a:lnTo>
                  <a:pt x="241" y="398"/>
                </a:lnTo>
                <a:lnTo>
                  <a:pt x="242" y="398"/>
                </a:lnTo>
                <a:lnTo>
                  <a:pt x="242" y="398"/>
                </a:lnTo>
                <a:close/>
                <a:moveTo>
                  <a:pt x="128" y="431"/>
                </a:moveTo>
                <a:lnTo>
                  <a:pt x="128" y="431"/>
                </a:lnTo>
                <a:lnTo>
                  <a:pt x="136" y="425"/>
                </a:lnTo>
                <a:lnTo>
                  <a:pt x="136" y="425"/>
                </a:lnTo>
                <a:lnTo>
                  <a:pt x="134" y="408"/>
                </a:lnTo>
                <a:lnTo>
                  <a:pt x="133" y="401"/>
                </a:lnTo>
                <a:lnTo>
                  <a:pt x="130" y="395"/>
                </a:lnTo>
                <a:lnTo>
                  <a:pt x="130" y="395"/>
                </a:lnTo>
                <a:lnTo>
                  <a:pt x="128" y="402"/>
                </a:lnTo>
                <a:lnTo>
                  <a:pt x="128" y="413"/>
                </a:lnTo>
                <a:lnTo>
                  <a:pt x="128" y="431"/>
                </a:lnTo>
                <a:lnTo>
                  <a:pt x="128" y="431"/>
                </a:lnTo>
                <a:close/>
                <a:moveTo>
                  <a:pt x="517" y="395"/>
                </a:moveTo>
                <a:lnTo>
                  <a:pt x="517" y="395"/>
                </a:lnTo>
                <a:lnTo>
                  <a:pt x="512" y="395"/>
                </a:lnTo>
                <a:lnTo>
                  <a:pt x="508" y="395"/>
                </a:lnTo>
                <a:lnTo>
                  <a:pt x="505" y="398"/>
                </a:lnTo>
                <a:lnTo>
                  <a:pt x="502" y="404"/>
                </a:lnTo>
                <a:lnTo>
                  <a:pt x="502" y="404"/>
                </a:lnTo>
                <a:lnTo>
                  <a:pt x="511" y="410"/>
                </a:lnTo>
                <a:lnTo>
                  <a:pt x="515" y="411"/>
                </a:lnTo>
                <a:lnTo>
                  <a:pt x="520" y="413"/>
                </a:lnTo>
                <a:lnTo>
                  <a:pt x="520" y="413"/>
                </a:lnTo>
                <a:lnTo>
                  <a:pt x="518" y="404"/>
                </a:lnTo>
                <a:lnTo>
                  <a:pt x="517" y="395"/>
                </a:lnTo>
                <a:lnTo>
                  <a:pt x="517" y="395"/>
                </a:lnTo>
                <a:close/>
                <a:moveTo>
                  <a:pt x="267" y="396"/>
                </a:moveTo>
                <a:lnTo>
                  <a:pt x="267" y="396"/>
                </a:lnTo>
                <a:lnTo>
                  <a:pt x="267" y="399"/>
                </a:lnTo>
                <a:lnTo>
                  <a:pt x="268" y="404"/>
                </a:lnTo>
                <a:lnTo>
                  <a:pt x="268" y="404"/>
                </a:lnTo>
                <a:lnTo>
                  <a:pt x="274" y="404"/>
                </a:lnTo>
                <a:lnTo>
                  <a:pt x="274" y="404"/>
                </a:lnTo>
                <a:lnTo>
                  <a:pt x="277" y="399"/>
                </a:lnTo>
                <a:lnTo>
                  <a:pt x="279" y="396"/>
                </a:lnTo>
                <a:lnTo>
                  <a:pt x="279" y="395"/>
                </a:lnTo>
                <a:lnTo>
                  <a:pt x="279" y="395"/>
                </a:lnTo>
                <a:lnTo>
                  <a:pt x="273" y="396"/>
                </a:lnTo>
                <a:lnTo>
                  <a:pt x="270" y="396"/>
                </a:lnTo>
                <a:lnTo>
                  <a:pt x="267" y="396"/>
                </a:lnTo>
                <a:lnTo>
                  <a:pt x="267" y="396"/>
                </a:lnTo>
                <a:close/>
                <a:moveTo>
                  <a:pt x="592" y="402"/>
                </a:moveTo>
                <a:lnTo>
                  <a:pt x="592" y="402"/>
                </a:lnTo>
                <a:lnTo>
                  <a:pt x="593" y="401"/>
                </a:lnTo>
                <a:lnTo>
                  <a:pt x="596" y="401"/>
                </a:lnTo>
                <a:lnTo>
                  <a:pt x="596" y="401"/>
                </a:lnTo>
                <a:lnTo>
                  <a:pt x="595" y="396"/>
                </a:lnTo>
                <a:lnTo>
                  <a:pt x="593" y="395"/>
                </a:lnTo>
                <a:lnTo>
                  <a:pt x="592" y="395"/>
                </a:lnTo>
                <a:lnTo>
                  <a:pt x="592" y="395"/>
                </a:lnTo>
                <a:lnTo>
                  <a:pt x="592" y="399"/>
                </a:lnTo>
                <a:lnTo>
                  <a:pt x="592" y="402"/>
                </a:lnTo>
                <a:lnTo>
                  <a:pt x="592" y="402"/>
                </a:lnTo>
                <a:close/>
                <a:moveTo>
                  <a:pt x="482" y="416"/>
                </a:moveTo>
                <a:lnTo>
                  <a:pt x="482" y="416"/>
                </a:lnTo>
                <a:lnTo>
                  <a:pt x="485" y="413"/>
                </a:lnTo>
                <a:lnTo>
                  <a:pt x="485" y="410"/>
                </a:lnTo>
                <a:lnTo>
                  <a:pt x="485" y="407"/>
                </a:lnTo>
                <a:lnTo>
                  <a:pt x="483" y="405"/>
                </a:lnTo>
                <a:lnTo>
                  <a:pt x="480" y="399"/>
                </a:lnTo>
                <a:lnTo>
                  <a:pt x="476" y="395"/>
                </a:lnTo>
                <a:lnTo>
                  <a:pt x="476" y="395"/>
                </a:lnTo>
                <a:lnTo>
                  <a:pt x="479" y="407"/>
                </a:lnTo>
                <a:lnTo>
                  <a:pt x="482" y="416"/>
                </a:lnTo>
                <a:lnTo>
                  <a:pt x="482" y="416"/>
                </a:lnTo>
                <a:close/>
                <a:moveTo>
                  <a:pt x="608" y="399"/>
                </a:moveTo>
                <a:lnTo>
                  <a:pt x="608" y="399"/>
                </a:lnTo>
                <a:lnTo>
                  <a:pt x="608" y="398"/>
                </a:lnTo>
                <a:lnTo>
                  <a:pt x="608" y="395"/>
                </a:lnTo>
                <a:lnTo>
                  <a:pt x="608" y="395"/>
                </a:lnTo>
                <a:lnTo>
                  <a:pt x="607" y="396"/>
                </a:lnTo>
                <a:lnTo>
                  <a:pt x="607" y="398"/>
                </a:lnTo>
                <a:lnTo>
                  <a:pt x="608" y="399"/>
                </a:lnTo>
                <a:lnTo>
                  <a:pt x="608" y="399"/>
                </a:lnTo>
                <a:close/>
                <a:moveTo>
                  <a:pt x="308" y="405"/>
                </a:moveTo>
                <a:lnTo>
                  <a:pt x="308" y="405"/>
                </a:lnTo>
                <a:lnTo>
                  <a:pt x="306" y="401"/>
                </a:lnTo>
                <a:lnTo>
                  <a:pt x="305" y="396"/>
                </a:lnTo>
                <a:lnTo>
                  <a:pt x="305" y="396"/>
                </a:lnTo>
                <a:lnTo>
                  <a:pt x="305" y="402"/>
                </a:lnTo>
                <a:lnTo>
                  <a:pt x="305" y="404"/>
                </a:lnTo>
                <a:lnTo>
                  <a:pt x="308" y="405"/>
                </a:lnTo>
                <a:lnTo>
                  <a:pt x="308" y="405"/>
                </a:lnTo>
                <a:close/>
                <a:moveTo>
                  <a:pt x="380" y="399"/>
                </a:moveTo>
                <a:lnTo>
                  <a:pt x="380" y="399"/>
                </a:lnTo>
                <a:lnTo>
                  <a:pt x="381" y="399"/>
                </a:lnTo>
                <a:lnTo>
                  <a:pt x="383" y="399"/>
                </a:lnTo>
                <a:lnTo>
                  <a:pt x="383" y="399"/>
                </a:lnTo>
                <a:lnTo>
                  <a:pt x="381" y="398"/>
                </a:lnTo>
                <a:lnTo>
                  <a:pt x="380" y="396"/>
                </a:lnTo>
                <a:lnTo>
                  <a:pt x="380" y="396"/>
                </a:lnTo>
                <a:lnTo>
                  <a:pt x="380" y="399"/>
                </a:lnTo>
                <a:lnTo>
                  <a:pt x="380" y="399"/>
                </a:lnTo>
                <a:close/>
                <a:moveTo>
                  <a:pt x="476" y="416"/>
                </a:moveTo>
                <a:lnTo>
                  <a:pt x="476" y="416"/>
                </a:lnTo>
                <a:lnTo>
                  <a:pt x="474" y="405"/>
                </a:lnTo>
                <a:lnTo>
                  <a:pt x="473" y="399"/>
                </a:lnTo>
                <a:lnTo>
                  <a:pt x="468" y="396"/>
                </a:lnTo>
                <a:lnTo>
                  <a:pt x="468" y="396"/>
                </a:lnTo>
                <a:lnTo>
                  <a:pt x="470" y="402"/>
                </a:lnTo>
                <a:lnTo>
                  <a:pt x="470" y="408"/>
                </a:lnTo>
                <a:lnTo>
                  <a:pt x="471" y="414"/>
                </a:lnTo>
                <a:lnTo>
                  <a:pt x="474" y="416"/>
                </a:lnTo>
                <a:lnTo>
                  <a:pt x="476" y="416"/>
                </a:lnTo>
                <a:lnTo>
                  <a:pt x="476" y="416"/>
                </a:lnTo>
                <a:close/>
                <a:moveTo>
                  <a:pt x="293" y="405"/>
                </a:moveTo>
                <a:lnTo>
                  <a:pt x="293" y="405"/>
                </a:lnTo>
                <a:lnTo>
                  <a:pt x="296" y="405"/>
                </a:lnTo>
                <a:lnTo>
                  <a:pt x="299" y="405"/>
                </a:lnTo>
                <a:lnTo>
                  <a:pt x="299" y="405"/>
                </a:lnTo>
                <a:lnTo>
                  <a:pt x="299" y="401"/>
                </a:lnTo>
                <a:lnTo>
                  <a:pt x="297" y="398"/>
                </a:lnTo>
                <a:lnTo>
                  <a:pt x="296" y="396"/>
                </a:lnTo>
                <a:lnTo>
                  <a:pt x="296" y="396"/>
                </a:lnTo>
                <a:lnTo>
                  <a:pt x="294" y="401"/>
                </a:lnTo>
                <a:lnTo>
                  <a:pt x="293" y="405"/>
                </a:lnTo>
                <a:lnTo>
                  <a:pt x="293" y="405"/>
                </a:lnTo>
                <a:close/>
                <a:moveTo>
                  <a:pt x="445" y="399"/>
                </a:moveTo>
                <a:lnTo>
                  <a:pt x="445" y="399"/>
                </a:lnTo>
                <a:lnTo>
                  <a:pt x="447" y="402"/>
                </a:lnTo>
                <a:lnTo>
                  <a:pt x="450" y="405"/>
                </a:lnTo>
                <a:lnTo>
                  <a:pt x="450" y="405"/>
                </a:lnTo>
                <a:lnTo>
                  <a:pt x="457" y="398"/>
                </a:lnTo>
                <a:lnTo>
                  <a:pt x="457" y="398"/>
                </a:lnTo>
                <a:lnTo>
                  <a:pt x="451" y="398"/>
                </a:lnTo>
                <a:lnTo>
                  <a:pt x="445" y="399"/>
                </a:lnTo>
                <a:lnTo>
                  <a:pt x="445" y="399"/>
                </a:lnTo>
                <a:close/>
                <a:moveTo>
                  <a:pt x="248" y="401"/>
                </a:moveTo>
                <a:lnTo>
                  <a:pt x="248" y="401"/>
                </a:lnTo>
                <a:lnTo>
                  <a:pt x="250" y="404"/>
                </a:lnTo>
                <a:lnTo>
                  <a:pt x="250" y="404"/>
                </a:lnTo>
                <a:lnTo>
                  <a:pt x="253" y="404"/>
                </a:lnTo>
                <a:lnTo>
                  <a:pt x="255" y="401"/>
                </a:lnTo>
                <a:lnTo>
                  <a:pt x="255" y="401"/>
                </a:lnTo>
                <a:lnTo>
                  <a:pt x="252" y="401"/>
                </a:lnTo>
                <a:lnTo>
                  <a:pt x="248" y="401"/>
                </a:lnTo>
                <a:lnTo>
                  <a:pt x="248" y="401"/>
                </a:lnTo>
                <a:close/>
                <a:moveTo>
                  <a:pt x="453" y="408"/>
                </a:moveTo>
                <a:lnTo>
                  <a:pt x="453" y="408"/>
                </a:lnTo>
                <a:lnTo>
                  <a:pt x="465" y="413"/>
                </a:lnTo>
                <a:lnTo>
                  <a:pt x="465" y="413"/>
                </a:lnTo>
                <a:lnTo>
                  <a:pt x="463" y="405"/>
                </a:lnTo>
                <a:lnTo>
                  <a:pt x="462" y="402"/>
                </a:lnTo>
                <a:lnTo>
                  <a:pt x="459" y="399"/>
                </a:lnTo>
                <a:lnTo>
                  <a:pt x="459" y="399"/>
                </a:lnTo>
                <a:lnTo>
                  <a:pt x="456" y="404"/>
                </a:lnTo>
                <a:lnTo>
                  <a:pt x="453" y="408"/>
                </a:lnTo>
                <a:lnTo>
                  <a:pt x="453" y="408"/>
                </a:lnTo>
                <a:close/>
                <a:moveTo>
                  <a:pt x="550" y="404"/>
                </a:moveTo>
                <a:lnTo>
                  <a:pt x="550" y="404"/>
                </a:lnTo>
                <a:lnTo>
                  <a:pt x="549" y="401"/>
                </a:lnTo>
                <a:lnTo>
                  <a:pt x="549" y="401"/>
                </a:lnTo>
                <a:lnTo>
                  <a:pt x="547" y="401"/>
                </a:lnTo>
                <a:lnTo>
                  <a:pt x="547" y="401"/>
                </a:lnTo>
                <a:lnTo>
                  <a:pt x="547" y="402"/>
                </a:lnTo>
                <a:lnTo>
                  <a:pt x="550" y="404"/>
                </a:lnTo>
                <a:lnTo>
                  <a:pt x="550" y="404"/>
                </a:lnTo>
                <a:close/>
                <a:moveTo>
                  <a:pt x="581" y="401"/>
                </a:moveTo>
                <a:lnTo>
                  <a:pt x="581" y="401"/>
                </a:lnTo>
                <a:lnTo>
                  <a:pt x="582" y="404"/>
                </a:lnTo>
                <a:lnTo>
                  <a:pt x="582" y="405"/>
                </a:lnTo>
                <a:lnTo>
                  <a:pt x="587" y="408"/>
                </a:lnTo>
                <a:lnTo>
                  <a:pt x="587" y="408"/>
                </a:lnTo>
                <a:lnTo>
                  <a:pt x="587" y="405"/>
                </a:lnTo>
                <a:lnTo>
                  <a:pt x="587" y="402"/>
                </a:lnTo>
                <a:lnTo>
                  <a:pt x="585" y="401"/>
                </a:lnTo>
                <a:lnTo>
                  <a:pt x="581" y="401"/>
                </a:lnTo>
                <a:lnTo>
                  <a:pt x="581" y="401"/>
                </a:lnTo>
                <a:close/>
                <a:moveTo>
                  <a:pt x="759" y="445"/>
                </a:moveTo>
                <a:lnTo>
                  <a:pt x="759" y="445"/>
                </a:lnTo>
                <a:lnTo>
                  <a:pt x="762" y="420"/>
                </a:lnTo>
                <a:lnTo>
                  <a:pt x="761" y="408"/>
                </a:lnTo>
                <a:lnTo>
                  <a:pt x="759" y="404"/>
                </a:lnTo>
                <a:lnTo>
                  <a:pt x="758" y="401"/>
                </a:lnTo>
                <a:lnTo>
                  <a:pt x="758" y="401"/>
                </a:lnTo>
                <a:lnTo>
                  <a:pt x="755" y="411"/>
                </a:lnTo>
                <a:lnTo>
                  <a:pt x="753" y="424"/>
                </a:lnTo>
                <a:lnTo>
                  <a:pt x="755" y="434"/>
                </a:lnTo>
                <a:lnTo>
                  <a:pt x="756" y="440"/>
                </a:lnTo>
                <a:lnTo>
                  <a:pt x="759" y="445"/>
                </a:lnTo>
                <a:lnTo>
                  <a:pt x="759" y="445"/>
                </a:lnTo>
                <a:close/>
                <a:moveTo>
                  <a:pt x="87" y="417"/>
                </a:moveTo>
                <a:lnTo>
                  <a:pt x="87" y="417"/>
                </a:lnTo>
                <a:lnTo>
                  <a:pt x="90" y="417"/>
                </a:lnTo>
                <a:lnTo>
                  <a:pt x="90" y="417"/>
                </a:lnTo>
                <a:lnTo>
                  <a:pt x="90" y="410"/>
                </a:lnTo>
                <a:lnTo>
                  <a:pt x="88" y="405"/>
                </a:lnTo>
                <a:lnTo>
                  <a:pt x="87" y="402"/>
                </a:lnTo>
                <a:lnTo>
                  <a:pt x="87" y="402"/>
                </a:lnTo>
                <a:lnTo>
                  <a:pt x="87" y="410"/>
                </a:lnTo>
                <a:lnTo>
                  <a:pt x="87" y="417"/>
                </a:lnTo>
                <a:lnTo>
                  <a:pt x="87" y="417"/>
                </a:lnTo>
                <a:close/>
                <a:moveTo>
                  <a:pt x="239" y="404"/>
                </a:moveTo>
                <a:lnTo>
                  <a:pt x="239" y="404"/>
                </a:lnTo>
                <a:lnTo>
                  <a:pt x="239" y="405"/>
                </a:lnTo>
                <a:lnTo>
                  <a:pt x="239" y="405"/>
                </a:lnTo>
                <a:lnTo>
                  <a:pt x="245" y="405"/>
                </a:lnTo>
                <a:lnTo>
                  <a:pt x="245" y="405"/>
                </a:lnTo>
                <a:lnTo>
                  <a:pt x="244" y="402"/>
                </a:lnTo>
                <a:lnTo>
                  <a:pt x="242" y="402"/>
                </a:lnTo>
                <a:lnTo>
                  <a:pt x="239" y="404"/>
                </a:lnTo>
                <a:lnTo>
                  <a:pt x="239" y="404"/>
                </a:lnTo>
                <a:close/>
                <a:moveTo>
                  <a:pt x="770" y="414"/>
                </a:moveTo>
                <a:lnTo>
                  <a:pt x="770" y="414"/>
                </a:lnTo>
                <a:lnTo>
                  <a:pt x="770" y="410"/>
                </a:lnTo>
                <a:lnTo>
                  <a:pt x="770" y="407"/>
                </a:lnTo>
                <a:lnTo>
                  <a:pt x="770" y="405"/>
                </a:lnTo>
                <a:lnTo>
                  <a:pt x="770" y="405"/>
                </a:lnTo>
                <a:lnTo>
                  <a:pt x="768" y="404"/>
                </a:lnTo>
                <a:lnTo>
                  <a:pt x="768" y="404"/>
                </a:lnTo>
                <a:lnTo>
                  <a:pt x="768" y="402"/>
                </a:lnTo>
                <a:lnTo>
                  <a:pt x="767" y="402"/>
                </a:lnTo>
                <a:lnTo>
                  <a:pt x="767" y="402"/>
                </a:lnTo>
                <a:lnTo>
                  <a:pt x="768" y="410"/>
                </a:lnTo>
                <a:lnTo>
                  <a:pt x="770" y="414"/>
                </a:lnTo>
                <a:lnTo>
                  <a:pt x="770" y="414"/>
                </a:lnTo>
                <a:close/>
                <a:moveTo>
                  <a:pt x="401" y="407"/>
                </a:moveTo>
                <a:lnTo>
                  <a:pt x="401" y="407"/>
                </a:lnTo>
                <a:lnTo>
                  <a:pt x="402" y="405"/>
                </a:lnTo>
                <a:lnTo>
                  <a:pt x="402" y="405"/>
                </a:lnTo>
                <a:lnTo>
                  <a:pt x="404" y="404"/>
                </a:lnTo>
                <a:lnTo>
                  <a:pt x="404" y="404"/>
                </a:lnTo>
                <a:lnTo>
                  <a:pt x="401" y="404"/>
                </a:lnTo>
                <a:lnTo>
                  <a:pt x="399" y="404"/>
                </a:lnTo>
                <a:lnTo>
                  <a:pt x="399" y="404"/>
                </a:lnTo>
                <a:lnTo>
                  <a:pt x="399" y="405"/>
                </a:lnTo>
                <a:lnTo>
                  <a:pt x="401" y="407"/>
                </a:lnTo>
                <a:lnTo>
                  <a:pt x="401" y="407"/>
                </a:lnTo>
                <a:lnTo>
                  <a:pt x="401" y="407"/>
                </a:lnTo>
                <a:close/>
                <a:moveTo>
                  <a:pt x="627" y="439"/>
                </a:moveTo>
                <a:lnTo>
                  <a:pt x="627" y="439"/>
                </a:lnTo>
                <a:lnTo>
                  <a:pt x="628" y="436"/>
                </a:lnTo>
                <a:lnTo>
                  <a:pt x="630" y="433"/>
                </a:lnTo>
                <a:lnTo>
                  <a:pt x="630" y="425"/>
                </a:lnTo>
                <a:lnTo>
                  <a:pt x="630" y="417"/>
                </a:lnTo>
                <a:lnTo>
                  <a:pt x="631" y="411"/>
                </a:lnTo>
                <a:lnTo>
                  <a:pt x="631" y="411"/>
                </a:lnTo>
                <a:lnTo>
                  <a:pt x="630" y="410"/>
                </a:lnTo>
                <a:lnTo>
                  <a:pt x="630" y="407"/>
                </a:lnTo>
                <a:lnTo>
                  <a:pt x="631" y="405"/>
                </a:lnTo>
                <a:lnTo>
                  <a:pt x="630" y="404"/>
                </a:lnTo>
                <a:lnTo>
                  <a:pt x="630" y="404"/>
                </a:lnTo>
                <a:lnTo>
                  <a:pt x="628" y="407"/>
                </a:lnTo>
                <a:lnTo>
                  <a:pt x="627" y="411"/>
                </a:lnTo>
                <a:lnTo>
                  <a:pt x="625" y="420"/>
                </a:lnTo>
                <a:lnTo>
                  <a:pt x="625" y="430"/>
                </a:lnTo>
                <a:lnTo>
                  <a:pt x="627" y="439"/>
                </a:lnTo>
                <a:lnTo>
                  <a:pt x="627" y="439"/>
                </a:lnTo>
                <a:close/>
                <a:moveTo>
                  <a:pt x="363" y="405"/>
                </a:moveTo>
                <a:lnTo>
                  <a:pt x="363" y="405"/>
                </a:lnTo>
                <a:lnTo>
                  <a:pt x="363" y="410"/>
                </a:lnTo>
                <a:lnTo>
                  <a:pt x="364" y="413"/>
                </a:lnTo>
                <a:lnTo>
                  <a:pt x="369" y="419"/>
                </a:lnTo>
                <a:lnTo>
                  <a:pt x="369" y="419"/>
                </a:lnTo>
                <a:lnTo>
                  <a:pt x="372" y="416"/>
                </a:lnTo>
                <a:lnTo>
                  <a:pt x="375" y="413"/>
                </a:lnTo>
                <a:lnTo>
                  <a:pt x="377" y="410"/>
                </a:lnTo>
                <a:lnTo>
                  <a:pt x="375" y="405"/>
                </a:lnTo>
                <a:lnTo>
                  <a:pt x="375" y="405"/>
                </a:lnTo>
                <a:lnTo>
                  <a:pt x="372" y="405"/>
                </a:lnTo>
                <a:lnTo>
                  <a:pt x="369" y="405"/>
                </a:lnTo>
                <a:lnTo>
                  <a:pt x="366" y="405"/>
                </a:lnTo>
                <a:lnTo>
                  <a:pt x="363" y="405"/>
                </a:lnTo>
                <a:lnTo>
                  <a:pt x="363" y="405"/>
                </a:lnTo>
                <a:close/>
                <a:moveTo>
                  <a:pt x="352" y="414"/>
                </a:moveTo>
                <a:lnTo>
                  <a:pt x="352" y="414"/>
                </a:lnTo>
                <a:lnTo>
                  <a:pt x="352" y="411"/>
                </a:lnTo>
                <a:lnTo>
                  <a:pt x="354" y="407"/>
                </a:lnTo>
                <a:lnTo>
                  <a:pt x="354" y="407"/>
                </a:lnTo>
                <a:lnTo>
                  <a:pt x="354" y="405"/>
                </a:lnTo>
                <a:lnTo>
                  <a:pt x="352" y="405"/>
                </a:lnTo>
                <a:lnTo>
                  <a:pt x="352" y="405"/>
                </a:lnTo>
                <a:lnTo>
                  <a:pt x="351" y="407"/>
                </a:lnTo>
                <a:lnTo>
                  <a:pt x="351" y="410"/>
                </a:lnTo>
                <a:lnTo>
                  <a:pt x="352" y="414"/>
                </a:lnTo>
                <a:lnTo>
                  <a:pt x="352" y="414"/>
                </a:lnTo>
                <a:close/>
                <a:moveTo>
                  <a:pt x="646" y="411"/>
                </a:moveTo>
                <a:lnTo>
                  <a:pt x="646" y="411"/>
                </a:lnTo>
                <a:lnTo>
                  <a:pt x="646" y="408"/>
                </a:lnTo>
                <a:lnTo>
                  <a:pt x="646" y="407"/>
                </a:lnTo>
                <a:lnTo>
                  <a:pt x="645" y="405"/>
                </a:lnTo>
                <a:lnTo>
                  <a:pt x="645" y="405"/>
                </a:lnTo>
                <a:lnTo>
                  <a:pt x="645" y="408"/>
                </a:lnTo>
                <a:lnTo>
                  <a:pt x="645" y="410"/>
                </a:lnTo>
                <a:lnTo>
                  <a:pt x="646" y="411"/>
                </a:lnTo>
                <a:lnTo>
                  <a:pt x="646" y="411"/>
                </a:lnTo>
                <a:close/>
                <a:moveTo>
                  <a:pt x="383" y="425"/>
                </a:moveTo>
                <a:lnTo>
                  <a:pt x="383" y="425"/>
                </a:lnTo>
                <a:lnTo>
                  <a:pt x="387" y="424"/>
                </a:lnTo>
                <a:lnTo>
                  <a:pt x="390" y="422"/>
                </a:lnTo>
                <a:lnTo>
                  <a:pt x="393" y="416"/>
                </a:lnTo>
                <a:lnTo>
                  <a:pt x="393" y="416"/>
                </a:lnTo>
                <a:lnTo>
                  <a:pt x="390" y="411"/>
                </a:lnTo>
                <a:lnTo>
                  <a:pt x="386" y="405"/>
                </a:lnTo>
                <a:lnTo>
                  <a:pt x="386" y="405"/>
                </a:lnTo>
                <a:lnTo>
                  <a:pt x="384" y="410"/>
                </a:lnTo>
                <a:lnTo>
                  <a:pt x="383" y="414"/>
                </a:lnTo>
                <a:lnTo>
                  <a:pt x="381" y="419"/>
                </a:lnTo>
                <a:lnTo>
                  <a:pt x="383" y="425"/>
                </a:lnTo>
                <a:lnTo>
                  <a:pt x="383" y="425"/>
                </a:lnTo>
                <a:close/>
                <a:moveTo>
                  <a:pt x="686" y="428"/>
                </a:moveTo>
                <a:lnTo>
                  <a:pt x="686" y="428"/>
                </a:lnTo>
                <a:lnTo>
                  <a:pt x="686" y="417"/>
                </a:lnTo>
                <a:lnTo>
                  <a:pt x="688" y="411"/>
                </a:lnTo>
                <a:lnTo>
                  <a:pt x="686" y="405"/>
                </a:lnTo>
                <a:lnTo>
                  <a:pt x="686" y="405"/>
                </a:lnTo>
                <a:lnTo>
                  <a:pt x="685" y="417"/>
                </a:lnTo>
                <a:lnTo>
                  <a:pt x="685" y="422"/>
                </a:lnTo>
                <a:lnTo>
                  <a:pt x="686" y="428"/>
                </a:lnTo>
                <a:lnTo>
                  <a:pt x="686" y="428"/>
                </a:lnTo>
                <a:close/>
                <a:moveTo>
                  <a:pt x="169" y="422"/>
                </a:moveTo>
                <a:lnTo>
                  <a:pt x="169" y="422"/>
                </a:lnTo>
                <a:lnTo>
                  <a:pt x="174" y="424"/>
                </a:lnTo>
                <a:lnTo>
                  <a:pt x="177" y="422"/>
                </a:lnTo>
                <a:lnTo>
                  <a:pt x="180" y="420"/>
                </a:lnTo>
                <a:lnTo>
                  <a:pt x="181" y="417"/>
                </a:lnTo>
                <a:lnTo>
                  <a:pt x="183" y="414"/>
                </a:lnTo>
                <a:lnTo>
                  <a:pt x="183" y="411"/>
                </a:lnTo>
                <a:lnTo>
                  <a:pt x="181" y="408"/>
                </a:lnTo>
                <a:lnTo>
                  <a:pt x="180" y="407"/>
                </a:lnTo>
                <a:lnTo>
                  <a:pt x="180" y="407"/>
                </a:lnTo>
                <a:lnTo>
                  <a:pt x="174" y="414"/>
                </a:lnTo>
                <a:lnTo>
                  <a:pt x="171" y="417"/>
                </a:lnTo>
                <a:lnTo>
                  <a:pt x="169" y="422"/>
                </a:lnTo>
                <a:lnTo>
                  <a:pt x="169" y="422"/>
                </a:lnTo>
                <a:close/>
                <a:moveTo>
                  <a:pt x="495" y="410"/>
                </a:moveTo>
                <a:lnTo>
                  <a:pt x="495" y="410"/>
                </a:lnTo>
                <a:lnTo>
                  <a:pt x="497" y="411"/>
                </a:lnTo>
                <a:lnTo>
                  <a:pt x="497" y="414"/>
                </a:lnTo>
                <a:lnTo>
                  <a:pt x="497" y="414"/>
                </a:lnTo>
                <a:lnTo>
                  <a:pt x="505" y="414"/>
                </a:lnTo>
                <a:lnTo>
                  <a:pt x="508" y="414"/>
                </a:lnTo>
                <a:lnTo>
                  <a:pt x="511" y="413"/>
                </a:lnTo>
                <a:lnTo>
                  <a:pt x="511" y="413"/>
                </a:lnTo>
                <a:lnTo>
                  <a:pt x="503" y="408"/>
                </a:lnTo>
                <a:lnTo>
                  <a:pt x="499" y="407"/>
                </a:lnTo>
                <a:lnTo>
                  <a:pt x="497" y="408"/>
                </a:lnTo>
                <a:lnTo>
                  <a:pt x="495" y="410"/>
                </a:lnTo>
                <a:lnTo>
                  <a:pt x="495" y="410"/>
                </a:lnTo>
                <a:close/>
                <a:moveTo>
                  <a:pt x="47" y="449"/>
                </a:moveTo>
                <a:lnTo>
                  <a:pt x="47" y="449"/>
                </a:lnTo>
                <a:lnTo>
                  <a:pt x="55" y="454"/>
                </a:lnTo>
                <a:lnTo>
                  <a:pt x="55" y="454"/>
                </a:lnTo>
                <a:lnTo>
                  <a:pt x="53" y="445"/>
                </a:lnTo>
                <a:lnTo>
                  <a:pt x="50" y="437"/>
                </a:lnTo>
                <a:lnTo>
                  <a:pt x="49" y="428"/>
                </a:lnTo>
                <a:lnTo>
                  <a:pt x="47" y="420"/>
                </a:lnTo>
                <a:lnTo>
                  <a:pt x="47" y="420"/>
                </a:lnTo>
                <a:lnTo>
                  <a:pt x="44" y="414"/>
                </a:lnTo>
                <a:lnTo>
                  <a:pt x="40" y="407"/>
                </a:lnTo>
                <a:lnTo>
                  <a:pt x="40" y="407"/>
                </a:lnTo>
                <a:lnTo>
                  <a:pt x="43" y="430"/>
                </a:lnTo>
                <a:lnTo>
                  <a:pt x="47" y="449"/>
                </a:lnTo>
                <a:lnTo>
                  <a:pt x="47" y="449"/>
                </a:lnTo>
                <a:close/>
                <a:moveTo>
                  <a:pt x="335" y="416"/>
                </a:moveTo>
                <a:lnTo>
                  <a:pt x="335" y="416"/>
                </a:lnTo>
                <a:lnTo>
                  <a:pt x="334" y="411"/>
                </a:lnTo>
                <a:lnTo>
                  <a:pt x="334" y="408"/>
                </a:lnTo>
                <a:lnTo>
                  <a:pt x="331" y="407"/>
                </a:lnTo>
                <a:lnTo>
                  <a:pt x="331" y="407"/>
                </a:lnTo>
                <a:lnTo>
                  <a:pt x="331" y="413"/>
                </a:lnTo>
                <a:lnTo>
                  <a:pt x="332" y="414"/>
                </a:lnTo>
                <a:lnTo>
                  <a:pt x="335" y="416"/>
                </a:lnTo>
                <a:lnTo>
                  <a:pt x="335" y="416"/>
                </a:lnTo>
                <a:close/>
                <a:moveTo>
                  <a:pt x="341" y="414"/>
                </a:moveTo>
                <a:lnTo>
                  <a:pt x="341" y="414"/>
                </a:lnTo>
                <a:lnTo>
                  <a:pt x="343" y="411"/>
                </a:lnTo>
                <a:lnTo>
                  <a:pt x="345" y="410"/>
                </a:lnTo>
                <a:lnTo>
                  <a:pt x="345" y="407"/>
                </a:lnTo>
                <a:lnTo>
                  <a:pt x="345" y="407"/>
                </a:lnTo>
                <a:lnTo>
                  <a:pt x="338" y="407"/>
                </a:lnTo>
                <a:lnTo>
                  <a:pt x="338" y="407"/>
                </a:lnTo>
                <a:lnTo>
                  <a:pt x="340" y="411"/>
                </a:lnTo>
                <a:lnTo>
                  <a:pt x="341" y="414"/>
                </a:lnTo>
                <a:lnTo>
                  <a:pt x="341" y="414"/>
                </a:lnTo>
                <a:close/>
                <a:moveTo>
                  <a:pt x="416" y="419"/>
                </a:moveTo>
                <a:lnTo>
                  <a:pt x="416" y="419"/>
                </a:lnTo>
                <a:lnTo>
                  <a:pt x="421" y="416"/>
                </a:lnTo>
                <a:lnTo>
                  <a:pt x="422" y="413"/>
                </a:lnTo>
                <a:lnTo>
                  <a:pt x="424" y="413"/>
                </a:lnTo>
                <a:lnTo>
                  <a:pt x="424" y="413"/>
                </a:lnTo>
                <a:lnTo>
                  <a:pt x="424" y="411"/>
                </a:lnTo>
                <a:lnTo>
                  <a:pt x="425" y="411"/>
                </a:lnTo>
                <a:lnTo>
                  <a:pt x="425" y="410"/>
                </a:lnTo>
                <a:lnTo>
                  <a:pt x="424" y="408"/>
                </a:lnTo>
                <a:lnTo>
                  <a:pt x="424" y="408"/>
                </a:lnTo>
                <a:lnTo>
                  <a:pt x="421" y="408"/>
                </a:lnTo>
                <a:lnTo>
                  <a:pt x="416" y="407"/>
                </a:lnTo>
                <a:lnTo>
                  <a:pt x="416" y="407"/>
                </a:lnTo>
                <a:lnTo>
                  <a:pt x="416" y="413"/>
                </a:lnTo>
                <a:lnTo>
                  <a:pt x="416" y="419"/>
                </a:lnTo>
                <a:lnTo>
                  <a:pt x="416" y="419"/>
                </a:lnTo>
                <a:close/>
                <a:moveTo>
                  <a:pt x="442" y="410"/>
                </a:moveTo>
                <a:lnTo>
                  <a:pt x="442" y="410"/>
                </a:lnTo>
                <a:lnTo>
                  <a:pt x="442" y="408"/>
                </a:lnTo>
                <a:lnTo>
                  <a:pt x="439" y="408"/>
                </a:lnTo>
                <a:lnTo>
                  <a:pt x="438" y="407"/>
                </a:lnTo>
                <a:lnTo>
                  <a:pt x="436" y="408"/>
                </a:lnTo>
                <a:lnTo>
                  <a:pt x="436" y="408"/>
                </a:lnTo>
                <a:lnTo>
                  <a:pt x="439" y="410"/>
                </a:lnTo>
                <a:lnTo>
                  <a:pt x="442" y="410"/>
                </a:lnTo>
                <a:lnTo>
                  <a:pt x="442" y="410"/>
                </a:lnTo>
                <a:close/>
                <a:moveTo>
                  <a:pt x="573" y="410"/>
                </a:moveTo>
                <a:lnTo>
                  <a:pt x="573" y="410"/>
                </a:lnTo>
                <a:lnTo>
                  <a:pt x="576" y="410"/>
                </a:lnTo>
                <a:lnTo>
                  <a:pt x="578" y="410"/>
                </a:lnTo>
                <a:lnTo>
                  <a:pt x="578" y="408"/>
                </a:lnTo>
                <a:lnTo>
                  <a:pt x="578" y="408"/>
                </a:lnTo>
                <a:lnTo>
                  <a:pt x="575" y="407"/>
                </a:lnTo>
                <a:lnTo>
                  <a:pt x="575" y="407"/>
                </a:lnTo>
                <a:lnTo>
                  <a:pt x="573" y="410"/>
                </a:lnTo>
                <a:lnTo>
                  <a:pt x="573" y="410"/>
                </a:lnTo>
                <a:close/>
                <a:moveTo>
                  <a:pt x="691" y="431"/>
                </a:moveTo>
                <a:lnTo>
                  <a:pt x="691" y="431"/>
                </a:lnTo>
                <a:lnTo>
                  <a:pt x="695" y="419"/>
                </a:lnTo>
                <a:lnTo>
                  <a:pt x="695" y="413"/>
                </a:lnTo>
                <a:lnTo>
                  <a:pt x="694" y="410"/>
                </a:lnTo>
                <a:lnTo>
                  <a:pt x="692" y="407"/>
                </a:lnTo>
                <a:lnTo>
                  <a:pt x="692" y="407"/>
                </a:lnTo>
                <a:lnTo>
                  <a:pt x="691" y="420"/>
                </a:lnTo>
                <a:lnTo>
                  <a:pt x="691" y="425"/>
                </a:lnTo>
                <a:lnTo>
                  <a:pt x="691" y="431"/>
                </a:lnTo>
                <a:lnTo>
                  <a:pt x="691" y="431"/>
                </a:lnTo>
                <a:close/>
                <a:moveTo>
                  <a:pt x="320" y="408"/>
                </a:moveTo>
                <a:lnTo>
                  <a:pt x="320" y="408"/>
                </a:lnTo>
                <a:lnTo>
                  <a:pt x="322" y="411"/>
                </a:lnTo>
                <a:lnTo>
                  <a:pt x="326" y="413"/>
                </a:lnTo>
                <a:lnTo>
                  <a:pt x="326" y="413"/>
                </a:lnTo>
                <a:lnTo>
                  <a:pt x="326" y="411"/>
                </a:lnTo>
                <a:lnTo>
                  <a:pt x="325" y="408"/>
                </a:lnTo>
                <a:lnTo>
                  <a:pt x="325" y="408"/>
                </a:lnTo>
                <a:lnTo>
                  <a:pt x="323" y="408"/>
                </a:lnTo>
                <a:lnTo>
                  <a:pt x="320" y="408"/>
                </a:lnTo>
                <a:lnTo>
                  <a:pt x="320" y="408"/>
                </a:lnTo>
                <a:close/>
                <a:moveTo>
                  <a:pt x="540" y="411"/>
                </a:moveTo>
                <a:lnTo>
                  <a:pt x="540" y="411"/>
                </a:lnTo>
                <a:lnTo>
                  <a:pt x="541" y="411"/>
                </a:lnTo>
                <a:lnTo>
                  <a:pt x="541" y="410"/>
                </a:lnTo>
                <a:lnTo>
                  <a:pt x="541" y="408"/>
                </a:lnTo>
                <a:lnTo>
                  <a:pt x="540" y="408"/>
                </a:lnTo>
                <a:lnTo>
                  <a:pt x="540" y="408"/>
                </a:lnTo>
                <a:lnTo>
                  <a:pt x="540" y="410"/>
                </a:lnTo>
                <a:lnTo>
                  <a:pt x="540" y="410"/>
                </a:lnTo>
                <a:lnTo>
                  <a:pt x="540" y="411"/>
                </a:lnTo>
                <a:lnTo>
                  <a:pt x="540" y="411"/>
                </a:lnTo>
                <a:lnTo>
                  <a:pt x="540" y="411"/>
                </a:lnTo>
                <a:close/>
                <a:moveTo>
                  <a:pt x="186" y="416"/>
                </a:moveTo>
                <a:lnTo>
                  <a:pt x="186" y="416"/>
                </a:lnTo>
                <a:lnTo>
                  <a:pt x="192" y="414"/>
                </a:lnTo>
                <a:lnTo>
                  <a:pt x="197" y="410"/>
                </a:lnTo>
                <a:lnTo>
                  <a:pt x="197" y="410"/>
                </a:lnTo>
                <a:lnTo>
                  <a:pt x="192" y="410"/>
                </a:lnTo>
                <a:lnTo>
                  <a:pt x="186" y="408"/>
                </a:lnTo>
                <a:lnTo>
                  <a:pt x="186" y="408"/>
                </a:lnTo>
                <a:lnTo>
                  <a:pt x="187" y="413"/>
                </a:lnTo>
                <a:lnTo>
                  <a:pt x="186" y="416"/>
                </a:lnTo>
                <a:lnTo>
                  <a:pt x="186" y="416"/>
                </a:lnTo>
                <a:close/>
                <a:moveTo>
                  <a:pt x="274" y="422"/>
                </a:moveTo>
                <a:lnTo>
                  <a:pt x="274" y="422"/>
                </a:lnTo>
                <a:lnTo>
                  <a:pt x="279" y="417"/>
                </a:lnTo>
                <a:lnTo>
                  <a:pt x="280" y="414"/>
                </a:lnTo>
                <a:lnTo>
                  <a:pt x="282" y="410"/>
                </a:lnTo>
                <a:lnTo>
                  <a:pt x="282" y="410"/>
                </a:lnTo>
                <a:lnTo>
                  <a:pt x="279" y="408"/>
                </a:lnTo>
                <a:lnTo>
                  <a:pt x="277" y="408"/>
                </a:lnTo>
                <a:lnTo>
                  <a:pt x="274" y="410"/>
                </a:lnTo>
                <a:lnTo>
                  <a:pt x="273" y="411"/>
                </a:lnTo>
                <a:lnTo>
                  <a:pt x="273" y="416"/>
                </a:lnTo>
                <a:lnTo>
                  <a:pt x="274" y="422"/>
                </a:lnTo>
                <a:lnTo>
                  <a:pt x="274" y="422"/>
                </a:lnTo>
                <a:close/>
                <a:moveTo>
                  <a:pt x="674" y="411"/>
                </a:moveTo>
                <a:lnTo>
                  <a:pt x="674" y="411"/>
                </a:lnTo>
                <a:lnTo>
                  <a:pt x="674" y="428"/>
                </a:lnTo>
                <a:lnTo>
                  <a:pt x="674" y="428"/>
                </a:lnTo>
                <a:lnTo>
                  <a:pt x="674" y="437"/>
                </a:lnTo>
                <a:lnTo>
                  <a:pt x="675" y="442"/>
                </a:lnTo>
                <a:lnTo>
                  <a:pt x="677" y="445"/>
                </a:lnTo>
                <a:lnTo>
                  <a:pt x="677" y="445"/>
                </a:lnTo>
                <a:lnTo>
                  <a:pt x="677" y="427"/>
                </a:lnTo>
                <a:lnTo>
                  <a:pt x="677" y="417"/>
                </a:lnTo>
                <a:lnTo>
                  <a:pt x="677" y="408"/>
                </a:lnTo>
                <a:lnTo>
                  <a:pt x="675" y="408"/>
                </a:lnTo>
                <a:lnTo>
                  <a:pt x="675" y="408"/>
                </a:lnTo>
                <a:lnTo>
                  <a:pt x="674" y="411"/>
                </a:lnTo>
                <a:lnTo>
                  <a:pt x="674" y="411"/>
                </a:lnTo>
                <a:close/>
                <a:moveTo>
                  <a:pt x="259" y="411"/>
                </a:moveTo>
                <a:lnTo>
                  <a:pt x="259" y="411"/>
                </a:lnTo>
                <a:lnTo>
                  <a:pt x="256" y="410"/>
                </a:lnTo>
                <a:lnTo>
                  <a:pt x="253" y="410"/>
                </a:lnTo>
                <a:lnTo>
                  <a:pt x="253" y="413"/>
                </a:lnTo>
                <a:lnTo>
                  <a:pt x="252" y="416"/>
                </a:lnTo>
                <a:lnTo>
                  <a:pt x="253" y="422"/>
                </a:lnTo>
                <a:lnTo>
                  <a:pt x="256" y="428"/>
                </a:lnTo>
                <a:lnTo>
                  <a:pt x="256" y="428"/>
                </a:lnTo>
                <a:lnTo>
                  <a:pt x="259" y="424"/>
                </a:lnTo>
                <a:lnTo>
                  <a:pt x="261" y="420"/>
                </a:lnTo>
                <a:lnTo>
                  <a:pt x="261" y="420"/>
                </a:lnTo>
                <a:lnTo>
                  <a:pt x="259" y="416"/>
                </a:lnTo>
                <a:lnTo>
                  <a:pt x="259" y="411"/>
                </a:lnTo>
                <a:lnTo>
                  <a:pt x="259" y="411"/>
                </a:lnTo>
                <a:close/>
                <a:moveTo>
                  <a:pt x="285" y="416"/>
                </a:moveTo>
                <a:lnTo>
                  <a:pt x="285" y="416"/>
                </a:lnTo>
                <a:lnTo>
                  <a:pt x="287" y="414"/>
                </a:lnTo>
                <a:lnTo>
                  <a:pt x="288" y="416"/>
                </a:lnTo>
                <a:lnTo>
                  <a:pt x="290" y="420"/>
                </a:lnTo>
                <a:lnTo>
                  <a:pt x="290" y="420"/>
                </a:lnTo>
                <a:lnTo>
                  <a:pt x="299" y="419"/>
                </a:lnTo>
                <a:lnTo>
                  <a:pt x="299" y="419"/>
                </a:lnTo>
                <a:lnTo>
                  <a:pt x="300" y="414"/>
                </a:lnTo>
                <a:lnTo>
                  <a:pt x="299" y="411"/>
                </a:lnTo>
                <a:lnTo>
                  <a:pt x="299" y="411"/>
                </a:lnTo>
                <a:lnTo>
                  <a:pt x="290" y="410"/>
                </a:lnTo>
                <a:lnTo>
                  <a:pt x="287" y="411"/>
                </a:lnTo>
                <a:lnTo>
                  <a:pt x="285" y="416"/>
                </a:lnTo>
                <a:lnTo>
                  <a:pt x="285" y="416"/>
                </a:lnTo>
                <a:close/>
                <a:moveTo>
                  <a:pt x="216" y="410"/>
                </a:moveTo>
                <a:lnTo>
                  <a:pt x="216" y="410"/>
                </a:lnTo>
                <a:lnTo>
                  <a:pt x="212" y="416"/>
                </a:lnTo>
                <a:lnTo>
                  <a:pt x="210" y="420"/>
                </a:lnTo>
                <a:lnTo>
                  <a:pt x="210" y="427"/>
                </a:lnTo>
                <a:lnTo>
                  <a:pt x="210" y="427"/>
                </a:lnTo>
                <a:lnTo>
                  <a:pt x="215" y="427"/>
                </a:lnTo>
                <a:lnTo>
                  <a:pt x="218" y="427"/>
                </a:lnTo>
                <a:lnTo>
                  <a:pt x="218" y="427"/>
                </a:lnTo>
                <a:lnTo>
                  <a:pt x="218" y="422"/>
                </a:lnTo>
                <a:lnTo>
                  <a:pt x="219" y="417"/>
                </a:lnTo>
                <a:lnTo>
                  <a:pt x="219" y="413"/>
                </a:lnTo>
                <a:lnTo>
                  <a:pt x="219" y="411"/>
                </a:lnTo>
                <a:lnTo>
                  <a:pt x="216" y="410"/>
                </a:lnTo>
                <a:lnTo>
                  <a:pt x="216" y="410"/>
                </a:lnTo>
                <a:close/>
                <a:moveTo>
                  <a:pt x="236" y="411"/>
                </a:moveTo>
                <a:lnTo>
                  <a:pt x="236" y="411"/>
                </a:lnTo>
                <a:lnTo>
                  <a:pt x="235" y="416"/>
                </a:lnTo>
                <a:lnTo>
                  <a:pt x="235" y="419"/>
                </a:lnTo>
                <a:lnTo>
                  <a:pt x="236" y="420"/>
                </a:lnTo>
                <a:lnTo>
                  <a:pt x="236" y="420"/>
                </a:lnTo>
                <a:lnTo>
                  <a:pt x="241" y="416"/>
                </a:lnTo>
                <a:lnTo>
                  <a:pt x="245" y="411"/>
                </a:lnTo>
                <a:lnTo>
                  <a:pt x="245" y="411"/>
                </a:lnTo>
                <a:lnTo>
                  <a:pt x="242" y="410"/>
                </a:lnTo>
                <a:lnTo>
                  <a:pt x="241" y="411"/>
                </a:lnTo>
                <a:lnTo>
                  <a:pt x="236" y="411"/>
                </a:lnTo>
                <a:lnTo>
                  <a:pt x="236" y="411"/>
                </a:lnTo>
                <a:close/>
                <a:moveTo>
                  <a:pt x="406" y="422"/>
                </a:moveTo>
                <a:lnTo>
                  <a:pt x="406" y="422"/>
                </a:lnTo>
                <a:lnTo>
                  <a:pt x="410" y="422"/>
                </a:lnTo>
                <a:lnTo>
                  <a:pt x="410" y="422"/>
                </a:lnTo>
                <a:lnTo>
                  <a:pt x="409" y="416"/>
                </a:lnTo>
                <a:lnTo>
                  <a:pt x="406" y="410"/>
                </a:lnTo>
                <a:lnTo>
                  <a:pt x="406" y="410"/>
                </a:lnTo>
                <a:lnTo>
                  <a:pt x="404" y="413"/>
                </a:lnTo>
                <a:lnTo>
                  <a:pt x="404" y="416"/>
                </a:lnTo>
                <a:lnTo>
                  <a:pt x="406" y="422"/>
                </a:lnTo>
                <a:lnTo>
                  <a:pt x="406" y="422"/>
                </a:lnTo>
                <a:close/>
                <a:moveTo>
                  <a:pt x="598" y="436"/>
                </a:moveTo>
                <a:lnTo>
                  <a:pt x="598" y="436"/>
                </a:lnTo>
                <a:lnTo>
                  <a:pt x="601" y="437"/>
                </a:lnTo>
                <a:lnTo>
                  <a:pt x="602" y="439"/>
                </a:lnTo>
                <a:lnTo>
                  <a:pt x="602" y="437"/>
                </a:lnTo>
                <a:lnTo>
                  <a:pt x="602" y="437"/>
                </a:lnTo>
                <a:lnTo>
                  <a:pt x="602" y="425"/>
                </a:lnTo>
                <a:lnTo>
                  <a:pt x="602" y="417"/>
                </a:lnTo>
                <a:lnTo>
                  <a:pt x="601" y="411"/>
                </a:lnTo>
                <a:lnTo>
                  <a:pt x="601" y="411"/>
                </a:lnTo>
                <a:lnTo>
                  <a:pt x="599" y="416"/>
                </a:lnTo>
                <a:lnTo>
                  <a:pt x="599" y="422"/>
                </a:lnTo>
                <a:lnTo>
                  <a:pt x="599" y="428"/>
                </a:lnTo>
                <a:lnTo>
                  <a:pt x="598" y="436"/>
                </a:lnTo>
                <a:lnTo>
                  <a:pt x="598" y="436"/>
                </a:lnTo>
                <a:close/>
                <a:moveTo>
                  <a:pt x="79" y="424"/>
                </a:moveTo>
                <a:lnTo>
                  <a:pt x="79" y="424"/>
                </a:lnTo>
                <a:lnTo>
                  <a:pt x="82" y="420"/>
                </a:lnTo>
                <a:lnTo>
                  <a:pt x="82" y="417"/>
                </a:lnTo>
                <a:lnTo>
                  <a:pt x="81" y="414"/>
                </a:lnTo>
                <a:lnTo>
                  <a:pt x="79" y="411"/>
                </a:lnTo>
                <a:lnTo>
                  <a:pt x="79" y="411"/>
                </a:lnTo>
                <a:lnTo>
                  <a:pt x="79" y="417"/>
                </a:lnTo>
                <a:lnTo>
                  <a:pt x="79" y="424"/>
                </a:lnTo>
                <a:lnTo>
                  <a:pt x="79" y="424"/>
                </a:lnTo>
                <a:close/>
                <a:moveTo>
                  <a:pt x="123" y="451"/>
                </a:moveTo>
                <a:lnTo>
                  <a:pt x="123" y="451"/>
                </a:lnTo>
                <a:lnTo>
                  <a:pt x="122" y="442"/>
                </a:lnTo>
                <a:lnTo>
                  <a:pt x="123" y="431"/>
                </a:lnTo>
                <a:lnTo>
                  <a:pt x="123" y="422"/>
                </a:lnTo>
                <a:lnTo>
                  <a:pt x="123" y="413"/>
                </a:lnTo>
                <a:lnTo>
                  <a:pt x="123" y="413"/>
                </a:lnTo>
                <a:lnTo>
                  <a:pt x="120" y="416"/>
                </a:lnTo>
                <a:lnTo>
                  <a:pt x="120" y="420"/>
                </a:lnTo>
                <a:lnTo>
                  <a:pt x="120" y="431"/>
                </a:lnTo>
                <a:lnTo>
                  <a:pt x="120" y="442"/>
                </a:lnTo>
                <a:lnTo>
                  <a:pt x="123" y="451"/>
                </a:lnTo>
                <a:lnTo>
                  <a:pt x="123" y="451"/>
                </a:lnTo>
                <a:close/>
                <a:moveTo>
                  <a:pt x="204" y="417"/>
                </a:moveTo>
                <a:lnTo>
                  <a:pt x="204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7"/>
                </a:lnTo>
                <a:lnTo>
                  <a:pt x="206" y="414"/>
                </a:lnTo>
                <a:lnTo>
                  <a:pt x="204" y="413"/>
                </a:lnTo>
                <a:lnTo>
                  <a:pt x="204" y="413"/>
                </a:lnTo>
                <a:lnTo>
                  <a:pt x="203" y="416"/>
                </a:lnTo>
                <a:lnTo>
                  <a:pt x="204" y="417"/>
                </a:lnTo>
                <a:lnTo>
                  <a:pt x="204" y="417"/>
                </a:lnTo>
                <a:close/>
                <a:moveTo>
                  <a:pt x="309" y="417"/>
                </a:moveTo>
                <a:lnTo>
                  <a:pt x="309" y="417"/>
                </a:lnTo>
                <a:lnTo>
                  <a:pt x="309" y="416"/>
                </a:lnTo>
                <a:lnTo>
                  <a:pt x="309" y="413"/>
                </a:lnTo>
                <a:lnTo>
                  <a:pt x="309" y="413"/>
                </a:lnTo>
                <a:lnTo>
                  <a:pt x="308" y="413"/>
                </a:lnTo>
                <a:lnTo>
                  <a:pt x="306" y="414"/>
                </a:lnTo>
                <a:lnTo>
                  <a:pt x="306" y="414"/>
                </a:lnTo>
                <a:lnTo>
                  <a:pt x="308" y="416"/>
                </a:lnTo>
                <a:lnTo>
                  <a:pt x="308" y="417"/>
                </a:lnTo>
                <a:lnTo>
                  <a:pt x="309" y="417"/>
                </a:lnTo>
                <a:lnTo>
                  <a:pt x="309" y="417"/>
                </a:lnTo>
                <a:close/>
                <a:moveTo>
                  <a:pt x="422" y="420"/>
                </a:moveTo>
                <a:lnTo>
                  <a:pt x="422" y="420"/>
                </a:lnTo>
                <a:lnTo>
                  <a:pt x="427" y="420"/>
                </a:lnTo>
                <a:lnTo>
                  <a:pt x="431" y="420"/>
                </a:lnTo>
                <a:lnTo>
                  <a:pt x="431" y="420"/>
                </a:lnTo>
                <a:lnTo>
                  <a:pt x="431" y="416"/>
                </a:lnTo>
                <a:lnTo>
                  <a:pt x="428" y="414"/>
                </a:lnTo>
                <a:lnTo>
                  <a:pt x="428" y="414"/>
                </a:lnTo>
                <a:lnTo>
                  <a:pt x="427" y="416"/>
                </a:lnTo>
                <a:lnTo>
                  <a:pt x="425" y="417"/>
                </a:lnTo>
                <a:lnTo>
                  <a:pt x="424" y="419"/>
                </a:lnTo>
                <a:lnTo>
                  <a:pt x="422" y="420"/>
                </a:lnTo>
                <a:lnTo>
                  <a:pt x="422" y="420"/>
                </a:lnTo>
                <a:close/>
                <a:moveTo>
                  <a:pt x="343" y="419"/>
                </a:moveTo>
                <a:lnTo>
                  <a:pt x="343" y="419"/>
                </a:lnTo>
                <a:lnTo>
                  <a:pt x="346" y="420"/>
                </a:lnTo>
                <a:lnTo>
                  <a:pt x="346" y="420"/>
                </a:lnTo>
                <a:lnTo>
                  <a:pt x="348" y="417"/>
                </a:lnTo>
                <a:lnTo>
                  <a:pt x="348" y="416"/>
                </a:lnTo>
                <a:lnTo>
                  <a:pt x="345" y="414"/>
                </a:lnTo>
                <a:lnTo>
                  <a:pt x="345" y="414"/>
                </a:lnTo>
                <a:lnTo>
                  <a:pt x="345" y="416"/>
                </a:lnTo>
                <a:lnTo>
                  <a:pt x="345" y="417"/>
                </a:lnTo>
                <a:lnTo>
                  <a:pt x="343" y="417"/>
                </a:lnTo>
                <a:lnTo>
                  <a:pt x="343" y="419"/>
                </a:lnTo>
                <a:lnTo>
                  <a:pt x="343" y="419"/>
                </a:lnTo>
                <a:close/>
                <a:moveTo>
                  <a:pt x="352" y="420"/>
                </a:moveTo>
                <a:lnTo>
                  <a:pt x="352" y="420"/>
                </a:lnTo>
                <a:lnTo>
                  <a:pt x="355" y="422"/>
                </a:lnTo>
                <a:lnTo>
                  <a:pt x="358" y="424"/>
                </a:lnTo>
                <a:lnTo>
                  <a:pt x="358" y="424"/>
                </a:lnTo>
                <a:lnTo>
                  <a:pt x="358" y="419"/>
                </a:lnTo>
                <a:lnTo>
                  <a:pt x="357" y="416"/>
                </a:lnTo>
                <a:lnTo>
                  <a:pt x="355" y="414"/>
                </a:lnTo>
                <a:lnTo>
                  <a:pt x="355" y="414"/>
                </a:lnTo>
                <a:lnTo>
                  <a:pt x="352" y="420"/>
                </a:lnTo>
                <a:lnTo>
                  <a:pt x="352" y="420"/>
                </a:lnTo>
                <a:close/>
                <a:moveTo>
                  <a:pt x="566" y="416"/>
                </a:moveTo>
                <a:lnTo>
                  <a:pt x="566" y="416"/>
                </a:lnTo>
                <a:lnTo>
                  <a:pt x="569" y="417"/>
                </a:lnTo>
                <a:lnTo>
                  <a:pt x="569" y="416"/>
                </a:lnTo>
                <a:lnTo>
                  <a:pt x="570" y="414"/>
                </a:lnTo>
                <a:lnTo>
                  <a:pt x="570" y="414"/>
                </a:lnTo>
                <a:lnTo>
                  <a:pt x="567" y="416"/>
                </a:lnTo>
                <a:lnTo>
                  <a:pt x="566" y="416"/>
                </a:lnTo>
                <a:lnTo>
                  <a:pt x="566" y="416"/>
                </a:lnTo>
                <a:close/>
                <a:moveTo>
                  <a:pt x="639" y="430"/>
                </a:moveTo>
                <a:lnTo>
                  <a:pt x="639" y="430"/>
                </a:lnTo>
                <a:lnTo>
                  <a:pt x="646" y="422"/>
                </a:lnTo>
                <a:lnTo>
                  <a:pt x="646" y="422"/>
                </a:lnTo>
                <a:lnTo>
                  <a:pt x="645" y="419"/>
                </a:lnTo>
                <a:lnTo>
                  <a:pt x="642" y="414"/>
                </a:lnTo>
                <a:lnTo>
                  <a:pt x="642" y="414"/>
                </a:lnTo>
                <a:lnTo>
                  <a:pt x="640" y="422"/>
                </a:lnTo>
                <a:lnTo>
                  <a:pt x="639" y="427"/>
                </a:lnTo>
                <a:lnTo>
                  <a:pt x="639" y="430"/>
                </a:lnTo>
                <a:lnTo>
                  <a:pt x="639" y="430"/>
                </a:lnTo>
                <a:close/>
                <a:moveTo>
                  <a:pt x="238" y="430"/>
                </a:moveTo>
                <a:lnTo>
                  <a:pt x="238" y="430"/>
                </a:lnTo>
                <a:lnTo>
                  <a:pt x="250" y="430"/>
                </a:lnTo>
                <a:lnTo>
                  <a:pt x="250" y="430"/>
                </a:lnTo>
                <a:lnTo>
                  <a:pt x="250" y="422"/>
                </a:lnTo>
                <a:lnTo>
                  <a:pt x="247" y="416"/>
                </a:lnTo>
                <a:lnTo>
                  <a:pt x="247" y="416"/>
                </a:lnTo>
                <a:lnTo>
                  <a:pt x="244" y="419"/>
                </a:lnTo>
                <a:lnTo>
                  <a:pt x="241" y="422"/>
                </a:lnTo>
                <a:lnTo>
                  <a:pt x="239" y="425"/>
                </a:lnTo>
                <a:lnTo>
                  <a:pt x="238" y="430"/>
                </a:lnTo>
                <a:lnTo>
                  <a:pt x="238" y="430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2" y="422"/>
                </a:lnTo>
                <a:lnTo>
                  <a:pt x="285" y="420"/>
                </a:lnTo>
                <a:lnTo>
                  <a:pt x="285" y="420"/>
                </a:lnTo>
                <a:lnTo>
                  <a:pt x="285" y="419"/>
                </a:lnTo>
                <a:lnTo>
                  <a:pt x="285" y="416"/>
                </a:lnTo>
                <a:lnTo>
                  <a:pt x="285" y="416"/>
                </a:lnTo>
                <a:lnTo>
                  <a:pt x="280" y="419"/>
                </a:lnTo>
                <a:lnTo>
                  <a:pt x="280" y="424"/>
                </a:lnTo>
                <a:lnTo>
                  <a:pt x="280" y="424"/>
                </a:lnTo>
                <a:close/>
                <a:moveTo>
                  <a:pt x="538" y="436"/>
                </a:moveTo>
                <a:lnTo>
                  <a:pt x="538" y="436"/>
                </a:lnTo>
                <a:lnTo>
                  <a:pt x="540" y="434"/>
                </a:lnTo>
                <a:lnTo>
                  <a:pt x="541" y="433"/>
                </a:lnTo>
                <a:lnTo>
                  <a:pt x="540" y="427"/>
                </a:lnTo>
                <a:lnTo>
                  <a:pt x="537" y="416"/>
                </a:lnTo>
                <a:lnTo>
                  <a:pt x="537" y="416"/>
                </a:lnTo>
                <a:lnTo>
                  <a:pt x="534" y="416"/>
                </a:lnTo>
                <a:lnTo>
                  <a:pt x="534" y="416"/>
                </a:lnTo>
                <a:lnTo>
                  <a:pt x="535" y="427"/>
                </a:lnTo>
                <a:lnTo>
                  <a:pt x="535" y="433"/>
                </a:lnTo>
                <a:lnTo>
                  <a:pt x="538" y="436"/>
                </a:lnTo>
                <a:lnTo>
                  <a:pt x="538" y="436"/>
                </a:lnTo>
                <a:close/>
                <a:moveTo>
                  <a:pt x="547" y="427"/>
                </a:moveTo>
                <a:lnTo>
                  <a:pt x="547" y="427"/>
                </a:lnTo>
                <a:lnTo>
                  <a:pt x="550" y="422"/>
                </a:lnTo>
                <a:lnTo>
                  <a:pt x="552" y="420"/>
                </a:lnTo>
                <a:lnTo>
                  <a:pt x="552" y="416"/>
                </a:lnTo>
                <a:lnTo>
                  <a:pt x="552" y="416"/>
                </a:lnTo>
                <a:lnTo>
                  <a:pt x="546" y="416"/>
                </a:lnTo>
                <a:lnTo>
                  <a:pt x="546" y="416"/>
                </a:lnTo>
                <a:lnTo>
                  <a:pt x="546" y="422"/>
                </a:lnTo>
                <a:lnTo>
                  <a:pt x="547" y="425"/>
                </a:lnTo>
                <a:lnTo>
                  <a:pt x="547" y="427"/>
                </a:lnTo>
                <a:lnTo>
                  <a:pt x="547" y="427"/>
                </a:lnTo>
                <a:close/>
                <a:moveTo>
                  <a:pt x="573" y="420"/>
                </a:moveTo>
                <a:lnTo>
                  <a:pt x="573" y="420"/>
                </a:lnTo>
                <a:lnTo>
                  <a:pt x="576" y="419"/>
                </a:lnTo>
                <a:lnTo>
                  <a:pt x="578" y="417"/>
                </a:lnTo>
                <a:lnTo>
                  <a:pt x="578" y="417"/>
                </a:lnTo>
                <a:lnTo>
                  <a:pt x="575" y="416"/>
                </a:lnTo>
                <a:lnTo>
                  <a:pt x="575" y="416"/>
                </a:lnTo>
                <a:lnTo>
                  <a:pt x="573" y="419"/>
                </a:lnTo>
                <a:lnTo>
                  <a:pt x="573" y="420"/>
                </a:lnTo>
                <a:lnTo>
                  <a:pt x="573" y="420"/>
                </a:lnTo>
                <a:close/>
                <a:moveTo>
                  <a:pt x="187" y="424"/>
                </a:moveTo>
                <a:lnTo>
                  <a:pt x="187" y="424"/>
                </a:lnTo>
                <a:lnTo>
                  <a:pt x="194" y="425"/>
                </a:lnTo>
                <a:lnTo>
                  <a:pt x="198" y="425"/>
                </a:lnTo>
                <a:lnTo>
                  <a:pt x="198" y="425"/>
                </a:lnTo>
                <a:lnTo>
                  <a:pt x="198" y="422"/>
                </a:lnTo>
                <a:lnTo>
                  <a:pt x="198" y="419"/>
                </a:lnTo>
                <a:lnTo>
                  <a:pt x="197" y="419"/>
                </a:lnTo>
                <a:lnTo>
                  <a:pt x="195" y="417"/>
                </a:lnTo>
                <a:lnTo>
                  <a:pt x="191" y="419"/>
                </a:lnTo>
                <a:lnTo>
                  <a:pt x="187" y="424"/>
                </a:lnTo>
                <a:lnTo>
                  <a:pt x="187" y="424"/>
                </a:lnTo>
                <a:close/>
                <a:moveTo>
                  <a:pt x="372" y="425"/>
                </a:moveTo>
                <a:lnTo>
                  <a:pt x="372" y="425"/>
                </a:lnTo>
                <a:lnTo>
                  <a:pt x="375" y="425"/>
                </a:lnTo>
                <a:lnTo>
                  <a:pt x="378" y="425"/>
                </a:lnTo>
                <a:lnTo>
                  <a:pt x="378" y="425"/>
                </a:lnTo>
                <a:lnTo>
                  <a:pt x="378" y="420"/>
                </a:lnTo>
                <a:lnTo>
                  <a:pt x="378" y="419"/>
                </a:lnTo>
                <a:lnTo>
                  <a:pt x="377" y="417"/>
                </a:lnTo>
                <a:lnTo>
                  <a:pt x="377" y="417"/>
                </a:lnTo>
                <a:lnTo>
                  <a:pt x="373" y="420"/>
                </a:lnTo>
                <a:lnTo>
                  <a:pt x="372" y="425"/>
                </a:lnTo>
                <a:lnTo>
                  <a:pt x="372" y="425"/>
                </a:lnTo>
                <a:close/>
                <a:moveTo>
                  <a:pt x="582" y="417"/>
                </a:moveTo>
                <a:lnTo>
                  <a:pt x="582" y="417"/>
                </a:lnTo>
                <a:lnTo>
                  <a:pt x="581" y="425"/>
                </a:lnTo>
                <a:lnTo>
                  <a:pt x="581" y="425"/>
                </a:lnTo>
                <a:lnTo>
                  <a:pt x="584" y="424"/>
                </a:lnTo>
                <a:lnTo>
                  <a:pt x="585" y="422"/>
                </a:lnTo>
                <a:lnTo>
                  <a:pt x="587" y="417"/>
                </a:lnTo>
                <a:lnTo>
                  <a:pt x="587" y="417"/>
                </a:lnTo>
                <a:lnTo>
                  <a:pt x="585" y="417"/>
                </a:lnTo>
                <a:lnTo>
                  <a:pt x="582" y="417"/>
                </a:lnTo>
                <a:lnTo>
                  <a:pt x="582" y="417"/>
                </a:lnTo>
                <a:close/>
                <a:moveTo>
                  <a:pt x="518" y="420"/>
                </a:moveTo>
                <a:lnTo>
                  <a:pt x="518" y="420"/>
                </a:lnTo>
                <a:lnTo>
                  <a:pt x="517" y="419"/>
                </a:lnTo>
                <a:lnTo>
                  <a:pt x="514" y="417"/>
                </a:lnTo>
                <a:lnTo>
                  <a:pt x="509" y="419"/>
                </a:lnTo>
                <a:lnTo>
                  <a:pt x="505" y="419"/>
                </a:lnTo>
                <a:lnTo>
                  <a:pt x="502" y="417"/>
                </a:lnTo>
                <a:lnTo>
                  <a:pt x="502" y="417"/>
                </a:lnTo>
                <a:lnTo>
                  <a:pt x="500" y="422"/>
                </a:lnTo>
                <a:lnTo>
                  <a:pt x="502" y="424"/>
                </a:lnTo>
                <a:lnTo>
                  <a:pt x="505" y="427"/>
                </a:lnTo>
                <a:lnTo>
                  <a:pt x="508" y="428"/>
                </a:lnTo>
                <a:lnTo>
                  <a:pt x="511" y="428"/>
                </a:lnTo>
                <a:lnTo>
                  <a:pt x="514" y="427"/>
                </a:lnTo>
                <a:lnTo>
                  <a:pt x="517" y="424"/>
                </a:lnTo>
                <a:lnTo>
                  <a:pt x="518" y="420"/>
                </a:lnTo>
                <a:lnTo>
                  <a:pt x="518" y="420"/>
                </a:lnTo>
                <a:close/>
                <a:moveTo>
                  <a:pt x="660" y="417"/>
                </a:moveTo>
                <a:lnTo>
                  <a:pt x="660" y="417"/>
                </a:lnTo>
                <a:lnTo>
                  <a:pt x="657" y="420"/>
                </a:lnTo>
                <a:lnTo>
                  <a:pt x="656" y="422"/>
                </a:lnTo>
                <a:lnTo>
                  <a:pt x="656" y="422"/>
                </a:lnTo>
                <a:lnTo>
                  <a:pt x="656" y="428"/>
                </a:lnTo>
                <a:lnTo>
                  <a:pt x="657" y="433"/>
                </a:lnTo>
                <a:lnTo>
                  <a:pt x="660" y="434"/>
                </a:lnTo>
                <a:lnTo>
                  <a:pt x="660" y="434"/>
                </a:lnTo>
                <a:lnTo>
                  <a:pt x="662" y="425"/>
                </a:lnTo>
                <a:lnTo>
                  <a:pt x="662" y="420"/>
                </a:lnTo>
                <a:lnTo>
                  <a:pt x="660" y="417"/>
                </a:lnTo>
                <a:lnTo>
                  <a:pt x="660" y="417"/>
                </a:lnTo>
                <a:close/>
                <a:moveTo>
                  <a:pt x="227" y="430"/>
                </a:moveTo>
                <a:lnTo>
                  <a:pt x="227" y="430"/>
                </a:lnTo>
                <a:lnTo>
                  <a:pt x="230" y="428"/>
                </a:lnTo>
                <a:lnTo>
                  <a:pt x="232" y="425"/>
                </a:lnTo>
                <a:lnTo>
                  <a:pt x="232" y="425"/>
                </a:lnTo>
                <a:lnTo>
                  <a:pt x="229" y="422"/>
                </a:lnTo>
                <a:lnTo>
                  <a:pt x="226" y="419"/>
                </a:lnTo>
                <a:lnTo>
                  <a:pt x="226" y="419"/>
                </a:lnTo>
                <a:lnTo>
                  <a:pt x="227" y="430"/>
                </a:lnTo>
                <a:lnTo>
                  <a:pt x="227" y="430"/>
                </a:lnTo>
                <a:close/>
                <a:moveTo>
                  <a:pt x="704" y="430"/>
                </a:moveTo>
                <a:lnTo>
                  <a:pt x="704" y="430"/>
                </a:lnTo>
                <a:lnTo>
                  <a:pt x="706" y="428"/>
                </a:lnTo>
                <a:lnTo>
                  <a:pt x="706" y="425"/>
                </a:lnTo>
                <a:lnTo>
                  <a:pt x="704" y="419"/>
                </a:lnTo>
                <a:lnTo>
                  <a:pt x="704" y="419"/>
                </a:lnTo>
                <a:lnTo>
                  <a:pt x="704" y="424"/>
                </a:lnTo>
                <a:lnTo>
                  <a:pt x="704" y="430"/>
                </a:lnTo>
                <a:lnTo>
                  <a:pt x="704" y="430"/>
                </a:lnTo>
                <a:close/>
                <a:moveTo>
                  <a:pt x="494" y="424"/>
                </a:moveTo>
                <a:lnTo>
                  <a:pt x="494" y="424"/>
                </a:lnTo>
                <a:lnTo>
                  <a:pt x="494" y="422"/>
                </a:lnTo>
                <a:lnTo>
                  <a:pt x="492" y="420"/>
                </a:lnTo>
                <a:lnTo>
                  <a:pt x="492" y="420"/>
                </a:lnTo>
                <a:lnTo>
                  <a:pt x="492" y="420"/>
                </a:lnTo>
                <a:lnTo>
                  <a:pt x="492" y="424"/>
                </a:lnTo>
                <a:lnTo>
                  <a:pt x="492" y="424"/>
                </a:lnTo>
                <a:lnTo>
                  <a:pt x="494" y="424"/>
                </a:lnTo>
                <a:lnTo>
                  <a:pt x="494" y="424"/>
                </a:lnTo>
                <a:close/>
                <a:moveTo>
                  <a:pt x="767" y="471"/>
                </a:moveTo>
                <a:lnTo>
                  <a:pt x="767" y="471"/>
                </a:lnTo>
                <a:lnTo>
                  <a:pt x="770" y="459"/>
                </a:lnTo>
                <a:lnTo>
                  <a:pt x="770" y="445"/>
                </a:lnTo>
                <a:lnTo>
                  <a:pt x="768" y="431"/>
                </a:lnTo>
                <a:lnTo>
                  <a:pt x="765" y="420"/>
                </a:lnTo>
                <a:lnTo>
                  <a:pt x="765" y="420"/>
                </a:lnTo>
                <a:lnTo>
                  <a:pt x="765" y="434"/>
                </a:lnTo>
                <a:lnTo>
                  <a:pt x="762" y="448"/>
                </a:lnTo>
                <a:lnTo>
                  <a:pt x="762" y="456"/>
                </a:lnTo>
                <a:lnTo>
                  <a:pt x="762" y="462"/>
                </a:lnTo>
                <a:lnTo>
                  <a:pt x="764" y="466"/>
                </a:lnTo>
                <a:lnTo>
                  <a:pt x="767" y="471"/>
                </a:lnTo>
                <a:lnTo>
                  <a:pt x="767" y="471"/>
                </a:lnTo>
                <a:close/>
                <a:moveTo>
                  <a:pt x="328" y="431"/>
                </a:moveTo>
                <a:lnTo>
                  <a:pt x="328" y="431"/>
                </a:lnTo>
                <a:lnTo>
                  <a:pt x="328" y="427"/>
                </a:lnTo>
                <a:lnTo>
                  <a:pt x="328" y="420"/>
                </a:lnTo>
                <a:lnTo>
                  <a:pt x="328" y="420"/>
                </a:lnTo>
                <a:lnTo>
                  <a:pt x="325" y="420"/>
                </a:lnTo>
                <a:lnTo>
                  <a:pt x="323" y="422"/>
                </a:lnTo>
                <a:lnTo>
                  <a:pt x="322" y="424"/>
                </a:lnTo>
                <a:lnTo>
                  <a:pt x="322" y="425"/>
                </a:lnTo>
                <a:lnTo>
                  <a:pt x="325" y="430"/>
                </a:lnTo>
                <a:lnTo>
                  <a:pt x="328" y="431"/>
                </a:lnTo>
                <a:lnTo>
                  <a:pt x="328" y="431"/>
                </a:lnTo>
                <a:close/>
                <a:moveTo>
                  <a:pt x="567" y="428"/>
                </a:moveTo>
                <a:lnTo>
                  <a:pt x="567" y="428"/>
                </a:lnTo>
                <a:lnTo>
                  <a:pt x="569" y="428"/>
                </a:lnTo>
                <a:lnTo>
                  <a:pt x="570" y="427"/>
                </a:lnTo>
                <a:lnTo>
                  <a:pt x="570" y="427"/>
                </a:lnTo>
                <a:lnTo>
                  <a:pt x="567" y="422"/>
                </a:lnTo>
                <a:lnTo>
                  <a:pt x="564" y="420"/>
                </a:lnTo>
                <a:lnTo>
                  <a:pt x="564" y="420"/>
                </a:lnTo>
                <a:lnTo>
                  <a:pt x="564" y="425"/>
                </a:lnTo>
                <a:lnTo>
                  <a:pt x="566" y="428"/>
                </a:lnTo>
                <a:lnTo>
                  <a:pt x="567" y="428"/>
                </a:lnTo>
                <a:lnTo>
                  <a:pt x="567" y="428"/>
                </a:lnTo>
                <a:close/>
                <a:moveTo>
                  <a:pt x="314" y="433"/>
                </a:moveTo>
                <a:lnTo>
                  <a:pt x="314" y="433"/>
                </a:lnTo>
                <a:lnTo>
                  <a:pt x="312" y="430"/>
                </a:lnTo>
                <a:lnTo>
                  <a:pt x="312" y="427"/>
                </a:lnTo>
                <a:lnTo>
                  <a:pt x="311" y="424"/>
                </a:lnTo>
                <a:lnTo>
                  <a:pt x="309" y="422"/>
                </a:lnTo>
                <a:lnTo>
                  <a:pt x="309" y="422"/>
                </a:lnTo>
                <a:lnTo>
                  <a:pt x="311" y="428"/>
                </a:lnTo>
                <a:lnTo>
                  <a:pt x="311" y="430"/>
                </a:lnTo>
                <a:lnTo>
                  <a:pt x="314" y="433"/>
                </a:lnTo>
                <a:lnTo>
                  <a:pt x="314" y="433"/>
                </a:lnTo>
                <a:close/>
                <a:moveTo>
                  <a:pt x="468" y="431"/>
                </a:moveTo>
                <a:lnTo>
                  <a:pt x="468" y="431"/>
                </a:lnTo>
                <a:lnTo>
                  <a:pt x="466" y="430"/>
                </a:lnTo>
                <a:lnTo>
                  <a:pt x="466" y="427"/>
                </a:lnTo>
                <a:lnTo>
                  <a:pt x="466" y="424"/>
                </a:lnTo>
                <a:lnTo>
                  <a:pt x="466" y="422"/>
                </a:lnTo>
                <a:lnTo>
                  <a:pt x="466" y="422"/>
                </a:lnTo>
                <a:lnTo>
                  <a:pt x="462" y="422"/>
                </a:lnTo>
                <a:lnTo>
                  <a:pt x="460" y="422"/>
                </a:lnTo>
                <a:lnTo>
                  <a:pt x="460" y="424"/>
                </a:lnTo>
                <a:lnTo>
                  <a:pt x="460" y="424"/>
                </a:lnTo>
                <a:lnTo>
                  <a:pt x="463" y="428"/>
                </a:lnTo>
                <a:lnTo>
                  <a:pt x="465" y="431"/>
                </a:lnTo>
                <a:lnTo>
                  <a:pt x="468" y="431"/>
                </a:lnTo>
                <a:lnTo>
                  <a:pt x="468" y="431"/>
                </a:lnTo>
                <a:close/>
                <a:moveTo>
                  <a:pt x="291" y="425"/>
                </a:moveTo>
                <a:lnTo>
                  <a:pt x="291" y="425"/>
                </a:lnTo>
                <a:lnTo>
                  <a:pt x="293" y="430"/>
                </a:lnTo>
                <a:lnTo>
                  <a:pt x="294" y="434"/>
                </a:lnTo>
                <a:lnTo>
                  <a:pt x="294" y="434"/>
                </a:lnTo>
                <a:lnTo>
                  <a:pt x="297" y="428"/>
                </a:lnTo>
                <a:lnTo>
                  <a:pt x="299" y="425"/>
                </a:lnTo>
                <a:lnTo>
                  <a:pt x="297" y="424"/>
                </a:lnTo>
                <a:lnTo>
                  <a:pt x="297" y="424"/>
                </a:lnTo>
                <a:lnTo>
                  <a:pt x="294" y="424"/>
                </a:lnTo>
                <a:lnTo>
                  <a:pt x="291" y="425"/>
                </a:lnTo>
                <a:lnTo>
                  <a:pt x="291" y="425"/>
                </a:lnTo>
                <a:close/>
                <a:moveTo>
                  <a:pt x="445" y="433"/>
                </a:moveTo>
                <a:lnTo>
                  <a:pt x="445" y="433"/>
                </a:lnTo>
                <a:lnTo>
                  <a:pt x="448" y="439"/>
                </a:lnTo>
                <a:lnTo>
                  <a:pt x="451" y="443"/>
                </a:lnTo>
                <a:lnTo>
                  <a:pt x="451" y="443"/>
                </a:lnTo>
                <a:lnTo>
                  <a:pt x="450" y="437"/>
                </a:lnTo>
                <a:lnTo>
                  <a:pt x="448" y="433"/>
                </a:lnTo>
                <a:lnTo>
                  <a:pt x="447" y="427"/>
                </a:lnTo>
                <a:lnTo>
                  <a:pt x="444" y="424"/>
                </a:lnTo>
                <a:lnTo>
                  <a:pt x="444" y="424"/>
                </a:lnTo>
                <a:lnTo>
                  <a:pt x="444" y="428"/>
                </a:lnTo>
                <a:lnTo>
                  <a:pt x="445" y="433"/>
                </a:lnTo>
                <a:lnTo>
                  <a:pt x="445" y="433"/>
                </a:lnTo>
                <a:close/>
                <a:moveTo>
                  <a:pt x="460" y="443"/>
                </a:moveTo>
                <a:lnTo>
                  <a:pt x="460" y="443"/>
                </a:lnTo>
                <a:lnTo>
                  <a:pt x="463" y="440"/>
                </a:lnTo>
                <a:lnTo>
                  <a:pt x="465" y="437"/>
                </a:lnTo>
                <a:lnTo>
                  <a:pt x="465" y="437"/>
                </a:lnTo>
                <a:lnTo>
                  <a:pt x="459" y="430"/>
                </a:lnTo>
                <a:lnTo>
                  <a:pt x="453" y="424"/>
                </a:lnTo>
                <a:lnTo>
                  <a:pt x="453" y="424"/>
                </a:lnTo>
                <a:lnTo>
                  <a:pt x="457" y="434"/>
                </a:lnTo>
                <a:lnTo>
                  <a:pt x="460" y="443"/>
                </a:lnTo>
                <a:lnTo>
                  <a:pt x="460" y="443"/>
                </a:lnTo>
                <a:close/>
                <a:moveTo>
                  <a:pt x="698" y="430"/>
                </a:moveTo>
                <a:lnTo>
                  <a:pt x="698" y="430"/>
                </a:lnTo>
                <a:lnTo>
                  <a:pt x="700" y="427"/>
                </a:lnTo>
                <a:lnTo>
                  <a:pt x="700" y="425"/>
                </a:lnTo>
                <a:lnTo>
                  <a:pt x="698" y="424"/>
                </a:lnTo>
                <a:lnTo>
                  <a:pt x="698" y="424"/>
                </a:lnTo>
                <a:lnTo>
                  <a:pt x="698" y="427"/>
                </a:lnTo>
                <a:lnTo>
                  <a:pt x="698" y="428"/>
                </a:lnTo>
                <a:lnTo>
                  <a:pt x="698" y="430"/>
                </a:lnTo>
                <a:lnTo>
                  <a:pt x="698" y="430"/>
                </a:lnTo>
                <a:close/>
                <a:moveTo>
                  <a:pt x="774" y="431"/>
                </a:moveTo>
                <a:lnTo>
                  <a:pt x="774" y="431"/>
                </a:lnTo>
                <a:lnTo>
                  <a:pt x="774" y="427"/>
                </a:lnTo>
                <a:lnTo>
                  <a:pt x="774" y="424"/>
                </a:lnTo>
                <a:lnTo>
                  <a:pt x="774" y="424"/>
                </a:lnTo>
                <a:lnTo>
                  <a:pt x="771" y="424"/>
                </a:lnTo>
                <a:lnTo>
                  <a:pt x="771" y="424"/>
                </a:lnTo>
                <a:lnTo>
                  <a:pt x="773" y="428"/>
                </a:lnTo>
                <a:lnTo>
                  <a:pt x="774" y="431"/>
                </a:lnTo>
                <a:lnTo>
                  <a:pt x="774" y="431"/>
                </a:lnTo>
                <a:close/>
                <a:moveTo>
                  <a:pt x="94" y="445"/>
                </a:moveTo>
                <a:lnTo>
                  <a:pt x="94" y="445"/>
                </a:lnTo>
                <a:lnTo>
                  <a:pt x="91" y="433"/>
                </a:lnTo>
                <a:lnTo>
                  <a:pt x="91" y="428"/>
                </a:lnTo>
                <a:lnTo>
                  <a:pt x="90" y="424"/>
                </a:lnTo>
                <a:lnTo>
                  <a:pt x="90" y="424"/>
                </a:lnTo>
                <a:lnTo>
                  <a:pt x="88" y="428"/>
                </a:lnTo>
                <a:lnTo>
                  <a:pt x="90" y="434"/>
                </a:lnTo>
                <a:lnTo>
                  <a:pt x="94" y="445"/>
                </a:lnTo>
                <a:lnTo>
                  <a:pt x="94" y="445"/>
                </a:lnTo>
                <a:close/>
                <a:moveTo>
                  <a:pt x="302" y="434"/>
                </a:moveTo>
                <a:lnTo>
                  <a:pt x="302" y="434"/>
                </a:lnTo>
                <a:lnTo>
                  <a:pt x="303" y="434"/>
                </a:lnTo>
                <a:lnTo>
                  <a:pt x="306" y="434"/>
                </a:lnTo>
                <a:lnTo>
                  <a:pt x="306" y="434"/>
                </a:lnTo>
                <a:lnTo>
                  <a:pt x="306" y="428"/>
                </a:lnTo>
                <a:lnTo>
                  <a:pt x="303" y="424"/>
                </a:lnTo>
                <a:lnTo>
                  <a:pt x="303" y="424"/>
                </a:lnTo>
                <a:lnTo>
                  <a:pt x="303" y="428"/>
                </a:lnTo>
                <a:lnTo>
                  <a:pt x="302" y="434"/>
                </a:lnTo>
                <a:lnTo>
                  <a:pt x="302" y="434"/>
                </a:lnTo>
                <a:close/>
                <a:moveTo>
                  <a:pt x="620" y="434"/>
                </a:moveTo>
                <a:lnTo>
                  <a:pt x="620" y="434"/>
                </a:lnTo>
                <a:lnTo>
                  <a:pt x="620" y="428"/>
                </a:lnTo>
                <a:lnTo>
                  <a:pt x="620" y="425"/>
                </a:lnTo>
                <a:lnTo>
                  <a:pt x="619" y="424"/>
                </a:lnTo>
                <a:lnTo>
                  <a:pt x="619" y="424"/>
                </a:lnTo>
                <a:lnTo>
                  <a:pt x="619" y="430"/>
                </a:lnTo>
                <a:lnTo>
                  <a:pt x="619" y="431"/>
                </a:lnTo>
                <a:lnTo>
                  <a:pt x="620" y="434"/>
                </a:lnTo>
                <a:lnTo>
                  <a:pt x="620" y="434"/>
                </a:lnTo>
                <a:close/>
                <a:moveTo>
                  <a:pt x="419" y="427"/>
                </a:moveTo>
                <a:lnTo>
                  <a:pt x="419" y="427"/>
                </a:lnTo>
                <a:lnTo>
                  <a:pt x="419" y="433"/>
                </a:lnTo>
                <a:lnTo>
                  <a:pt x="422" y="436"/>
                </a:lnTo>
                <a:lnTo>
                  <a:pt x="422" y="436"/>
                </a:lnTo>
                <a:lnTo>
                  <a:pt x="427" y="431"/>
                </a:lnTo>
                <a:lnTo>
                  <a:pt x="430" y="428"/>
                </a:lnTo>
                <a:lnTo>
                  <a:pt x="433" y="425"/>
                </a:lnTo>
                <a:lnTo>
                  <a:pt x="433" y="425"/>
                </a:lnTo>
                <a:lnTo>
                  <a:pt x="425" y="425"/>
                </a:lnTo>
                <a:lnTo>
                  <a:pt x="419" y="427"/>
                </a:lnTo>
                <a:lnTo>
                  <a:pt x="419" y="427"/>
                </a:lnTo>
                <a:close/>
                <a:moveTo>
                  <a:pt x="276" y="428"/>
                </a:moveTo>
                <a:lnTo>
                  <a:pt x="276" y="428"/>
                </a:lnTo>
                <a:lnTo>
                  <a:pt x="279" y="433"/>
                </a:lnTo>
                <a:lnTo>
                  <a:pt x="279" y="433"/>
                </a:lnTo>
                <a:lnTo>
                  <a:pt x="284" y="433"/>
                </a:lnTo>
                <a:lnTo>
                  <a:pt x="288" y="434"/>
                </a:lnTo>
                <a:lnTo>
                  <a:pt x="288" y="434"/>
                </a:lnTo>
                <a:lnTo>
                  <a:pt x="287" y="430"/>
                </a:lnTo>
                <a:lnTo>
                  <a:pt x="285" y="425"/>
                </a:lnTo>
                <a:lnTo>
                  <a:pt x="285" y="425"/>
                </a:lnTo>
                <a:lnTo>
                  <a:pt x="280" y="427"/>
                </a:lnTo>
                <a:lnTo>
                  <a:pt x="276" y="428"/>
                </a:lnTo>
                <a:lnTo>
                  <a:pt x="276" y="428"/>
                </a:lnTo>
                <a:close/>
                <a:moveTo>
                  <a:pt x="319" y="431"/>
                </a:moveTo>
                <a:lnTo>
                  <a:pt x="319" y="431"/>
                </a:lnTo>
                <a:lnTo>
                  <a:pt x="319" y="428"/>
                </a:lnTo>
                <a:lnTo>
                  <a:pt x="317" y="425"/>
                </a:lnTo>
                <a:lnTo>
                  <a:pt x="317" y="425"/>
                </a:lnTo>
                <a:lnTo>
                  <a:pt x="317" y="430"/>
                </a:lnTo>
                <a:lnTo>
                  <a:pt x="319" y="431"/>
                </a:lnTo>
                <a:lnTo>
                  <a:pt x="319" y="431"/>
                </a:lnTo>
                <a:close/>
                <a:moveTo>
                  <a:pt x="517" y="431"/>
                </a:moveTo>
                <a:lnTo>
                  <a:pt x="517" y="431"/>
                </a:lnTo>
                <a:lnTo>
                  <a:pt x="518" y="431"/>
                </a:lnTo>
                <a:lnTo>
                  <a:pt x="521" y="433"/>
                </a:lnTo>
                <a:lnTo>
                  <a:pt x="521" y="433"/>
                </a:lnTo>
                <a:lnTo>
                  <a:pt x="521" y="428"/>
                </a:lnTo>
                <a:lnTo>
                  <a:pt x="521" y="427"/>
                </a:lnTo>
                <a:lnTo>
                  <a:pt x="520" y="425"/>
                </a:lnTo>
                <a:lnTo>
                  <a:pt x="520" y="425"/>
                </a:lnTo>
                <a:lnTo>
                  <a:pt x="517" y="428"/>
                </a:lnTo>
                <a:lnTo>
                  <a:pt x="517" y="430"/>
                </a:lnTo>
                <a:lnTo>
                  <a:pt x="517" y="431"/>
                </a:lnTo>
                <a:lnTo>
                  <a:pt x="517" y="431"/>
                </a:lnTo>
                <a:close/>
                <a:moveTo>
                  <a:pt x="259" y="431"/>
                </a:moveTo>
                <a:lnTo>
                  <a:pt x="259" y="431"/>
                </a:lnTo>
                <a:lnTo>
                  <a:pt x="262" y="431"/>
                </a:lnTo>
                <a:lnTo>
                  <a:pt x="264" y="430"/>
                </a:lnTo>
                <a:lnTo>
                  <a:pt x="264" y="430"/>
                </a:lnTo>
                <a:lnTo>
                  <a:pt x="264" y="428"/>
                </a:lnTo>
                <a:lnTo>
                  <a:pt x="264" y="427"/>
                </a:lnTo>
                <a:lnTo>
                  <a:pt x="264" y="427"/>
                </a:lnTo>
                <a:lnTo>
                  <a:pt x="261" y="428"/>
                </a:lnTo>
                <a:lnTo>
                  <a:pt x="259" y="431"/>
                </a:lnTo>
                <a:lnTo>
                  <a:pt x="259" y="431"/>
                </a:lnTo>
                <a:close/>
                <a:moveTo>
                  <a:pt x="346" y="427"/>
                </a:moveTo>
                <a:lnTo>
                  <a:pt x="346" y="427"/>
                </a:lnTo>
                <a:lnTo>
                  <a:pt x="346" y="428"/>
                </a:lnTo>
                <a:lnTo>
                  <a:pt x="348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7"/>
                </a:lnTo>
                <a:lnTo>
                  <a:pt x="349" y="427"/>
                </a:lnTo>
                <a:lnTo>
                  <a:pt x="346" y="427"/>
                </a:lnTo>
                <a:lnTo>
                  <a:pt x="346" y="427"/>
                </a:lnTo>
                <a:close/>
                <a:moveTo>
                  <a:pt x="573" y="437"/>
                </a:moveTo>
                <a:lnTo>
                  <a:pt x="573" y="437"/>
                </a:lnTo>
                <a:lnTo>
                  <a:pt x="576" y="436"/>
                </a:lnTo>
                <a:lnTo>
                  <a:pt x="578" y="431"/>
                </a:lnTo>
                <a:lnTo>
                  <a:pt x="578" y="428"/>
                </a:lnTo>
                <a:lnTo>
                  <a:pt x="575" y="427"/>
                </a:lnTo>
                <a:lnTo>
                  <a:pt x="575" y="427"/>
                </a:lnTo>
                <a:lnTo>
                  <a:pt x="573" y="428"/>
                </a:lnTo>
                <a:lnTo>
                  <a:pt x="573" y="431"/>
                </a:lnTo>
                <a:lnTo>
                  <a:pt x="573" y="437"/>
                </a:lnTo>
                <a:lnTo>
                  <a:pt x="573" y="437"/>
                </a:lnTo>
                <a:close/>
                <a:moveTo>
                  <a:pt x="587" y="430"/>
                </a:moveTo>
                <a:lnTo>
                  <a:pt x="587" y="430"/>
                </a:lnTo>
                <a:lnTo>
                  <a:pt x="588" y="430"/>
                </a:lnTo>
                <a:lnTo>
                  <a:pt x="588" y="430"/>
                </a:lnTo>
                <a:lnTo>
                  <a:pt x="588" y="427"/>
                </a:lnTo>
                <a:lnTo>
                  <a:pt x="587" y="427"/>
                </a:lnTo>
                <a:lnTo>
                  <a:pt x="587" y="427"/>
                </a:lnTo>
                <a:lnTo>
                  <a:pt x="587" y="428"/>
                </a:lnTo>
                <a:lnTo>
                  <a:pt x="587" y="430"/>
                </a:lnTo>
                <a:lnTo>
                  <a:pt x="587" y="430"/>
                </a:lnTo>
                <a:close/>
                <a:moveTo>
                  <a:pt x="387" y="433"/>
                </a:moveTo>
                <a:lnTo>
                  <a:pt x="387" y="433"/>
                </a:lnTo>
                <a:lnTo>
                  <a:pt x="392" y="433"/>
                </a:lnTo>
                <a:lnTo>
                  <a:pt x="398" y="434"/>
                </a:lnTo>
                <a:lnTo>
                  <a:pt x="398" y="434"/>
                </a:lnTo>
                <a:lnTo>
                  <a:pt x="399" y="434"/>
                </a:lnTo>
                <a:lnTo>
                  <a:pt x="399" y="434"/>
                </a:lnTo>
                <a:lnTo>
                  <a:pt x="399" y="431"/>
                </a:lnTo>
                <a:lnTo>
                  <a:pt x="398" y="430"/>
                </a:lnTo>
                <a:lnTo>
                  <a:pt x="395" y="428"/>
                </a:lnTo>
                <a:lnTo>
                  <a:pt x="390" y="428"/>
                </a:lnTo>
                <a:lnTo>
                  <a:pt x="387" y="433"/>
                </a:lnTo>
                <a:lnTo>
                  <a:pt x="387" y="433"/>
                </a:lnTo>
                <a:close/>
                <a:moveTo>
                  <a:pt x="166" y="442"/>
                </a:moveTo>
                <a:lnTo>
                  <a:pt x="166" y="442"/>
                </a:lnTo>
                <a:lnTo>
                  <a:pt x="165" y="437"/>
                </a:lnTo>
                <a:lnTo>
                  <a:pt x="166" y="434"/>
                </a:lnTo>
                <a:lnTo>
                  <a:pt x="166" y="433"/>
                </a:lnTo>
                <a:lnTo>
                  <a:pt x="166" y="428"/>
                </a:lnTo>
                <a:lnTo>
                  <a:pt x="166" y="428"/>
                </a:lnTo>
                <a:lnTo>
                  <a:pt x="165" y="428"/>
                </a:lnTo>
                <a:lnTo>
                  <a:pt x="163" y="428"/>
                </a:lnTo>
                <a:lnTo>
                  <a:pt x="163" y="428"/>
                </a:lnTo>
                <a:lnTo>
                  <a:pt x="163" y="436"/>
                </a:lnTo>
                <a:lnTo>
                  <a:pt x="165" y="439"/>
                </a:lnTo>
                <a:lnTo>
                  <a:pt x="166" y="442"/>
                </a:lnTo>
                <a:lnTo>
                  <a:pt x="166" y="442"/>
                </a:lnTo>
                <a:close/>
                <a:moveTo>
                  <a:pt x="174" y="440"/>
                </a:moveTo>
                <a:lnTo>
                  <a:pt x="174" y="440"/>
                </a:lnTo>
                <a:lnTo>
                  <a:pt x="180" y="439"/>
                </a:lnTo>
                <a:lnTo>
                  <a:pt x="186" y="436"/>
                </a:lnTo>
                <a:lnTo>
                  <a:pt x="186" y="436"/>
                </a:lnTo>
                <a:lnTo>
                  <a:pt x="183" y="428"/>
                </a:lnTo>
                <a:lnTo>
                  <a:pt x="183" y="428"/>
                </a:lnTo>
                <a:lnTo>
                  <a:pt x="178" y="430"/>
                </a:lnTo>
                <a:lnTo>
                  <a:pt x="175" y="433"/>
                </a:lnTo>
                <a:lnTo>
                  <a:pt x="174" y="436"/>
                </a:lnTo>
                <a:lnTo>
                  <a:pt x="174" y="440"/>
                </a:lnTo>
                <a:lnTo>
                  <a:pt x="174" y="440"/>
                </a:lnTo>
                <a:close/>
                <a:moveTo>
                  <a:pt x="489" y="449"/>
                </a:moveTo>
                <a:lnTo>
                  <a:pt x="489" y="449"/>
                </a:lnTo>
                <a:lnTo>
                  <a:pt x="488" y="437"/>
                </a:lnTo>
                <a:lnTo>
                  <a:pt x="486" y="428"/>
                </a:lnTo>
                <a:lnTo>
                  <a:pt x="486" y="428"/>
                </a:lnTo>
                <a:lnTo>
                  <a:pt x="485" y="428"/>
                </a:lnTo>
                <a:lnTo>
                  <a:pt x="485" y="428"/>
                </a:lnTo>
                <a:lnTo>
                  <a:pt x="486" y="439"/>
                </a:lnTo>
                <a:lnTo>
                  <a:pt x="488" y="445"/>
                </a:lnTo>
                <a:lnTo>
                  <a:pt x="489" y="449"/>
                </a:lnTo>
                <a:lnTo>
                  <a:pt x="489" y="449"/>
                </a:lnTo>
                <a:close/>
                <a:moveTo>
                  <a:pt x="116" y="440"/>
                </a:moveTo>
                <a:lnTo>
                  <a:pt x="116" y="440"/>
                </a:lnTo>
                <a:lnTo>
                  <a:pt x="116" y="434"/>
                </a:lnTo>
                <a:lnTo>
                  <a:pt x="116" y="428"/>
                </a:lnTo>
                <a:lnTo>
                  <a:pt x="116" y="428"/>
                </a:lnTo>
                <a:lnTo>
                  <a:pt x="113" y="430"/>
                </a:lnTo>
                <a:lnTo>
                  <a:pt x="111" y="431"/>
                </a:lnTo>
                <a:lnTo>
                  <a:pt x="111" y="434"/>
                </a:lnTo>
                <a:lnTo>
                  <a:pt x="113" y="437"/>
                </a:lnTo>
                <a:lnTo>
                  <a:pt x="116" y="440"/>
                </a:lnTo>
                <a:lnTo>
                  <a:pt x="116" y="440"/>
                </a:lnTo>
                <a:close/>
                <a:moveTo>
                  <a:pt x="140" y="430"/>
                </a:moveTo>
                <a:lnTo>
                  <a:pt x="140" y="430"/>
                </a:lnTo>
                <a:lnTo>
                  <a:pt x="142" y="433"/>
                </a:lnTo>
                <a:lnTo>
                  <a:pt x="142" y="436"/>
                </a:lnTo>
                <a:lnTo>
                  <a:pt x="142" y="436"/>
                </a:lnTo>
                <a:lnTo>
                  <a:pt x="145" y="433"/>
                </a:lnTo>
                <a:lnTo>
                  <a:pt x="149" y="428"/>
                </a:lnTo>
                <a:lnTo>
                  <a:pt x="149" y="428"/>
                </a:lnTo>
                <a:lnTo>
                  <a:pt x="145" y="428"/>
                </a:lnTo>
                <a:lnTo>
                  <a:pt x="140" y="430"/>
                </a:lnTo>
                <a:lnTo>
                  <a:pt x="140" y="430"/>
                </a:lnTo>
                <a:close/>
                <a:moveTo>
                  <a:pt x="191" y="434"/>
                </a:moveTo>
                <a:lnTo>
                  <a:pt x="191" y="434"/>
                </a:lnTo>
                <a:lnTo>
                  <a:pt x="192" y="433"/>
                </a:lnTo>
                <a:lnTo>
                  <a:pt x="194" y="430"/>
                </a:lnTo>
                <a:lnTo>
                  <a:pt x="194" y="430"/>
                </a:lnTo>
                <a:lnTo>
                  <a:pt x="192" y="428"/>
                </a:lnTo>
                <a:lnTo>
                  <a:pt x="189" y="428"/>
                </a:lnTo>
                <a:lnTo>
                  <a:pt x="189" y="428"/>
                </a:lnTo>
                <a:lnTo>
                  <a:pt x="189" y="433"/>
                </a:lnTo>
                <a:lnTo>
                  <a:pt x="189" y="434"/>
                </a:lnTo>
                <a:lnTo>
                  <a:pt x="191" y="434"/>
                </a:lnTo>
                <a:lnTo>
                  <a:pt x="191" y="434"/>
                </a:lnTo>
                <a:close/>
                <a:moveTo>
                  <a:pt x="477" y="431"/>
                </a:moveTo>
                <a:lnTo>
                  <a:pt x="477" y="431"/>
                </a:lnTo>
                <a:lnTo>
                  <a:pt x="480" y="440"/>
                </a:lnTo>
                <a:lnTo>
                  <a:pt x="480" y="445"/>
                </a:lnTo>
                <a:lnTo>
                  <a:pt x="482" y="446"/>
                </a:lnTo>
                <a:lnTo>
                  <a:pt x="482" y="446"/>
                </a:lnTo>
                <a:lnTo>
                  <a:pt x="482" y="437"/>
                </a:lnTo>
                <a:lnTo>
                  <a:pt x="480" y="433"/>
                </a:lnTo>
                <a:lnTo>
                  <a:pt x="479" y="428"/>
                </a:lnTo>
                <a:lnTo>
                  <a:pt x="479" y="428"/>
                </a:lnTo>
                <a:lnTo>
                  <a:pt x="477" y="430"/>
                </a:lnTo>
                <a:lnTo>
                  <a:pt x="477" y="431"/>
                </a:lnTo>
                <a:lnTo>
                  <a:pt x="477" y="431"/>
                </a:lnTo>
                <a:close/>
                <a:moveTo>
                  <a:pt x="101" y="442"/>
                </a:moveTo>
                <a:lnTo>
                  <a:pt x="101" y="442"/>
                </a:lnTo>
                <a:lnTo>
                  <a:pt x="101" y="440"/>
                </a:lnTo>
                <a:lnTo>
                  <a:pt x="101" y="439"/>
                </a:lnTo>
                <a:lnTo>
                  <a:pt x="102" y="437"/>
                </a:lnTo>
                <a:lnTo>
                  <a:pt x="102" y="436"/>
                </a:lnTo>
                <a:lnTo>
                  <a:pt x="102" y="436"/>
                </a:lnTo>
                <a:lnTo>
                  <a:pt x="101" y="433"/>
                </a:lnTo>
                <a:lnTo>
                  <a:pt x="98" y="430"/>
                </a:lnTo>
                <a:lnTo>
                  <a:pt x="98" y="430"/>
                </a:lnTo>
                <a:lnTo>
                  <a:pt x="98" y="436"/>
                </a:lnTo>
                <a:lnTo>
                  <a:pt x="101" y="442"/>
                </a:lnTo>
                <a:lnTo>
                  <a:pt x="101" y="442"/>
                </a:lnTo>
                <a:close/>
                <a:moveTo>
                  <a:pt x="422" y="442"/>
                </a:moveTo>
                <a:lnTo>
                  <a:pt x="422" y="442"/>
                </a:lnTo>
                <a:lnTo>
                  <a:pt x="425" y="445"/>
                </a:lnTo>
                <a:lnTo>
                  <a:pt x="428" y="446"/>
                </a:lnTo>
                <a:lnTo>
                  <a:pt x="438" y="451"/>
                </a:lnTo>
                <a:lnTo>
                  <a:pt x="438" y="451"/>
                </a:lnTo>
                <a:lnTo>
                  <a:pt x="436" y="440"/>
                </a:lnTo>
                <a:lnTo>
                  <a:pt x="433" y="430"/>
                </a:lnTo>
                <a:lnTo>
                  <a:pt x="433" y="430"/>
                </a:lnTo>
                <a:lnTo>
                  <a:pt x="428" y="436"/>
                </a:lnTo>
                <a:lnTo>
                  <a:pt x="425" y="439"/>
                </a:lnTo>
                <a:lnTo>
                  <a:pt x="422" y="442"/>
                </a:lnTo>
                <a:lnTo>
                  <a:pt x="422" y="442"/>
                </a:lnTo>
                <a:close/>
                <a:moveTo>
                  <a:pt x="27" y="442"/>
                </a:moveTo>
                <a:lnTo>
                  <a:pt x="27" y="442"/>
                </a:lnTo>
                <a:lnTo>
                  <a:pt x="27" y="440"/>
                </a:lnTo>
                <a:lnTo>
                  <a:pt x="27" y="440"/>
                </a:lnTo>
                <a:lnTo>
                  <a:pt x="32" y="448"/>
                </a:lnTo>
                <a:lnTo>
                  <a:pt x="33" y="457"/>
                </a:lnTo>
                <a:lnTo>
                  <a:pt x="37" y="466"/>
                </a:lnTo>
                <a:lnTo>
                  <a:pt x="40" y="474"/>
                </a:lnTo>
                <a:lnTo>
                  <a:pt x="40" y="474"/>
                </a:lnTo>
                <a:lnTo>
                  <a:pt x="41" y="472"/>
                </a:lnTo>
                <a:lnTo>
                  <a:pt x="43" y="472"/>
                </a:lnTo>
                <a:lnTo>
                  <a:pt x="43" y="472"/>
                </a:lnTo>
                <a:lnTo>
                  <a:pt x="32" y="431"/>
                </a:lnTo>
                <a:lnTo>
                  <a:pt x="32" y="431"/>
                </a:lnTo>
                <a:lnTo>
                  <a:pt x="27" y="431"/>
                </a:lnTo>
                <a:lnTo>
                  <a:pt x="27" y="431"/>
                </a:lnTo>
                <a:lnTo>
                  <a:pt x="27" y="437"/>
                </a:lnTo>
                <a:lnTo>
                  <a:pt x="27" y="442"/>
                </a:lnTo>
                <a:lnTo>
                  <a:pt x="27" y="442"/>
                </a:lnTo>
                <a:close/>
                <a:moveTo>
                  <a:pt x="495" y="446"/>
                </a:moveTo>
                <a:lnTo>
                  <a:pt x="495" y="446"/>
                </a:lnTo>
                <a:lnTo>
                  <a:pt x="497" y="443"/>
                </a:lnTo>
                <a:lnTo>
                  <a:pt x="497" y="439"/>
                </a:lnTo>
                <a:lnTo>
                  <a:pt x="495" y="434"/>
                </a:lnTo>
                <a:lnTo>
                  <a:pt x="494" y="431"/>
                </a:lnTo>
                <a:lnTo>
                  <a:pt x="492" y="431"/>
                </a:lnTo>
                <a:lnTo>
                  <a:pt x="492" y="431"/>
                </a:lnTo>
                <a:lnTo>
                  <a:pt x="494" y="434"/>
                </a:lnTo>
                <a:lnTo>
                  <a:pt x="494" y="439"/>
                </a:lnTo>
                <a:lnTo>
                  <a:pt x="494" y="443"/>
                </a:lnTo>
                <a:lnTo>
                  <a:pt x="495" y="446"/>
                </a:lnTo>
                <a:lnTo>
                  <a:pt x="495" y="446"/>
                </a:lnTo>
                <a:close/>
                <a:moveTo>
                  <a:pt x="631" y="449"/>
                </a:moveTo>
                <a:lnTo>
                  <a:pt x="631" y="449"/>
                </a:lnTo>
                <a:lnTo>
                  <a:pt x="636" y="452"/>
                </a:lnTo>
                <a:lnTo>
                  <a:pt x="639" y="452"/>
                </a:lnTo>
                <a:lnTo>
                  <a:pt x="640" y="451"/>
                </a:lnTo>
                <a:lnTo>
                  <a:pt x="643" y="446"/>
                </a:lnTo>
                <a:lnTo>
                  <a:pt x="645" y="437"/>
                </a:lnTo>
                <a:lnTo>
                  <a:pt x="645" y="434"/>
                </a:lnTo>
                <a:lnTo>
                  <a:pt x="645" y="431"/>
                </a:lnTo>
                <a:lnTo>
                  <a:pt x="645" y="431"/>
                </a:lnTo>
                <a:lnTo>
                  <a:pt x="642" y="436"/>
                </a:lnTo>
                <a:lnTo>
                  <a:pt x="637" y="440"/>
                </a:lnTo>
                <a:lnTo>
                  <a:pt x="634" y="443"/>
                </a:lnTo>
                <a:lnTo>
                  <a:pt x="631" y="449"/>
                </a:lnTo>
                <a:lnTo>
                  <a:pt x="631" y="449"/>
                </a:lnTo>
                <a:close/>
                <a:moveTo>
                  <a:pt x="666" y="437"/>
                </a:moveTo>
                <a:lnTo>
                  <a:pt x="666" y="437"/>
                </a:lnTo>
                <a:lnTo>
                  <a:pt x="666" y="434"/>
                </a:lnTo>
                <a:lnTo>
                  <a:pt x="666" y="433"/>
                </a:lnTo>
                <a:lnTo>
                  <a:pt x="666" y="431"/>
                </a:lnTo>
                <a:lnTo>
                  <a:pt x="666" y="431"/>
                </a:lnTo>
                <a:lnTo>
                  <a:pt x="665" y="434"/>
                </a:lnTo>
                <a:lnTo>
                  <a:pt x="665" y="436"/>
                </a:lnTo>
                <a:lnTo>
                  <a:pt x="666" y="437"/>
                </a:lnTo>
                <a:lnTo>
                  <a:pt x="666" y="437"/>
                </a:lnTo>
                <a:close/>
                <a:moveTo>
                  <a:pt x="355" y="434"/>
                </a:moveTo>
                <a:lnTo>
                  <a:pt x="355" y="434"/>
                </a:lnTo>
                <a:lnTo>
                  <a:pt x="358" y="434"/>
                </a:lnTo>
                <a:lnTo>
                  <a:pt x="358" y="431"/>
                </a:lnTo>
                <a:lnTo>
                  <a:pt x="358" y="431"/>
                </a:lnTo>
                <a:lnTo>
                  <a:pt x="355" y="433"/>
                </a:lnTo>
                <a:lnTo>
                  <a:pt x="355" y="434"/>
                </a:lnTo>
                <a:lnTo>
                  <a:pt x="355" y="434"/>
                </a:lnTo>
                <a:close/>
                <a:moveTo>
                  <a:pt x="378" y="434"/>
                </a:moveTo>
                <a:lnTo>
                  <a:pt x="378" y="434"/>
                </a:lnTo>
                <a:lnTo>
                  <a:pt x="380" y="433"/>
                </a:lnTo>
                <a:lnTo>
                  <a:pt x="380" y="433"/>
                </a:lnTo>
                <a:lnTo>
                  <a:pt x="377" y="431"/>
                </a:lnTo>
                <a:lnTo>
                  <a:pt x="377" y="431"/>
                </a:lnTo>
                <a:lnTo>
                  <a:pt x="377" y="434"/>
                </a:lnTo>
                <a:lnTo>
                  <a:pt x="378" y="434"/>
                </a:lnTo>
                <a:lnTo>
                  <a:pt x="378" y="434"/>
                </a:lnTo>
                <a:close/>
                <a:moveTo>
                  <a:pt x="581" y="445"/>
                </a:moveTo>
                <a:lnTo>
                  <a:pt x="581" y="445"/>
                </a:lnTo>
                <a:lnTo>
                  <a:pt x="590" y="448"/>
                </a:lnTo>
                <a:lnTo>
                  <a:pt x="590" y="448"/>
                </a:lnTo>
                <a:lnTo>
                  <a:pt x="590" y="439"/>
                </a:lnTo>
                <a:lnTo>
                  <a:pt x="588" y="434"/>
                </a:lnTo>
                <a:lnTo>
                  <a:pt x="584" y="431"/>
                </a:lnTo>
                <a:lnTo>
                  <a:pt x="584" y="431"/>
                </a:lnTo>
                <a:lnTo>
                  <a:pt x="582" y="434"/>
                </a:lnTo>
                <a:lnTo>
                  <a:pt x="581" y="437"/>
                </a:lnTo>
                <a:lnTo>
                  <a:pt x="581" y="445"/>
                </a:lnTo>
                <a:lnTo>
                  <a:pt x="581" y="445"/>
                </a:lnTo>
                <a:close/>
                <a:moveTo>
                  <a:pt x="137" y="440"/>
                </a:moveTo>
                <a:lnTo>
                  <a:pt x="137" y="440"/>
                </a:lnTo>
                <a:lnTo>
                  <a:pt x="136" y="436"/>
                </a:lnTo>
                <a:lnTo>
                  <a:pt x="136" y="434"/>
                </a:lnTo>
                <a:lnTo>
                  <a:pt x="136" y="433"/>
                </a:lnTo>
                <a:lnTo>
                  <a:pt x="136" y="433"/>
                </a:lnTo>
                <a:lnTo>
                  <a:pt x="134" y="434"/>
                </a:lnTo>
                <a:lnTo>
                  <a:pt x="133" y="437"/>
                </a:lnTo>
                <a:lnTo>
                  <a:pt x="134" y="440"/>
                </a:lnTo>
                <a:lnTo>
                  <a:pt x="137" y="440"/>
                </a:lnTo>
                <a:lnTo>
                  <a:pt x="137" y="440"/>
                </a:lnTo>
                <a:close/>
                <a:moveTo>
                  <a:pt x="502" y="439"/>
                </a:moveTo>
                <a:lnTo>
                  <a:pt x="502" y="439"/>
                </a:lnTo>
                <a:lnTo>
                  <a:pt x="505" y="437"/>
                </a:lnTo>
                <a:lnTo>
                  <a:pt x="505" y="436"/>
                </a:lnTo>
                <a:lnTo>
                  <a:pt x="505" y="434"/>
                </a:lnTo>
                <a:lnTo>
                  <a:pt x="505" y="434"/>
                </a:lnTo>
                <a:lnTo>
                  <a:pt x="503" y="433"/>
                </a:lnTo>
                <a:lnTo>
                  <a:pt x="500" y="433"/>
                </a:lnTo>
                <a:lnTo>
                  <a:pt x="500" y="433"/>
                </a:lnTo>
                <a:lnTo>
                  <a:pt x="500" y="436"/>
                </a:lnTo>
                <a:lnTo>
                  <a:pt x="502" y="437"/>
                </a:lnTo>
                <a:lnTo>
                  <a:pt x="502" y="439"/>
                </a:lnTo>
                <a:lnTo>
                  <a:pt x="502" y="439"/>
                </a:lnTo>
                <a:close/>
                <a:moveTo>
                  <a:pt x="781" y="442"/>
                </a:moveTo>
                <a:lnTo>
                  <a:pt x="781" y="442"/>
                </a:lnTo>
                <a:lnTo>
                  <a:pt x="781" y="437"/>
                </a:lnTo>
                <a:lnTo>
                  <a:pt x="781" y="434"/>
                </a:lnTo>
                <a:lnTo>
                  <a:pt x="781" y="434"/>
                </a:lnTo>
                <a:lnTo>
                  <a:pt x="781" y="434"/>
                </a:lnTo>
                <a:lnTo>
                  <a:pt x="781" y="436"/>
                </a:lnTo>
                <a:lnTo>
                  <a:pt x="781" y="437"/>
                </a:lnTo>
                <a:lnTo>
                  <a:pt x="779" y="440"/>
                </a:lnTo>
                <a:lnTo>
                  <a:pt x="781" y="442"/>
                </a:lnTo>
                <a:lnTo>
                  <a:pt x="781" y="442"/>
                </a:lnTo>
                <a:close/>
                <a:moveTo>
                  <a:pt x="73" y="466"/>
                </a:moveTo>
                <a:lnTo>
                  <a:pt x="73" y="466"/>
                </a:lnTo>
                <a:lnTo>
                  <a:pt x="76" y="465"/>
                </a:lnTo>
                <a:lnTo>
                  <a:pt x="79" y="462"/>
                </a:lnTo>
                <a:lnTo>
                  <a:pt x="81" y="457"/>
                </a:lnTo>
                <a:lnTo>
                  <a:pt x="81" y="452"/>
                </a:lnTo>
                <a:lnTo>
                  <a:pt x="79" y="442"/>
                </a:lnTo>
                <a:lnTo>
                  <a:pt x="76" y="434"/>
                </a:lnTo>
                <a:lnTo>
                  <a:pt x="76" y="434"/>
                </a:lnTo>
                <a:lnTo>
                  <a:pt x="73" y="442"/>
                </a:lnTo>
                <a:lnTo>
                  <a:pt x="73" y="449"/>
                </a:lnTo>
                <a:lnTo>
                  <a:pt x="73" y="466"/>
                </a:lnTo>
                <a:lnTo>
                  <a:pt x="73" y="466"/>
                </a:lnTo>
                <a:close/>
                <a:moveTo>
                  <a:pt x="352" y="440"/>
                </a:moveTo>
                <a:lnTo>
                  <a:pt x="352" y="440"/>
                </a:lnTo>
                <a:lnTo>
                  <a:pt x="351" y="437"/>
                </a:lnTo>
                <a:lnTo>
                  <a:pt x="351" y="434"/>
                </a:lnTo>
                <a:lnTo>
                  <a:pt x="351" y="434"/>
                </a:lnTo>
                <a:lnTo>
                  <a:pt x="349" y="434"/>
                </a:lnTo>
                <a:lnTo>
                  <a:pt x="348" y="434"/>
                </a:lnTo>
                <a:lnTo>
                  <a:pt x="348" y="434"/>
                </a:lnTo>
                <a:lnTo>
                  <a:pt x="349" y="436"/>
                </a:lnTo>
                <a:lnTo>
                  <a:pt x="349" y="437"/>
                </a:lnTo>
                <a:lnTo>
                  <a:pt x="351" y="439"/>
                </a:lnTo>
                <a:lnTo>
                  <a:pt x="352" y="440"/>
                </a:lnTo>
                <a:lnTo>
                  <a:pt x="352" y="440"/>
                </a:lnTo>
                <a:close/>
                <a:moveTo>
                  <a:pt x="360" y="452"/>
                </a:moveTo>
                <a:lnTo>
                  <a:pt x="360" y="452"/>
                </a:lnTo>
                <a:lnTo>
                  <a:pt x="363" y="449"/>
                </a:lnTo>
                <a:lnTo>
                  <a:pt x="366" y="445"/>
                </a:lnTo>
                <a:lnTo>
                  <a:pt x="366" y="445"/>
                </a:lnTo>
                <a:lnTo>
                  <a:pt x="366" y="442"/>
                </a:lnTo>
                <a:lnTo>
                  <a:pt x="364" y="439"/>
                </a:lnTo>
                <a:lnTo>
                  <a:pt x="364" y="436"/>
                </a:lnTo>
                <a:lnTo>
                  <a:pt x="361" y="434"/>
                </a:lnTo>
                <a:lnTo>
                  <a:pt x="361" y="434"/>
                </a:lnTo>
                <a:lnTo>
                  <a:pt x="358" y="437"/>
                </a:lnTo>
                <a:lnTo>
                  <a:pt x="357" y="442"/>
                </a:lnTo>
                <a:lnTo>
                  <a:pt x="357" y="448"/>
                </a:lnTo>
                <a:lnTo>
                  <a:pt x="360" y="452"/>
                </a:lnTo>
                <a:lnTo>
                  <a:pt x="360" y="452"/>
                </a:lnTo>
                <a:close/>
                <a:moveTo>
                  <a:pt x="384" y="440"/>
                </a:moveTo>
                <a:lnTo>
                  <a:pt x="384" y="440"/>
                </a:lnTo>
                <a:lnTo>
                  <a:pt x="389" y="443"/>
                </a:lnTo>
                <a:lnTo>
                  <a:pt x="389" y="443"/>
                </a:lnTo>
                <a:lnTo>
                  <a:pt x="392" y="440"/>
                </a:lnTo>
                <a:lnTo>
                  <a:pt x="393" y="439"/>
                </a:lnTo>
                <a:lnTo>
                  <a:pt x="395" y="437"/>
                </a:lnTo>
                <a:lnTo>
                  <a:pt x="395" y="437"/>
                </a:lnTo>
                <a:lnTo>
                  <a:pt x="390" y="436"/>
                </a:lnTo>
                <a:lnTo>
                  <a:pt x="384" y="434"/>
                </a:lnTo>
                <a:lnTo>
                  <a:pt x="384" y="434"/>
                </a:lnTo>
                <a:lnTo>
                  <a:pt x="384" y="436"/>
                </a:lnTo>
                <a:lnTo>
                  <a:pt x="384" y="440"/>
                </a:lnTo>
                <a:lnTo>
                  <a:pt x="384" y="440"/>
                </a:lnTo>
                <a:close/>
                <a:moveTo>
                  <a:pt x="58" y="437"/>
                </a:moveTo>
                <a:lnTo>
                  <a:pt x="58" y="437"/>
                </a:lnTo>
                <a:lnTo>
                  <a:pt x="56" y="436"/>
                </a:lnTo>
                <a:lnTo>
                  <a:pt x="56" y="436"/>
                </a:lnTo>
                <a:lnTo>
                  <a:pt x="58" y="434"/>
                </a:lnTo>
                <a:lnTo>
                  <a:pt x="58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4"/>
                </a:lnTo>
                <a:lnTo>
                  <a:pt x="56" y="437"/>
                </a:lnTo>
                <a:lnTo>
                  <a:pt x="56" y="437"/>
                </a:lnTo>
                <a:lnTo>
                  <a:pt x="58" y="437"/>
                </a:lnTo>
                <a:lnTo>
                  <a:pt x="58" y="437"/>
                </a:lnTo>
                <a:close/>
                <a:moveTo>
                  <a:pt x="227" y="436"/>
                </a:moveTo>
                <a:lnTo>
                  <a:pt x="227" y="436"/>
                </a:lnTo>
                <a:lnTo>
                  <a:pt x="230" y="437"/>
                </a:lnTo>
                <a:lnTo>
                  <a:pt x="232" y="440"/>
                </a:lnTo>
                <a:lnTo>
                  <a:pt x="233" y="442"/>
                </a:lnTo>
                <a:lnTo>
                  <a:pt x="236" y="442"/>
                </a:lnTo>
                <a:lnTo>
                  <a:pt x="236" y="442"/>
                </a:lnTo>
                <a:lnTo>
                  <a:pt x="235" y="434"/>
                </a:lnTo>
                <a:lnTo>
                  <a:pt x="235" y="434"/>
                </a:lnTo>
                <a:lnTo>
                  <a:pt x="230" y="436"/>
                </a:lnTo>
                <a:lnTo>
                  <a:pt x="227" y="436"/>
                </a:lnTo>
                <a:lnTo>
                  <a:pt x="227" y="436"/>
                </a:lnTo>
                <a:close/>
                <a:moveTo>
                  <a:pt x="334" y="437"/>
                </a:moveTo>
                <a:lnTo>
                  <a:pt x="334" y="437"/>
                </a:lnTo>
                <a:lnTo>
                  <a:pt x="334" y="434"/>
                </a:lnTo>
                <a:lnTo>
                  <a:pt x="334" y="434"/>
                </a:lnTo>
                <a:lnTo>
                  <a:pt x="331" y="434"/>
                </a:lnTo>
                <a:lnTo>
                  <a:pt x="331" y="434"/>
                </a:lnTo>
                <a:lnTo>
                  <a:pt x="331" y="437"/>
                </a:lnTo>
                <a:lnTo>
                  <a:pt x="334" y="437"/>
                </a:lnTo>
                <a:lnTo>
                  <a:pt x="334" y="437"/>
                </a:lnTo>
                <a:close/>
                <a:moveTo>
                  <a:pt x="549" y="437"/>
                </a:moveTo>
                <a:lnTo>
                  <a:pt x="549" y="437"/>
                </a:lnTo>
                <a:lnTo>
                  <a:pt x="552" y="439"/>
                </a:lnTo>
                <a:lnTo>
                  <a:pt x="552" y="439"/>
                </a:lnTo>
                <a:lnTo>
                  <a:pt x="552" y="436"/>
                </a:lnTo>
                <a:lnTo>
                  <a:pt x="550" y="434"/>
                </a:lnTo>
                <a:lnTo>
                  <a:pt x="550" y="434"/>
                </a:lnTo>
                <a:lnTo>
                  <a:pt x="549" y="437"/>
                </a:lnTo>
                <a:lnTo>
                  <a:pt x="549" y="437"/>
                </a:lnTo>
                <a:lnTo>
                  <a:pt x="549" y="437"/>
                </a:lnTo>
                <a:close/>
                <a:moveTo>
                  <a:pt x="611" y="439"/>
                </a:moveTo>
                <a:lnTo>
                  <a:pt x="611" y="439"/>
                </a:lnTo>
                <a:lnTo>
                  <a:pt x="613" y="439"/>
                </a:lnTo>
                <a:lnTo>
                  <a:pt x="613" y="437"/>
                </a:lnTo>
                <a:lnTo>
                  <a:pt x="611" y="434"/>
                </a:lnTo>
                <a:lnTo>
                  <a:pt x="611" y="434"/>
                </a:lnTo>
                <a:lnTo>
                  <a:pt x="611" y="437"/>
                </a:lnTo>
                <a:lnTo>
                  <a:pt x="611" y="439"/>
                </a:lnTo>
                <a:lnTo>
                  <a:pt x="611" y="439"/>
                </a:lnTo>
                <a:close/>
                <a:moveTo>
                  <a:pt x="210" y="437"/>
                </a:moveTo>
                <a:lnTo>
                  <a:pt x="210" y="437"/>
                </a:lnTo>
                <a:lnTo>
                  <a:pt x="212" y="442"/>
                </a:lnTo>
                <a:lnTo>
                  <a:pt x="213" y="445"/>
                </a:lnTo>
                <a:lnTo>
                  <a:pt x="213" y="445"/>
                </a:lnTo>
                <a:lnTo>
                  <a:pt x="216" y="443"/>
                </a:lnTo>
                <a:lnTo>
                  <a:pt x="219" y="442"/>
                </a:lnTo>
                <a:lnTo>
                  <a:pt x="221" y="440"/>
                </a:lnTo>
                <a:lnTo>
                  <a:pt x="224" y="442"/>
                </a:lnTo>
                <a:lnTo>
                  <a:pt x="224" y="442"/>
                </a:lnTo>
                <a:lnTo>
                  <a:pt x="224" y="439"/>
                </a:lnTo>
                <a:lnTo>
                  <a:pt x="223" y="437"/>
                </a:lnTo>
                <a:lnTo>
                  <a:pt x="218" y="436"/>
                </a:lnTo>
                <a:lnTo>
                  <a:pt x="213" y="436"/>
                </a:lnTo>
                <a:lnTo>
                  <a:pt x="210" y="437"/>
                </a:lnTo>
                <a:lnTo>
                  <a:pt x="210" y="437"/>
                </a:lnTo>
                <a:close/>
                <a:moveTo>
                  <a:pt x="242" y="442"/>
                </a:moveTo>
                <a:lnTo>
                  <a:pt x="242" y="442"/>
                </a:lnTo>
                <a:lnTo>
                  <a:pt x="244" y="440"/>
                </a:lnTo>
                <a:lnTo>
                  <a:pt x="245" y="437"/>
                </a:lnTo>
                <a:lnTo>
                  <a:pt x="245" y="437"/>
                </a:lnTo>
                <a:lnTo>
                  <a:pt x="244" y="437"/>
                </a:lnTo>
                <a:lnTo>
                  <a:pt x="242" y="437"/>
                </a:lnTo>
                <a:lnTo>
                  <a:pt x="241" y="436"/>
                </a:lnTo>
                <a:lnTo>
                  <a:pt x="241" y="436"/>
                </a:lnTo>
                <a:lnTo>
                  <a:pt x="241" y="439"/>
                </a:lnTo>
                <a:lnTo>
                  <a:pt x="242" y="442"/>
                </a:lnTo>
                <a:lnTo>
                  <a:pt x="242" y="442"/>
                </a:lnTo>
                <a:close/>
                <a:moveTo>
                  <a:pt x="567" y="443"/>
                </a:moveTo>
                <a:lnTo>
                  <a:pt x="567" y="443"/>
                </a:lnTo>
                <a:lnTo>
                  <a:pt x="569" y="439"/>
                </a:lnTo>
                <a:lnTo>
                  <a:pt x="569" y="437"/>
                </a:lnTo>
                <a:lnTo>
                  <a:pt x="567" y="436"/>
                </a:lnTo>
                <a:lnTo>
                  <a:pt x="567" y="436"/>
                </a:lnTo>
                <a:lnTo>
                  <a:pt x="566" y="440"/>
                </a:lnTo>
                <a:lnTo>
                  <a:pt x="566" y="442"/>
                </a:lnTo>
                <a:lnTo>
                  <a:pt x="567" y="443"/>
                </a:lnTo>
                <a:lnTo>
                  <a:pt x="567" y="443"/>
                </a:lnTo>
                <a:close/>
                <a:moveTo>
                  <a:pt x="143" y="448"/>
                </a:moveTo>
                <a:lnTo>
                  <a:pt x="143" y="448"/>
                </a:lnTo>
                <a:lnTo>
                  <a:pt x="148" y="443"/>
                </a:lnTo>
                <a:lnTo>
                  <a:pt x="149" y="437"/>
                </a:lnTo>
                <a:lnTo>
                  <a:pt x="149" y="437"/>
                </a:lnTo>
                <a:lnTo>
                  <a:pt x="146" y="437"/>
                </a:lnTo>
                <a:lnTo>
                  <a:pt x="145" y="440"/>
                </a:lnTo>
                <a:lnTo>
                  <a:pt x="143" y="443"/>
                </a:lnTo>
                <a:lnTo>
                  <a:pt x="143" y="448"/>
                </a:lnTo>
                <a:lnTo>
                  <a:pt x="143" y="448"/>
                </a:lnTo>
                <a:close/>
                <a:moveTo>
                  <a:pt x="329" y="440"/>
                </a:moveTo>
                <a:lnTo>
                  <a:pt x="329" y="440"/>
                </a:lnTo>
                <a:lnTo>
                  <a:pt x="329" y="439"/>
                </a:lnTo>
                <a:lnTo>
                  <a:pt x="328" y="436"/>
                </a:lnTo>
                <a:lnTo>
                  <a:pt x="328" y="436"/>
                </a:lnTo>
                <a:lnTo>
                  <a:pt x="328" y="439"/>
                </a:lnTo>
                <a:lnTo>
                  <a:pt x="328" y="440"/>
                </a:lnTo>
                <a:lnTo>
                  <a:pt x="329" y="440"/>
                </a:lnTo>
                <a:lnTo>
                  <a:pt x="329" y="440"/>
                </a:lnTo>
                <a:close/>
                <a:moveTo>
                  <a:pt x="372" y="442"/>
                </a:moveTo>
                <a:lnTo>
                  <a:pt x="372" y="442"/>
                </a:lnTo>
                <a:lnTo>
                  <a:pt x="372" y="440"/>
                </a:lnTo>
                <a:lnTo>
                  <a:pt x="373" y="439"/>
                </a:lnTo>
                <a:lnTo>
                  <a:pt x="373" y="439"/>
                </a:lnTo>
                <a:lnTo>
                  <a:pt x="373" y="437"/>
                </a:lnTo>
                <a:lnTo>
                  <a:pt x="373" y="437"/>
                </a:lnTo>
                <a:lnTo>
                  <a:pt x="373" y="439"/>
                </a:lnTo>
                <a:lnTo>
                  <a:pt x="372" y="439"/>
                </a:lnTo>
                <a:lnTo>
                  <a:pt x="370" y="437"/>
                </a:lnTo>
                <a:lnTo>
                  <a:pt x="370" y="437"/>
                </a:lnTo>
                <a:lnTo>
                  <a:pt x="370" y="440"/>
                </a:lnTo>
                <a:lnTo>
                  <a:pt x="370" y="440"/>
                </a:lnTo>
                <a:lnTo>
                  <a:pt x="372" y="442"/>
                </a:lnTo>
                <a:lnTo>
                  <a:pt x="372" y="442"/>
                </a:lnTo>
                <a:close/>
                <a:moveTo>
                  <a:pt x="517" y="440"/>
                </a:moveTo>
                <a:lnTo>
                  <a:pt x="517" y="440"/>
                </a:lnTo>
                <a:lnTo>
                  <a:pt x="517" y="439"/>
                </a:lnTo>
                <a:lnTo>
                  <a:pt x="515" y="437"/>
                </a:lnTo>
                <a:lnTo>
                  <a:pt x="514" y="437"/>
                </a:lnTo>
                <a:lnTo>
                  <a:pt x="512" y="437"/>
                </a:lnTo>
                <a:lnTo>
                  <a:pt x="512" y="437"/>
                </a:lnTo>
                <a:lnTo>
                  <a:pt x="514" y="439"/>
                </a:lnTo>
                <a:lnTo>
                  <a:pt x="515" y="440"/>
                </a:lnTo>
                <a:lnTo>
                  <a:pt x="517" y="440"/>
                </a:lnTo>
                <a:lnTo>
                  <a:pt x="517" y="440"/>
                </a:lnTo>
                <a:close/>
                <a:moveTo>
                  <a:pt x="614" y="454"/>
                </a:moveTo>
                <a:lnTo>
                  <a:pt x="614" y="454"/>
                </a:lnTo>
                <a:lnTo>
                  <a:pt x="619" y="451"/>
                </a:lnTo>
                <a:lnTo>
                  <a:pt x="620" y="446"/>
                </a:lnTo>
                <a:lnTo>
                  <a:pt x="620" y="442"/>
                </a:lnTo>
                <a:lnTo>
                  <a:pt x="617" y="437"/>
                </a:lnTo>
                <a:lnTo>
                  <a:pt x="617" y="437"/>
                </a:lnTo>
                <a:lnTo>
                  <a:pt x="616" y="445"/>
                </a:lnTo>
                <a:lnTo>
                  <a:pt x="614" y="454"/>
                </a:lnTo>
                <a:lnTo>
                  <a:pt x="614" y="454"/>
                </a:lnTo>
                <a:close/>
                <a:moveTo>
                  <a:pt x="750" y="451"/>
                </a:moveTo>
                <a:lnTo>
                  <a:pt x="750" y="451"/>
                </a:lnTo>
                <a:lnTo>
                  <a:pt x="752" y="448"/>
                </a:lnTo>
                <a:lnTo>
                  <a:pt x="753" y="446"/>
                </a:lnTo>
                <a:lnTo>
                  <a:pt x="753" y="446"/>
                </a:lnTo>
                <a:lnTo>
                  <a:pt x="752" y="442"/>
                </a:lnTo>
                <a:lnTo>
                  <a:pt x="750" y="437"/>
                </a:lnTo>
                <a:lnTo>
                  <a:pt x="750" y="437"/>
                </a:lnTo>
                <a:lnTo>
                  <a:pt x="749" y="440"/>
                </a:lnTo>
                <a:lnTo>
                  <a:pt x="749" y="445"/>
                </a:lnTo>
                <a:lnTo>
                  <a:pt x="749" y="448"/>
                </a:lnTo>
                <a:lnTo>
                  <a:pt x="750" y="451"/>
                </a:lnTo>
                <a:lnTo>
                  <a:pt x="750" y="451"/>
                </a:lnTo>
                <a:close/>
                <a:moveTo>
                  <a:pt x="788" y="477"/>
                </a:moveTo>
                <a:lnTo>
                  <a:pt x="788" y="477"/>
                </a:lnTo>
                <a:lnTo>
                  <a:pt x="788" y="472"/>
                </a:lnTo>
                <a:lnTo>
                  <a:pt x="790" y="468"/>
                </a:lnTo>
                <a:lnTo>
                  <a:pt x="790" y="457"/>
                </a:lnTo>
                <a:lnTo>
                  <a:pt x="788" y="446"/>
                </a:lnTo>
                <a:lnTo>
                  <a:pt x="787" y="439"/>
                </a:lnTo>
                <a:lnTo>
                  <a:pt x="787" y="439"/>
                </a:lnTo>
                <a:lnTo>
                  <a:pt x="785" y="457"/>
                </a:lnTo>
                <a:lnTo>
                  <a:pt x="788" y="477"/>
                </a:lnTo>
                <a:lnTo>
                  <a:pt x="788" y="477"/>
                </a:lnTo>
                <a:close/>
                <a:moveTo>
                  <a:pt x="154" y="448"/>
                </a:moveTo>
                <a:lnTo>
                  <a:pt x="154" y="448"/>
                </a:lnTo>
                <a:lnTo>
                  <a:pt x="155" y="446"/>
                </a:lnTo>
                <a:lnTo>
                  <a:pt x="157" y="443"/>
                </a:lnTo>
                <a:lnTo>
                  <a:pt x="155" y="439"/>
                </a:lnTo>
                <a:lnTo>
                  <a:pt x="155" y="439"/>
                </a:lnTo>
                <a:lnTo>
                  <a:pt x="154" y="440"/>
                </a:lnTo>
                <a:lnTo>
                  <a:pt x="154" y="443"/>
                </a:lnTo>
                <a:lnTo>
                  <a:pt x="154" y="448"/>
                </a:lnTo>
                <a:lnTo>
                  <a:pt x="154" y="448"/>
                </a:lnTo>
                <a:close/>
                <a:moveTo>
                  <a:pt x="189" y="443"/>
                </a:moveTo>
                <a:lnTo>
                  <a:pt x="189" y="445"/>
                </a:lnTo>
                <a:lnTo>
                  <a:pt x="189" y="445"/>
                </a:lnTo>
                <a:lnTo>
                  <a:pt x="192" y="445"/>
                </a:lnTo>
                <a:lnTo>
                  <a:pt x="197" y="445"/>
                </a:lnTo>
                <a:lnTo>
                  <a:pt x="203" y="445"/>
                </a:lnTo>
                <a:lnTo>
                  <a:pt x="203" y="445"/>
                </a:lnTo>
                <a:lnTo>
                  <a:pt x="201" y="440"/>
                </a:lnTo>
                <a:lnTo>
                  <a:pt x="200" y="439"/>
                </a:lnTo>
                <a:lnTo>
                  <a:pt x="200" y="439"/>
                </a:lnTo>
                <a:lnTo>
                  <a:pt x="197" y="439"/>
                </a:lnTo>
                <a:lnTo>
                  <a:pt x="194" y="440"/>
                </a:lnTo>
                <a:lnTo>
                  <a:pt x="191" y="440"/>
                </a:lnTo>
                <a:lnTo>
                  <a:pt x="189" y="443"/>
                </a:lnTo>
                <a:lnTo>
                  <a:pt x="189" y="443"/>
                </a:lnTo>
                <a:close/>
                <a:moveTo>
                  <a:pt x="340" y="446"/>
                </a:moveTo>
                <a:lnTo>
                  <a:pt x="340" y="446"/>
                </a:lnTo>
                <a:lnTo>
                  <a:pt x="343" y="446"/>
                </a:lnTo>
                <a:lnTo>
                  <a:pt x="346" y="448"/>
                </a:lnTo>
                <a:lnTo>
                  <a:pt x="346" y="448"/>
                </a:lnTo>
                <a:lnTo>
                  <a:pt x="343" y="443"/>
                </a:lnTo>
                <a:lnTo>
                  <a:pt x="340" y="439"/>
                </a:lnTo>
                <a:lnTo>
                  <a:pt x="340" y="439"/>
                </a:lnTo>
                <a:lnTo>
                  <a:pt x="340" y="446"/>
                </a:lnTo>
                <a:lnTo>
                  <a:pt x="340" y="446"/>
                </a:lnTo>
                <a:close/>
                <a:moveTo>
                  <a:pt x="502" y="445"/>
                </a:moveTo>
                <a:lnTo>
                  <a:pt x="502" y="445"/>
                </a:lnTo>
                <a:lnTo>
                  <a:pt x="508" y="445"/>
                </a:lnTo>
                <a:lnTo>
                  <a:pt x="511" y="442"/>
                </a:lnTo>
                <a:lnTo>
                  <a:pt x="511" y="442"/>
                </a:lnTo>
                <a:lnTo>
                  <a:pt x="509" y="440"/>
                </a:lnTo>
                <a:lnTo>
                  <a:pt x="506" y="440"/>
                </a:lnTo>
                <a:lnTo>
                  <a:pt x="502" y="445"/>
                </a:lnTo>
                <a:lnTo>
                  <a:pt x="502" y="445"/>
                </a:lnTo>
                <a:close/>
                <a:moveTo>
                  <a:pt x="58" y="445"/>
                </a:moveTo>
                <a:lnTo>
                  <a:pt x="58" y="445"/>
                </a:lnTo>
                <a:lnTo>
                  <a:pt x="58" y="443"/>
                </a:lnTo>
                <a:lnTo>
                  <a:pt x="59" y="442"/>
                </a:lnTo>
                <a:lnTo>
                  <a:pt x="58" y="440"/>
                </a:lnTo>
                <a:lnTo>
                  <a:pt x="56" y="440"/>
                </a:lnTo>
                <a:lnTo>
                  <a:pt x="56" y="440"/>
                </a:lnTo>
                <a:lnTo>
                  <a:pt x="56" y="442"/>
                </a:lnTo>
                <a:lnTo>
                  <a:pt x="58" y="445"/>
                </a:lnTo>
                <a:lnTo>
                  <a:pt x="58" y="445"/>
                </a:lnTo>
                <a:close/>
                <a:moveTo>
                  <a:pt x="282" y="442"/>
                </a:moveTo>
                <a:lnTo>
                  <a:pt x="282" y="442"/>
                </a:lnTo>
                <a:lnTo>
                  <a:pt x="282" y="443"/>
                </a:lnTo>
                <a:lnTo>
                  <a:pt x="282" y="445"/>
                </a:lnTo>
                <a:lnTo>
                  <a:pt x="285" y="448"/>
                </a:lnTo>
                <a:lnTo>
                  <a:pt x="288" y="449"/>
                </a:lnTo>
                <a:lnTo>
                  <a:pt x="290" y="451"/>
                </a:lnTo>
                <a:lnTo>
                  <a:pt x="290" y="452"/>
                </a:lnTo>
                <a:lnTo>
                  <a:pt x="290" y="452"/>
                </a:lnTo>
                <a:lnTo>
                  <a:pt x="287" y="452"/>
                </a:lnTo>
                <a:lnTo>
                  <a:pt x="285" y="452"/>
                </a:lnTo>
                <a:lnTo>
                  <a:pt x="285" y="452"/>
                </a:lnTo>
                <a:lnTo>
                  <a:pt x="288" y="460"/>
                </a:lnTo>
                <a:lnTo>
                  <a:pt x="288" y="460"/>
                </a:lnTo>
                <a:lnTo>
                  <a:pt x="293" y="462"/>
                </a:lnTo>
                <a:lnTo>
                  <a:pt x="299" y="462"/>
                </a:lnTo>
                <a:lnTo>
                  <a:pt x="302" y="463"/>
                </a:lnTo>
                <a:lnTo>
                  <a:pt x="305" y="462"/>
                </a:lnTo>
                <a:lnTo>
                  <a:pt x="305" y="462"/>
                </a:lnTo>
                <a:lnTo>
                  <a:pt x="303" y="460"/>
                </a:lnTo>
                <a:lnTo>
                  <a:pt x="300" y="459"/>
                </a:lnTo>
                <a:lnTo>
                  <a:pt x="299" y="454"/>
                </a:lnTo>
                <a:lnTo>
                  <a:pt x="299" y="454"/>
                </a:lnTo>
                <a:lnTo>
                  <a:pt x="296" y="456"/>
                </a:lnTo>
                <a:lnTo>
                  <a:pt x="294" y="454"/>
                </a:lnTo>
                <a:lnTo>
                  <a:pt x="293" y="452"/>
                </a:lnTo>
                <a:lnTo>
                  <a:pt x="293" y="451"/>
                </a:lnTo>
                <a:lnTo>
                  <a:pt x="293" y="451"/>
                </a:lnTo>
                <a:lnTo>
                  <a:pt x="300" y="454"/>
                </a:lnTo>
                <a:lnTo>
                  <a:pt x="309" y="457"/>
                </a:lnTo>
                <a:lnTo>
                  <a:pt x="309" y="457"/>
                </a:lnTo>
                <a:lnTo>
                  <a:pt x="311" y="454"/>
                </a:lnTo>
                <a:lnTo>
                  <a:pt x="312" y="449"/>
                </a:lnTo>
                <a:lnTo>
                  <a:pt x="309" y="442"/>
                </a:lnTo>
                <a:lnTo>
                  <a:pt x="309" y="442"/>
                </a:lnTo>
                <a:lnTo>
                  <a:pt x="303" y="442"/>
                </a:lnTo>
                <a:lnTo>
                  <a:pt x="296" y="440"/>
                </a:lnTo>
                <a:lnTo>
                  <a:pt x="288" y="440"/>
                </a:lnTo>
                <a:lnTo>
                  <a:pt x="282" y="442"/>
                </a:lnTo>
                <a:lnTo>
                  <a:pt x="282" y="442"/>
                </a:lnTo>
                <a:close/>
                <a:moveTo>
                  <a:pt x="399" y="440"/>
                </a:moveTo>
                <a:lnTo>
                  <a:pt x="399" y="440"/>
                </a:lnTo>
                <a:lnTo>
                  <a:pt x="396" y="442"/>
                </a:lnTo>
                <a:lnTo>
                  <a:pt x="395" y="443"/>
                </a:lnTo>
                <a:lnTo>
                  <a:pt x="395" y="445"/>
                </a:lnTo>
                <a:lnTo>
                  <a:pt x="396" y="446"/>
                </a:lnTo>
                <a:lnTo>
                  <a:pt x="399" y="449"/>
                </a:lnTo>
                <a:lnTo>
                  <a:pt x="404" y="452"/>
                </a:lnTo>
                <a:lnTo>
                  <a:pt x="404" y="452"/>
                </a:lnTo>
                <a:lnTo>
                  <a:pt x="402" y="445"/>
                </a:lnTo>
                <a:lnTo>
                  <a:pt x="401" y="442"/>
                </a:lnTo>
                <a:lnTo>
                  <a:pt x="399" y="440"/>
                </a:lnTo>
                <a:lnTo>
                  <a:pt x="399" y="440"/>
                </a:lnTo>
                <a:close/>
                <a:moveTo>
                  <a:pt x="462" y="448"/>
                </a:moveTo>
                <a:lnTo>
                  <a:pt x="462" y="448"/>
                </a:lnTo>
                <a:lnTo>
                  <a:pt x="466" y="449"/>
                </a:lnTo>
                <a:lnTo>
                  <a:pt x="470" y="448"/>
                </a:lnTo>
                <a:lnTo>
                  <a:pt x="470" y="448"/>
                </a:lnTo>
                <a:lnTo>
                  <a:pt x="468" y="446"/>
                </a:lnTo>
                <a:lnTo>
                  <a:pt x="468" y="445"/>
                </a:lnTo>
                <a:lnTo>
                  <a:pt x="468" y="442"/>
                </a:lnTo>
                <a:lnTo>
                  <a:pt x="466" y="440"/>
                </a:lnTo>
                <a:lnTo>
                  <a:pt x="466" y="440"/>
                </a:lnTo>
                <a:lnTo>
                  <a:pt x="465" y="445"/>
                </a:lnTo>
                <a:lnTo>
                  <a:pt x="462" y="448"/>
                </a:lnTo>
                <a:lnTo>
                  <a:pt x="462" y="448"/>
                </a:lnTo>
                <a:close/>
                <a:moveTo>
                  <a:pt x="518" y="442"/>
                </a:moveTo>
                <a:lnTo>
                  <a:pt x="518" y="442"/>
                </a:lnTo>
                <a:lnTo>
                  <a:pt x="518" y="445"/>
                </a:lnTo>
                <a:lnTo>
                  <a:pt x="520" y="448"/>
                </a:lnTo>
                <a:lnTo>
                  <a:pt x="523" y="452"/>
                </a:lnTo>
                <a:lnTo>
                  <a:pt x="523" y="452"/>
                </a:lnTo>
                <a:lnTo>
                  <a:pt x="524" y="446"/>
                </a:lnTo>
                <a:lnTo>
                  <a:pt x="524" y="443"/>
                </a:lnTo>
                <a:lnTo>
                  <a:pt x="521" y="440"/>
                </a:lnTo>
                <a:lnTo>
                  <a:pt x="521" y="440"/>
                </a:lnTo>
                <a:lnTo>
                  <a:pt x="520" y="442"/>
                </a:lnTo>
                <a:lnTo>
                  <a:pt x="518" y="442"/>
                </a:lnTo>
                <a:lnTo>
                  <a:pt x="518" y="442"/>
                </a:lnTo>
                <a:close/>
                <a:moveTo>
                  <a:pt x="128" y="446"/>
                </a:moveTo>
                <a:lnTo>
                  <a:pt x="128" y="446"/>
                </a:lnTo>
                <a:lnTo>
                  <a:pt x="131" y="445"/>
                </a:lnTo>
                <a:lnTo>
                  <a:pt x="131" y="445"/>
                </a:lnTo>
                <a:lnTo>
                  <a:pt x="130" y="443"/>
                </a:lnTo>
                <a:lnTo>
                  <a:pt x="128" y="442"/>
                </a:lnTo>
                <a:lnTo>
                  <a:pt x="128" y="442"/>
                </a:lnTo>
                <a:lnTo>
                  <a:pt x="128" y="446"/>
                </a:lnTo>
                <a:lnTo>
                  <a:pt x="128" y="446"/>
                </a:lnTo>
                <a:close/>
                <a:moveTo>
                  <a:pt x="598" y="448"/>
                </a:moveTo>
                <a:lnTo>
                  <a:pt x="598" y="448"/>
                </a:lnTo>
                <a:lnTo>
                  <a:pt x="599" y="446"/>
                </a:lnTo>
                <a:lnTo>
                  <a:pt x="601" y="443"/>
                </a:lnTo>
                <a:lnTo>
                  <a:pt x="601" y="443"/>
                </a:lnTo>
                <a:lnTo>
                  <a:pt x="599" y="442"/>
                </a:lnTo>
                <a:lnTo>
                  <a:pt x="598" y="442"/>
                </a:lnTo>
                <a:lnTo>
                  <a:pt x="598" y="442"/>
                </a:lnTo>
                <a:lnTo>
                  <a:pt x="598" y="445"/>
                </a:lnTo>
                <a:lnTo>
                  <a:pt x="598" y="448"/>
                </a:lnTo>
                <a:lnTo>
                  <a:pt x="598" y="448"/>
                </a:lnTo>
                <a:lnTo>
                  <a:pt x="598" y="448"/>
                </a:lnTo>
                <a:close/>
                <a:moveTo>
                  <a:pt x="105" y="451"/>
                </a:moveTo>
                <a:lnTo>
                  <a:pt x="105" y="451"/>
                </a:lnTo>
                <a:lnTo>
                  <a:pt x="105" y="448"/>
                </a:lnTo>
                <a:lnTo>
                  <a:pt x="105" y="446"/>
                </a:lnTo>
                <a:lnTo>
                  <a:pt x="107" y="445"/>
                </a:lnTo>
                <a:lnTo>
                  <a:pt x="105" y="443"/>
                </a:lnTo>
                <a:lnTo>
                  <a:pt x="105" y="443"/>
                </a:lnTo>
                <a:lnTo>
                  <a:pt x="104" y="448"/>
                </a:lnTo>
                <a:lnTo>
                  <a:pt x="104" y="449"/>
                </a:lnTo>
                <a:lnTo>
                  <a:pt x="105" y="451"/>
                </a:lnTo>
                <a:lnTo>
                  <a:pt x="105" y="451"/>
                </a:lnTo>
                <a:close/>
                <a:moveTo>
                  <a:pt x="373" y="446"/>
                </a:moveTo>
                <a:lnTo>
                  <a:pt x="373" y="446"/>
                </a:lnTo>
                <a:lnTo>
                  <a:pt x="375" y="454"/>
                </a:lnTo>
                <a:lnTo>
                  <a:pt x="375" y="454"/>
                </a:lnTo>
                <a:lnTo>
                  <a:pt x="378" y="451"/>
                </a:lnTo>
                <a:lnTo>
                  <a:pt x="380" y="449"/>
                </a:lnTo>
                <a:lnTo>
                  <a:pt x="380" y="446"/>
                </a:lnTo>
                <a:lnTo>
                  <a:pt x="378" y="443"/>
                </a:lnTo>
                <a:lnTo>
                  <a:pt x="378" y="443"/>
                </a:lnTo>
                <a:lnTo>
                  <a:pt x="377" y="443"/>
                </a:lnTo>
                <a:lnTo>
                  <a:pt x="375" y="445"/>
                </a:lnTo>
                <a:lnTo>
                  <a:pt x="373" y="446"/>
                </a:lnTo>
                <a:lnTo>
                  <a:pt x="373" y="446"/>
                </a:lnTo>
                <a:close/>
                <a:moveTo>
                  <a:pt x="271" y="454"/>
                </a:moveTo>
                <a:lnTo>
                  <a:pt x="271" y="454"/>
                </a:lnTo>
                <a:lnTo>
                  <a:pt x="271" y="452"/>
                </a:lnTo>
                <a:lnTo>
                  <a:pt x="271" y="449"/>
                </a:lnTo>
                <a:lnTo>
                  <a:pt x="268" y="445"/>
                </a:lnTo>
                <a:lnTo>
                  <a:pt x="268" y="445"/>
                </a:lnTo>
                <a:lnTo>
                  <a:pt x="265" y="445"/>
                </a:lnTo>
                <a:lnTo>
                  <a:pt x="264" y="443"/>
                </a:lnTo>
                <a:lnTo>
                  <a:pt x="264" y="443"/>
                </a:lnTo>
                <a:lnTo>
                  <a:pt x="262" y="445"/>
                </a:lnTo>
                <a:lnTo>
                  <a:pt x="262" y="448"/>
                </a:lnTo>
                <a:lnTo>
                  <a:pt x="264" y="451"/>
                </a:lnTo>
                <a:lnTo>
                  <a:pt x="268" y="452"/>
                </a:lnTo>
                <a:lnTo>
                  <a:pt x="271" y="454"/>
                </a:lnTo>
                <a:lnTo>
                  <a:pt x="271" y="454"/>
                </a:lnTo>
                <a:close/>
                <a:moveTo>
                  <a:pt x="412" y="449"/>
                </a:moveTo>
                <a:lnTo>
                  <a:pt x="412" y="449"/>
                </a:lnTo>
                <a:lnTo>
                  <a:pt x="410" y="446"/>
                </a:lnTo>
                <a:lnTo>
                  <a:pt x="410" y="445"/>
                </a:lnTo>
                <a:lnTo>
                  <a:pt x="409" y="443"/>
                </a:lnTo>
                <a:lnTo>
                  <a:pt x="409" y="443"/>
                </a:lnTo>
                <a:lnTo>
                  <a:pt x="409" y="446"/>
                </a:lnTo>
                <a:lnTo>
                  <a:pt x="412" y="449"/>
                </a:lnTo>
                <a:lnTo>
                  <a:pt x="412" y="449"/>
                </a:lnTo>
                <a:close/>
                <a:moveTo>
                  <a:pt x="549" y="448"/>
                </a:moveTo>
                <a:lnTo>
                  <a:pt x="549" y="448"/>
                </a:lnTo>
                <a:lnTo>
                  <a:pt x="552" y="448"/>
                </a:lnTo>
                <a:lnTo>
                  <a:pt x="552" y="445"/>
                </a:lnTo>
                <a:lnTo>
                  <a:pt x="552" y="445"/>
                </a:lnTo>
                <a:lnTo>
                  <a:pt x="550" y="443"/>
                </a:lnTo>
                <a:lnTo>
                  <a:pt x="549" y="443"/>
                </a:lnTo>
                <a:lnTo>
                  <a:pt x="547" y="445"/>
                </a:lnTo>
                <a:lnTo>
                  <a:pt x="547" y="445"/>
                </a:lnTo>
                <a:lnTo>
                  <a:pt x="549" y="445"/>
                </a:lnTo>
                <a:lnTo>
                  <a:pt x="549" y="446"/>
                </a:lnTo>
                <a:lnTo>
                  <a:pt x="547" y="448"/>
                </a:lnTo>
                <a:lnTo>
                  <a:pt x="549" y="448"/>
                </a:lnTo>
                <a:lnTo>
                  <a:pt x="549" y="448"/>
                </a:lnTo>
                <a:close/>
                <a:moveTo>
                  <a:pt x="653" y="449"/>
                </a:moveTo>
                <a:lnTo>
                  <a:pt x="653" y="449"/>
                </a:lnTo>
                <a:lnTo>
                  <a:pt x="654" y="446"/>
                </a:lnTo>
                <a:lnTo>
                  <a:pt x="654" y="445"/>
                </a:lnTo>
                <a:lnTo>
                  <a:pt x="653" y="445"/>
                </a:lnTo>
                <a:lnTo>
                  <a:pt x="653" y="445"/>
                </a:lnTo>
                <a:lnTo>
                  <a:pt x="653" y="446"/>
                </a:lnTo>
                <a:lnTo>
                  <a:pt x="653" y="448"/>
                </a:lnTo>
                <a:lnTo>
                  <a:pt x="653" y="449"/>
                </a:lnTo>
                <a:lnTo>
                  <a:pt x="653" y="449"/>
                </a:lnTo>
                <a:close/>
                <a:moveTo>
                  <a:pt x="681" y="451"/>
                </a:moveTo>
                <a:lnTo>
                  <a:pt x="681" y="451"/>
                </a:lnTo>
                <a:lnTo>
                  <a:pt x="685" y="448"/>
                </a:lnTo>
                <a:lnTo>
                  <a:pt x="685" y="445"/>
                </a:lnTo>
                <a:lnTo>
                  <a:pt x="685" y="445"/>
                </a:lnTo>
                <a:lnTo>
                  <a:pt x="685" y="445"/>
                </a:lnTo>
                <a:lnTo>
                  <a:pt x="683" y="446"/>
                </a:lnTo>
                <a:lnTo>
                  <a:pt x="681" y="451"/>
                </a:lnTo>
                <a:lnTo>
                  <a:pt x="681" y="451"/>
                </a:lnTo>
                <a:close/>
                <a:moveTo>
                  <a:pt x="67" y="469"/>
                </a:moveTo>
                <a:lnTo>
                  <a:pt x="67" y="469"/>
                </a:lnTo>
                <a:lnTo>
                  <a:pt x="69" y="463"/>
                </a:lnTo>
                <a:lnTo>
                  <a:pt x="69" y="459"/>
                </a:lnTo>
                <a:lnTo>
                  <a:pt x="69" y="445"/>
                </a:lnTo>
                <a:lnTo>
                  <a:pt x="69" y="445"/>
                </a:lnTo>
                <a:lnTo>
                  <a:pt x="65" y="446"/>
                </a:lnTo>
                <a:lnTo>
                  <a:pt x="64" y="446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2" y="445"/>
                </a:lnTo>
                <a:lnTo>
                  <a:pt x="61" y="451"/>
                </a:lnTo>
                <a:lnTo>
                  <a:pt x="61" y="459"/>
                </a:lnTo>
                <a:lnTo>
                  <a:pt x="62" y="466"/>
                </a:lnTo>
                <a:lnTo>
                  <a:pt x="64" y="468"/>
                </a:lnTo>
                <a:lnTo>
                  <a:pt x="67" y="469"/>
                </a:lnTo>
                <a:lnTo>
                  <a:pt x="67" y="469"/>
                </a:lnTo>
                <a:close/>
                <a:moveTo>
                  <a:pt x="113" y="457"/>
                </a:moveTo>
                <a:lnTo>
                  <a:pt x="113" y="457"/>
                </a:lnTo>
                <a:lnTo>
                  <a:pt x="116" y="456"/>
                </a:lnTo>
                <a:lnTo>
                  <a:pt x="117" y="454"/>
                </a:lnTo>
                <a:lnTo>
                  <a:pt x="117" y="454"/>
                </a:lnTo>
                <a:lnTo>
                  <a:pt x="114" y="449"/>
                </a:lnTo>
                <a:lnTo>
                  <a:pt x="111" y="445"/>
                </a:lnTo>
                <a:lnTo>
                  <a:pt x="111" y="445"/>
                </a:lnTo>
                <a:lnTo>
                  <a:pt x="111" y="451"/>
                </a:lnTo>
                <a:lnTo>
                  <a:pt x="113" y="457"/>
                </a:lnTo>
                <a:lnTo>
                  <a:pt x="113" y="457"/>
                </a:lnTo>
                <a:close/>
                <a:moveTo>
                  <a:pt x="244" y="446"/>
                </a:moveTo>
                <a:lnTo>
                  <a:pt x="244" y="446"/>
                </a:lnTo>
                <a:lnTo>
                  <a:pt x="247" y="451"/>
                </a:lnTo>
                <a:lnTo>
                  <a:pt x="250" y="452"/>
                </a:lnTo>
                <a:lnTo>
                  <a:pt x="253" y="454"/>
                </a:lnTo>
                <a:lnTo>
                  <a:pt x="253" y="454"/>
                </a:lnTo>
                <a:lnTo>
                  <a:pt x="255" y="451"/>
                </a:lnTo>
                <a:lnTo>
                  <a:pt x="255" y="449"/>
                </a:lnTo>
                <a:lnTo>
                  <a:pt x="253" y="445"/>
                </a:lnTo>
                <a:lnTo>
                  <a:pt x="253" y="445"/>
                </a:lnTo>
                <a:lnTo>
                  <a:pt x="248" y="445"/>
                </a:lnTo>
                <a:lnTo>
                  <a:pt x="244" y="446"/>
                </a:lnTo>
                <a:lnTo>
                  <a:pt x="244" y="446"/>
                </a:lnTo>
                <a:close/>
                <a:moveTo>
                  <a:pt x="87" y="454"/>
                </a:moveTo>
                <a:lnTo>
                  <a:pt x="87" y="454"/>
                </a:lnTo>
                <a:lnTo>
                  <a:pt x="88" y="452"/>
                </a:lnTo>
                <a:lnTo>
                  <a:pt x="88" y="449"/>
                </a:lnTo>
                <a:lnTo>
                  <a:pt x="88" y="446"/>
                </a:lnTo>
                <a:lnTo>
                  <a:pt x="87" y="445"/>
                </a:lnTo>
                <a:lnTo>
                  <a:pt x="87" y="445"/>
                </a:lnTo>
                <a:lnTo>
                  <a:pt x="87" y="454"/>
                </a:lnTo>
                <a:lnTo>
                  <a:pt x="87" y="454"/>
                </a:lnTo>
                <a:close/>
                <a:moveTo>
                  <a:pt x="215" y="452"/>
                </a:moveTo>
                <a:lnTo>
                  <a:pt x="215" y="452"/>
                </a:lnTo>
                <a:lnTo>
                  <a:pt x="219" y="465"/>
                </a:lnTo>
                <a:lnTo>
                  <a:pt x="219" y="465"/>
                </a:lnTo>
                <a:lnTo>
                  <a:pt x="224" y="462"/>
                </a:lnTo>
                <a:lnTo>
                  <a:pt x="227" y="457"/>
                </a:lnTo>
                <a:lnTo>
                  <a:pt x="227" y="457"/>
                </a:lnTo>
                <a:lnTo>
                  <a:pt x="224" y="446"/>
                </a:lnTo>
                <a:lnTo>
                  <a:pt x="224" y="446"/>
                </a:lnTo>
                <a:lnTo>
                  <a:pt x="218" y="449"/>
                </a:lnTo>
                <a:lnTo>
                  <a:pt x="215" y="452"/>
                </a:lnTo>
                <a:lnTo>
                  <a:pt x="215" y="452"/>
                </a:lnTo>
                <a:close/>
                <a:moveTo>
                  <a:pt x="503" y="449"/>
                </a:moveTo>
                <a:lnTo>
                  <a:pt x="503" y="449"/>
                </a:lnTo>
                <a:lnTo>
                  <a:pt x="503" y="459"/>
                </a:lnTo>
                <a:lnTo>
                  <a:pt x="505" y="463"/>
                </a:lnTo>
                <a:lnTo>
                  <a:pt x="506" y="466"/>
                </a:lnTo>
                <a:lnTo>
                  <a:pt x="506" y="466"/>
                </a:lnTo>
                <a:lnTo>
                  <a:pt x="511" y="465"/>
                </a:lnTo>
                <a:lnTo>
                  <a:pt x="514" y="462"/>
                </a:lnTo>
                <a:lnTo>
                  <a:pt x="520" y="454"/>
                </a:lnTo>
                <a:lnTo>
                  <a:pt x="520" y="454"/>
                </a:lnTo>
                <a:lnTo>
                  <a:pt x="517" y="449"/>
                </a:lnTo>
                <a:lnTo>
                  <a:pt x="514" y="448"/>
                </a:lnTo>
                <a:lnTo>
                  <a:pt x="509" y="448"/>
                </a:lnTo>
                <a:lnTo>
                  <a:pt x="503" y="449"/>
                </a:lnTo>
                <a:lnTo>
                  <a:pt x="503" y="449"/>
                </a:lnTo>
                <a:close/>
                <a:moveTo>
                  <a:pt x="146" y="451"/>
                </a:moveTo>
                <a:lnTo>
                  <a:pt x="146" y="451"/>
                </a:lnTo>
                <a:lnTo>
                  <a:pt x="149" y="451"/>
                </a:lnTo>
                <a:lnTo>
                  <a:pt x="149" y="449"/>
                </a:lnTo>
                <a:lnTo>
                  <a:pt x="149" y="448"/>
                </a:lnTo>
                <a:lnTo>
                  <a:pt x="149" y="446"/>
                </a:lnTo>
                <a:lnTo>
                  <a:pt x="149" y="446"/>
                </a:lnTo>
                <a:lnTo>
                  <a:pt x="146" y="451"/>
                </a:lnTo>
                <a:lnTo>
                  <a:pt x="146" y="451"/>
                </a:lnTo>
                <a:close/>
                <a:moveTo>
                  <a:pt x="230" y="454"/>
                </a:moveTo>
                <a:lnTo>
                  <a:pt x="230" y="454"/>
                </a:lnTo>
                <a:lnTo>
                  <a:pt x="233" y="451"/>
                </a:lnTo>
                <a:lnTo>
                  <a:pt x="235" y="449"/>
                </a:lnTo>
                <a:lnTo>
                  <a:pt x="235" y="449"/>
                </a:lnTo>
                <a:lnTo>
                  <a:pt x="233" y="448"/>
                </a:lnTo>
                <a:lnTo>
                  <a:pt x="230" y="446"/>
                </a:lnTo>
                <a:lnTo>
                  <a:pt x="230" y="446"/>
                </a:lnTo>
                <a:lnTo>
                  <a:pt x="230" y="448"/>
                </a:lnTo>
                <a:lnTo>
                  <a:pt x="230" y="449"/>
                </a:lnTo>
                <a:lnTo>
                  <a:pt x="230" y="454"/>
                </a:lnTo>
                <a:lnTo>
                  <a:pt x="230" y="454"/>
                </a:lnTo>
                <a:close/>
                <a:moveTo>
                  <a:pt x="277" y="457"/>
                </a:moveTo>
                <a:lnTo>
                  <a:pt x="277" y="457"/>
                </a:lnTo>
                <a:lnTo>
                  <a:pt x="280" y="457"/>
                </a:lnTo>
                <a:lnTo>
                  <a:pt x="282" y="459"/>
                </a:lnTo>
                <a:lnTo>
                  <a:pt x="282" y="459"/>
                </a:lnTo>
                <a:lnTo>
                  <a:pt x="279" y="451"/>
                </a:lnTo>
                <a:lnTo>
                  <a:pt x="277" y="448"/>
                </a:lnTo>
                <a:lnTo>
                  <a:pt x="274" y="446"/>
                </a:lnTo>
                <a:lnTo>
                  <a:pt x="274" y="446"/>
                </a:lnTo>
                <a:lnTo>
                  <a:pt x="276" y="452"/>
                </a:lnTo>
                <a:lnTo>
                  <a:pt x="277" y="457"/>
                </a:lnTo>
                <a:lnTo>
                  <a:pt x="277" y="457"/>
                </a:lnTo>
                <a:close/>
                <a:moveTo>
                  <a:pt x="168" y="456"/>
                </a:moveTo>
                <a:lnTo>
                  <a:pt x="168" y="456"/>
                </a:lnTo>
                <a:lnTo>
                  <a:pt x="169" y="454"/>
                </a:lnTo>
                <a:lnTo>
                  <a:pt x="169" y="452"/>
                </a:lnTo>
                <a:lnTo>
                  <a:pt x="169" y="448"/>
                </a:lnTo>
                <a:lnTo>
                  <a:pt x="169" y="448"/>
                </a:lnTo>
                <a:lnTo>
                  <a:pt x="166" y="448"/>
                </a:lnTo>
                <a:lnTo>
                  <a:pt x="166" y="448"/>
                </a:lnTo>
                <a:lnTo>
                  <a:pt x="166" y="452"/>
                </a:lnTo>
                <a:lnTo>
                  <a:pt x="168" y="456"/>
                </a:lnTo>
                <a:lnTo>
                  <a:pt x="168" y="456"/>
                </a:lnTo>
                <a:close/>
                <a:moveTo>
                  <a:pt x="442" y="452"/>
                </a:moveTo>
                <a:lnTo>
                  <a:pt x="442" y="452"/>
                </a:lnTo>
                <a:lnTo>
                  <a:pt x="444" y="454"/>
                </a:lnTo>
                <a:lnTo>
                  <a:pt x="444" y="454"/>
                </a:lnTo>
                <a:lnTo>
                  <a:pt x="444" y="449"/>
                </a:lnTo>
                <a:lnTo>
                  <a:pt x="444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9"/>
                </a:lnTo>
                <a:lnTo>
                  <a:pt x="442" y="452"/>
                </a:lnTo>
                <a:lnTo>
                  <a:pt x="442" y="452"/>
                </a:lnTo>
                <a:close/>
                <a:moveTo>
                  <a:pt x="177" y="468"/>
                </a:moveTo>
                <a:lnTo>
                  <a:pt x="177" y="468"/>
                </a:lnTo>
                <a:lnTo>
                  <a:pt x="184" y="469"/>
                </a:lnTo>
                <a:lnTo>
                  <a:pt x="187" y="469"/>
                </a:lnTo>
                <a:lnTo>
                  <a:pt x="189" y="468"/>
                </a:lnTo>
                <a:lnTo>
                  <a:pt x="189" y="468"/>
                </a:lnTo>
                <a:lnTo>
                  <a:pt x="187" y="463"/>
                </a:lnTo>
                <a:lnTo>
                  <a:pt x="187" y="459"/>
                </a:lnTo>
                <a:lnTo>
                  <a:pt x="186" y="454"/>
                </a:lnTo>
                <a:lnTo>
                  <a:pt x="186" y="448"/>
                </a:lnTo>
                <a:lnTo>
                  <a:pt x="186" y="448"/>
                </a:lnTo>
                <a:lnTo>
                  <a:pt x="180" y="451"/>
                </a:lnTo>
                <a:lnTo>
                  <a:pt x="177" y="456"/>
                </a:lnTo>
                <a:lnTo>
                  <a:pt x="175" y="462"/>
                </a:lnTo>
                <a:lnTo>
                  <a:pt x="177" y="468"/>
                </a:lnTo>
                <a:lnTo>
                  <a:pt x="177" y="468"/>
                </a:lnTo>
                <a:close/>
                <a:moveTo>
                  <a:pt x="395" y="465"/>
                </a:moveTo>
                <a:lnTo>
                  <a:pt x="395" y="465"/>
                </a:lnTo>
                <a:lnTo>
                  <a:pt x="399" y="462"/>
                </a:lnTo>
                <a:lnTo>
                  <a:pt x="404" y="457"/>
                </a:lnTo>
                <a:lnTo>
                  <a:pt x="404" y="457"/>
                </a:lnTo>
                <a:lnTo>
                  <a:pt x="389" y="448"/>
                </a:lnTo>
                <a:lnTo>
                  <a:pt x="389" y="448"/>
                </a:lnTo>
                <a:lnTo>
                  <a:pt x="389" y="449"/>
                </a:lnTo>
                <a:lnTo>
                  <a:pt x="389" y="452"/>
                </a:lnTo>
                <a:lnTo>
                  <a:pt x="390" y="456"/>
                </a:lnTo>
                <a:lnTo>
                  <a:pt x="393" y="460"/>
                </a:lnTo>
                <a:lnTo>
                  <a:pt x="395" y="465"/>
                </a:lnTo>
                <a:lnTo>
                  <a:pt x="395" y="465"/>
                </a:lnTo>
                <a:close/>
                <a:moveTo>
                  <a:pt x="476" y="452"/>
                </a:moveTo>
                <a:lnTo>
                  <a:pt x="476" y="452"/>
                </a:lnTo>
                <a:lnTo>
                  <a:pt x="476" y="449"/>
                </a:lnTo>
                <a:lnTo>
                  <a:pt x="473" y="448"/>
                </a:lnTo>
                <a:lnTo>
                  <a:pt x="473" y="448"/>
                </a:lnTo>
                <a:lnTo>
                  <a:pt x="474" y="451"/>
                </a:lnTo>
                <a:lnTo>
                  <a:pt x="474" y="452"/>
                </a:lnTo>
                <a:lnTo>
                  <a:pt x="476" y="452"/>
                </a:lnTo>
                <a:lnTo>
                  <a:pt x="476" y="452"/>
                </a:lnTo>
                <a:close/>
                <a:moveTo>
                  <a:pt x="540" y="459"/>
                </a:moveTo>
                <a:lnTo>
                  <a:pt x="540" y="459"/>
                </a:lnTo>
                <a:lnTo>
                  <a:pt x="543" y="457"/>
                </a:lnTo>
                <a:lnTo>
                  <a:pt x="544" y="454"/>
                </a:lnTo>
                <a:lnTo>
                  <a:pt x="543" y="451"/>
                </a:lnTo>
                <a:lnTo>
                  <a:pt x="541" y="449"/>
                </a:lnTo>
                <a:lnTo>
                  <a:pt x="540" y="448"/>
                </a:lnTo>
                <a:lnTo>
                  <a:pt x="540" y="448"/>
                </a:lnTo>
                <a:lnTo>
                  <a:pt x="538" y="451"/>
                </a:lnTo>
                <a:lnTo>
                  <a:pt x="538" y="452"/>
                </a:lnTo>
                <a:lnTo>
                  <a:pt x="540" y="459"/>
                </a:lnTo>
                <a:lnTo>
                  <a:pt x="540" y="459"/>
                </a:lnTo>
                <a:close/>
                <a:moveTo>
                  <a:pt x="685" y="459"/>
                </a:moveTo>
                <a:lnTo>
                  <a:pt x="685" y="459"/>
                </a:lnTo>
                <a:lnTo>
                  <a:pt x="686" y="460"/>
                </a:lnTo>
                <a:lnTo>
                  <a:pt x="689" y="460"/>
                </a:lnTo>
                <a:lnTo>
                  <a:pt x="689" y="460"/>
                </a:lnTo>
                <a:lnTo>
                  <a:pt x="691" y="456"/>
                </a:lnTo>
                <a:lnTo>
                  <a:pt x="691" y="452"/>
                </a:lnTo>
                <a:lnTo>
                  <a:pt x="689" y="448"/>
                </a:lnTo>
                <a:lnTo>
                  <a:pt x="689" y="448"/>
                </a:lnTo>
                <a:lnTo>
                  <a:pt x="688" y="454"/>
                </a:lnTo>
                <a:lnTo>
                  <a:pt x="685" y="459"/>
                </a:lnTo>
                <a:lnTo>
                  <a:pt x="685" y="459"/>
                </a:lnTo>
                <a:close/>
                <a:moveTo>
                  <a:pt x="191" y="449"/>
                </a:moveTo>
                <a:lnTo>
                  <a:pt x="191" y="449"/>
                </a:lnTo>
                <a:lnTo>
                  <a:pt x="192" y="469"/>
                </a:lnTo>
                <a:lnTo>
                  <a:pt x="192" y="469"/>
                </a:lnTo>
                <a:lnTo>
                  <a:pt x="198" y="466"/>
                </a:lnTo>
                <a:lnTo>
                  <a:pt x="203" y="462"/>
                </a:lnTo>
                <a:lnTo>
                  <a:pt x="204" y="456"/>
                </a:lnTo>
                <a:lnTo>
                  <a:pt x="204" y="452"/>
                </a:lnTo>
                <a:lnTo>
                  <a:pt x="204" y="449"/>
                </a:lnTo>
                <a:lnTo>
                  <a:pt x="204" y="449"/>
                </a:lnTo>
                <a:lnTo>
                  <a:pt x="197" y="449"/>
                </a:lnTo>
                <a:lnTo>
                  <a:pt x="191" y="449"/>
                </a:lnTo>
                <a:lnTo>
                  <a:pt x="191" y="449"/>
                </a:lnTo>
                <a:close/>
                <a:moveTo>
                  <a:pt x="427" y="449"/>
                </a:moveTo>
                <a:lnTo>
                  <a:pt x="427" y="449"/>
                </a:lnTo>
                <a:lnTo>
                  <a:pt x="428" y="452"/>
                </a:lnTo>
                <a:lnTo>
                  <a:pt x="430" y="456"/>
                </a:lnTo>
                <a:lnTo>
                  <a:pt x="431" y="457"/>
                </a:lnTo>
                <a:lnTo>
                  <a:pt x="433" y="460"/>
                </a:lnTo>
                <a:lnTo>
                  <a:pt x="433" y="460"/>
                </a:lnTo>
                <a:lnTo>
                  <a:pt x="436" y="459"/>
                </a:lnTo>
                <a:lnTo>
                  <a:pt x="439" y="457"/>
                </a:lnTo>
                <a:lnTo>
                  <a:pt x="439" y="457"/>
                </a:lnTo>
                <a:lnTo>
                  <a:pt x="438" y="456"/>
                </a:lnTo>
                <a:lnTo>
                  <a:pt x="438" y="452"/>
                </a:lnTo>
                <a:lnTo>
                  <a:pt x="438" y="452"/>
                </a:lnTo>
                <a:lnTo>
                  <a:pt x="427" y="449"/>
                </a:lnTo>
                <a:lnTo>
                  <a:pt x="427" y="449"/>
                </a:lnTo>
                <a:close/>
                <a:moveTo>
                  <a:pt x="572" y="449"/>
                </a:moveTo>
                <a:lnTo>
                  <a:pt x="572" y="449"/>
                </a:lnTo>
                <a:lnTo>
                  <a:pt x="572" y="454"/>
                </a:lnTo>
                <a:lnTo>
                  <a:pt x="572" y="460"/>
                </a:lnTo>
                <a:lnTo>
                  <a:pt x="572" y="460"/>
                </a:lnTo>
                <a:lnTo>
                  <a:pt x="575" y="460"/>
                </a:lnTo>
                <a:lnTo>
                  <a:pt x="576" y="462"/>
                </a:lnTo>
                <a:lnTo>
                  <a:pt x="576" y="462"/>
                </a:lnTo>
                <a:lnTo>
                  <a:pt x="578" y="452"/>
                </a:lnTo>
                <a:lnTo>
                  <a:pt x="576" y="449"/>
                </a:lnTo>
                <a:lnTo>
                  <a:pt x="572" y="449"/>
                </a:lnTo>
                <a:lnTo>
                  <a:pt x="572" y="449"/>
                </a:lnTo>
                <a:close/>
                <a:moveTo>
                  <a:pt x="128" y="463"/>
                </a:moveTo>
                <a:lnTo>
                  <a:pt x="128" y="463"/>
                </a:lnTo>
                <a:lnTo>
                  <a:pt x="134" y="460"/>
                </a:lnTo>
                <a:lnTo>
                  <a:pt x="139" y="454"/>
                </a:lnTo>
                <a:lnTo>
                  <a:pt x="139" y="454"/>
                </a:lnTo>
                <a:lnTo>
                  <a:pt x="137" y="452"/>
                </a:lnTo>
                <a:lnTo>
                  <a:pt x="136" y="451"/>
                </a:lnTo>
                <a:lnTo>
                  <a:pt x="133" y="451"/>
                </a:lnTo>
                <a:lnTo>
                  <a:pt x="131" y="451"/>
                </a:lnTo>
                <a:lnTo>
                  <a:pt x="128" y="454"/>
                </a:lnTo>
                <a:lnTo>
                  <a:pt x="128" y="456"/>
                </a:lnTo>
                <a:lnTo>
                  <a:pt x="126" y="459"/>
                </a:lnTo>
                <a:lnTo>
                  <a:pt x="128" y="463"/>
                </a:lnTo>
                <a:lnTo>
                  <a:pt x="128" y="463"/>
                </a:lnTo>
                <a:close/>
                <a:moveTo>
                  <a:pt x="634" y="456"/>
                </a:moveTo>
                <a:lnTo>
                  <a:pt x="634" y="456"/>
                </a:lnTo>
                <a:lnTo>
                  <a:pt x="634" y="457"/>
                </a:lnTo>
                <a:lnTo>
                  <a:pt x="633" y="457"/>
                </a:lnTo>
                <a:lnTo>
                  <a:pt x="631" y="457"/>
                </a:lnTo>
                <a:lnTo>
                  <a:pt x="631" y="457"/>
                </a:lnTo>
                <a:lnTo>
                  <a:pt x="631" y="474"/>
                </a:lnTo>
                <a:lnTo>
                  <a:pt x="631" y="483"/>
                </a:lnTo>
                <a:lnTo>
                  <a:pt x="631" y="491"/>
                </a:lnTo>
                <a:lnTo>
                  <a:pt x="631" y="491"/>
                </a:lnTo>
                <a:lnTo>
                  <a:pt x="637" y="481"/>
                </a:lnTo>
                <a:lnTo>
                  <a:pt x="642" y="471"/>
                </a:lnTo>
                <a:lnTo>
                  <a:pt x="646" y="460"/>
                </a:lnTo>
                <a:lnTo>
                  <a:pt x="648" y="456"/>
                </a:lnTo>
                <a:lnTo>
                  <a:pt x="648" y="449"/>
                </a:lnTo>
                <a:lnTo>
                  <a:pt x="648" y="449"/>
                </a:lnTo>
                <a:lnTo>
                  <a:pt x="645" y="456"/>
                </a:lnTo>
                <a:lnTo>
                  <a:pt x="642" y="459"/>
                </a:lnTo>
                <a:lnTo>
                  <a:pt x="637" y="459"/>
                </a:lnTo>
                <a:lnTo>
                  <a:pt x="636" y="459"/>
                </a:lnTo>
                <a:lnTo>
                  <a:pt x="634" y="456"/>
                </a:lnTo>
                <a:lnTo>
                  <a:pt x="634" y="456"/>
                </a:lnTo>
                <a:close/>
                <a:moveTo>
                  <a:pt x="730" y="480"/>
                </a:moveTo>
                <a:lnTo>
                  <a:pt x="730" y="480"/>
                </a:lnTo>
                <a:lnTo>
                  <a:pt x="733" y="481"/>
                </a:lnTo>
                <a:lnTo>
                  <a:pt x="733" y="481"/>
                </a:lnTo>
                <a:lnTo>
                  <a:pt x="736" y="474"/>
                </a:lnTo>
                <a:lnTo>
                  <a:pt x="736" y="466"/>
                </a:lnTo>
                <a:lnTo>
                  <a:pt x="735" y="449"/>
                </a:lnTo>
                <a:lnTo>
                  <a:pt x="735" y="449"/>
                </a:lnTo>
                <a:lnTo>
                  <a:pt x="733" y="457"/>
                </a:lnTo>
                <a:lnTo>
                  <a:pt x="732" y="465"/>
                </a:lnTo>
                <a:lnTo>
                  <a:pt x="730" y="480"/>
                </a:lnTo>
                <a:lnTo>
                  <a:pt x="730" y="480"/>
                </a:lnTo>
                <a:close/>
                <a:moveTo>
                  <a:pt x="23" y="452"/>
                </a:moveTo>
                <a:lnTo>
                  <a:pt x="23" y="452"/>
                </a:lnTo>
                <a:lnTo>
                  <a:pt x="26" y="452"/>
                </a:lnTo>
                <a:lnTo>
                  <a:pt x="27" y="454"/>
                </a:lnTo>
                <a:lnTo>
                  <a:pt x="27" y="454"/>
                </a:lnTo>
                <a:lnTo>
                  <a:pt x="27" y="451"/>
                </a:lnTo>
                <a:lnTo>
                  <a:pt x="24" y="451"/>
                </a:lnTo>
                <a:lnTo>
                  <a:pt x="24" y="451"/>
                </a:lnTo>
                <a:lnTo>
                  <a:pt x="23" y="452"/>
                </a:lnTo>
                <a:lnTo>
                  <a:pt x="23" y="452"/>
                </a:lnTo>
                <a:close/>
                <a:moveTo>
                  <a:pt x="341" y="454"/>
                </a:moveTo>
                <a:lnTo>
                  <a:pt x="341" y="454"/>
                </a:lnTo>
                <a:lnTo>
                  <a:pt x="343" y="454"/>
                </a:lnTo>
                <a:lnTo>
                  <a:pt x="343" y="454"/>
                </a:lnTo>
                <a:lnTo>
                  <a:pt x="341" y="451"/>
                </a:lnTo>
                <a:lnTo>
                  <a:pt x="340" y="451"/>
                </a:lnTo>
                <a:lnTo>
                  <a:pt x="340" y="451"/>
                </a:lnTo>
                <a:lnTo>
                  <a:pt x="340" y="452"/>
                </a:lnTo>
                <a:lnTo>
                  <a:pt x="340" y="454"/>
                </a:lnTo>
                <a:lnTo>
                  <a:pt x="341" y="454"/>
                </a:lnTo>
                <a:lnTo>
                  <a:pt x="341" y="454"/>
                </a:lnTo>
                <a:close/>
                <a:moveTo>
                  <a:pt x="416" y="460"/>
                </a:moveTo>
                <a:lnTo>
                  <a:pt x="416" y="460"/>
                </a:lnTo>
                <a:lnTo>
                  <a:pt x="413" y="456"/>
                </a:lnTo>
                <a:lnTo>
                  <a:pt x="412" y="451"/>
                </a:lnTo>
                <a:lnTo>
                  <a:pt x="412" y="451"/>
                </a:lnTo>
                <a:lnTo>
                  <a:pt x="412" y="457"/>
                </a:lnTo>
                <a:lnTo>
                  <a:pt x="413" y="459"/>
                </a:lnTo>
                <a:lnTo>
                  <a:pt x="416" y="460"/>
                </a:lnTo>
                <a:lnTo>
                  <a:pt x="416" y="460"/>
                </a:lnTo>
                <a:close/>
                <a:moveTo>
                  <a:pt x="495" y="462"/>
                </a:moveTo>
                <a:lnTo>
                  <a:pt x="495" y="462"/>
                </a:lnTo>
                <a:lnTo>
                  <a:pt x="497" y="463"/>
                </a:lnTo>
                <a:lnTo>
                  <a:pt x="499" y="463"/>
                </a:lnTo>
                <a:lnTo>
                  <a:pt x="500" y="463"/>
                </a:lnTo>
                <a:lnTo>
                  <a:pt x="500" y="463"/>
                </a:lnTo>
                <a:lnTo>
                  <a:pt x="499" y="460"/>
                </a:lnTo>
                <a:lnTo>
                  <a:pt x="499" y="457"/>
                </a:lnTo>
                <a:lnTo>
                  <a:pt x="499" y="452"/>
                </a:lnTo>
                <a:lnTo>
                  <a:pt x="497" y="451"/>
                </a:lnTo>
                <a:lnTo>
                  <a:pt x="497" y="451"/>
                </a:lnTo>
                <a:lnTo>
                  <a:pt x="495" y="452"/>
                </a:lnTo>
                <a:lnTo>
                  <a:pt x="495" y="454"/>
                </a:lnTo>
                <a:lnTo>
                  <a:pt x="495" y="462"/>
                </a:lnTo>
                <a:lnTo>
                  <a:pt x="495" y="462"/>
                </a:lnTo>
                <a:close/>
                <a:moveTo>
                  <a:pt x="659" y="481"/>
                </a:moveTo>
                <a:lnTo>
                  <a:pt x="659" y="481"/>
                </a:lnTo>
                <a:lnTo>
                  <a:pt x="662" y="480"/>
                </a:lnTo>
                <a:lnTo>
                  <a:pt x="665" y="477"/>
                </a:lnTo>
                <a:lnTo>
                  <a:pt x="668" y="468"/>
                </a:lnTo>
                <a:lnTo>
                  <a:pt x="669" y="459"/>
                </a:lnTo>
                <a:lnTo>
                  <a:pt x="668" y="451"/>
                </a:lnTo>
                <a:lnTo>
                  <a:pt x="668" y="451"/>
                </a:lnTo>
                <a:lnTo>
                  <a:pt x="666" y="460"/>
                </a:lnTo>
                <a:lnTo>
                  <a:pt x="663" y="466"/>
                </a:lnTo>
                <a:lnTo>
                  <a:pt x="660" y="474"/>
                </a:lnTo>
                <a:lnTo>
                  <a:pt x="659" y="481"/>
                </a:lnTo>
                <a:lnTo>
                  <a:pt x="659" y="481"/>
                </a:lnTo>
                <a:close/>
                <a:moveTo>
                  <a:pt x="677" y="463"/>
                </a:moveTo>
                <a:lnTo>
                  <a:pt x="677" y="463"/>
                </a:lnTo>
                <a:lnTo>
                  <a:pt x="678" y="460"/>
                </a:lnTo>
                <a:lnTo>
                  <a:pt x="677" y="457"/>
                </a:lnTo>
                <a:lnTo>
                  <a:pt x="677" y="454"/>
                </a:lnTo>
                <a:lnTo>
                  <a:pt x="678" y="451"/>
                </a:lnTo>
                <a:lnTo>
                  <a:pt x="678" y="451"/>
                </a:lnTo>
                <a:lnTo>
                  <a:pt x="675" y="451"/>
                </a:lnTo>
                <a:lnTo>
                  <a:pt x="675" y="451"/>
                </a:lnTo>
                <a:lnTo>
                  <a:pt x="675" y="459"/>
                </a:lnTo>
                <a:lnTo>
                  <a:pt x="675" y="462"/>
                </a:lnTo>
                <a:lnTo>
                  <a:pt x="677" y="463"/>
                </a:lnTo>
                <a:lnTo>
                  <a:pt x="677" y="463"/>
                </a:lnTo>
                <a:close/>
                <a:moveTo>
                  <a:pt x="157" y="460"/>
                </a:moveTo>
                <a:lnTo>
                  <a:pt x="157" y="460"/>
                </a:lnTo>
                <a:lnTo>
                  <a:pt x="157" y="456"/>
                </a:lnTo>
                <a:lnTo>
                  <a:pt x="157" y="452"/>
                </a:lnTo>
                <a:lnTo>
                  <a:pt x="157" y="452"/>
                </a:lnTo>
                <a:lnTo>
                  <a:pt x="157" y="452"/>
                </a:lnTo>
                <a:lnTo>
                  <a:pt x="154" y="454"/>
                </a:lnTo>
                <a:lnTo>
                  <a:pt x="154" y="456"/>
                </a:lnTo>
                <a:lnTo>
                  <a:pt x="154" y="459"/>
                </a:lnTo>
                <a:lnTo>
                  <a:pt x="157" y="460"/>
                </a:lnTo>
                <a:lnTo>
                  <a:pt x="157" y="460"/>
                </a:lnTo>
                <a:close/>
                <a:moveTo>
                  <a:pt x="232" y="465"/>
                </a:moveTo>
                <a:lnTo>
                  <a:pt x="232" y="465"/>
                </a:lnTo>
                <a:lnTo>
                  <a:pt x="238" y="466"/>
                </a:lnTo>
                <a:lnTo>
                  <a:pt x="244" y="465"/>
                </a:lnTo>
                <a:lnTo>
                  <a:pt x="244" y="465"/>
                </a:lnTo>
                <a:lnTo>
                  <a:pt x="242" y="457"/>
                </a:lnTo>
                <a:lnTo>
                  <a:pt x="238" y="452"/>
                </a:lnTo>
                <a:lnTo>
                  <a:pt x="238" y="452"/>
                </a:lnTo>
                <a:lnTo>
                  <a:pt x="233" y="457"/>
                </a:lnTo>
                <a:lnTo>
                  <a:pt x="232" y="460"/>
                </a:lnTo>
                <a:lnTo>
                  <a:pt x="232" y="465"/>
                </a:lnTo>
                <a:lnTo>
                  <a:pt x="232" y="465"/>
                </a:lnTo>
                <a:close/>
                <a:moveTo>
                  <a:pt x="332" y="466"/>
                </a:moveTo>
                <a:lnTo>
                  <a:pt x="332" y="466"/>
                </a:lnTo>
                <a:lnTo>
                  <a:pt x="331" y="459"/>
                </a:lnTo>
                <a:lnTo>
                  <a:pt x="329" y="454"/>
                </a:lnTo>
                <a:lnTo>
                  <a:pt x="326" y="452"/>
                </a:lnTo>
                <a:lnTo>
                  <a:pt x="326" y="452"/>
                </a:lnTo>
                <a:lnTo>
                  <a:pt x="326" y="462"/>
                </a:lnTo>
                <a:lnTo>
                  <a:pt x="328" y="466"/>
                </a:lnTo>
                <a:lnTo>
                  <a:pt x="329" y="466"/>
                </a:lnTo>
                <a:lnTo>
                  <a:pt x="332" y="466"/>
                </a:lnTo>
                <a:lnTo>
                  <a:pt x="332" y="466"/>
                </a:lnTo>
                <a:close/>
                <a:moveTo>
                  <a:pt x="592" y="456"/>
                </a:moveTo>
                <a:lnTo>
                  <a:pt x="592" y="456"/>
                </a:lnTo>
                <a:lnTo>
                  <a:pt x="592" y="452"/>
                </a:lnTo>
                <a:lnTo>
                  <a:pt x="590" y="452"/>
                </a:lnTo>
                <a:lnTo>
                  <a:pt x="590" y="452"/>
                </a:lnTo>
                <a:lnTo>
                  <a:pt x="588" y="452"/>
                </a:lnTo>
                <a:lnTo>
                  <a:pt x="588" y="454"/>
                </a:lnTo>
                <a:lnTo>
                  <a:pt x="592" y="456"/>
                </a:lnTo>
                <a:lnTo>
                  <a:pt x="592" y="456"/>
                </a:lnTo>
                <a:close/>
                <a:moveTo>
                  <a:pt x="259" y="459"/>
                </a:moveTo>
                <a:lnTo>
                  <a:pt x="259" y="459"/>
                </a:lnTo>
                <a:lnTo>
                  <a:pt x="273" y="465"/>
                </a:lnTo>
                <a:lnTo>
                  <a:pt x="273" y="465"/>
                </a:lnTo>
                <a:lnTo>
                  <a:pt x="271" y="460"/>
                </a:lnTo>
                <a:lnTo>
                  <a:pt x="267" y="457"/>
                </a:lnTo>
                <a:lnTo>
                  <a:pt x="262" y="456"/>
                </a:lnTo>
                <a:lnTo>
                  <a:pt x="259" y="452"/>
                </a:lnTo>
                <a:lnTo>
                  <a:pt x="259" y="452"/>
                </a:lnTo>
                <a:lnTo>
                  <a:pt x="259" y="459"/>
                </a:lnTo>
                <a:lnTo>
                  <a:pt x="259" y="459"/>
                </a:lnTo>
                <a:close/>
                <a:moveTo>
                  <a:pt x="340" y="468"/>
                </a:moveTo>
                <a:lnTo>
                  <a:pt x="340" y="468"/>
                </a:lnTo>
                <a:lnTo>
                  <a:pt x="343" y="466"/>
                </a:lnTo>
                <a:lnTo>
                  <a:pt x="346" y="463"/>
                </a:lnTo>
                <a:lnTo>
                  <a:pt x="352" y="459"/>
                </a:lnTo>
                <a:lnTo>
                  <a:pt x="352" y="459"/>
                </a:lnTo>
                <a:lnTo>
                  <a:pt x="352" y="457"/>
                </a:lnTo>
                <a:lnTo>
                  <a:pt x="351" y="454"/>
                </a:lnTo>
                <a:lnTo>
                  <a:pt x="346" y="452"/>
                </a:lnTo>
                <a:lnTo>
                  <a:pt x="346" y="452"/>
                </a:lnTo>
                <a:lnTo>
                  <a:pt x="345" y="456"/>
                </a:lnTo>
                <a:lnTo>
                  <a:pt x="341" y="460"/>
                </a:lnTo>
                <a:lnTo>
                  <a:pt x="340" y="463"/>
                </a:lnTo>
                <a:lnTo>
                  <a:pt x="340" y="468"/>
                </a:lnTo>
                <a:lnTo>
                  <a:pt x="340" y="468"/>
                </a:lnTo>
                <a:close/>
                <a:moveTo>
                  <a:pt x="367" y="456"/>
                </a:moveTo>
                <a:lnTo>
                  <a:pt x="367" y="456"/>
                </a:lnTo>
                <a:lnTo>
                  <a:pt x="367" y="454"/>
                </a:lnTo>
                <a:lnTo>
                  <a:pt x="366" y="452"/>
                </a:lnTo>
                <a:lnTo>
                  <a:pt x="366" y="452"/>
                </a:lnTo>
                <a:lnTo>
                  <a:pt x="364" y="456"/>
                </a:lnTo>
                <a:lnTo>
                  <a:pt x="366" y="456"/>
                </a:lnTo>
                <a:lnTo>
                  <a:pt x="367" y="456"/>
                </a:lnTo>
                <a:lnTo>
                  <a:pt x="367" y="456"/>
                </a:lnTo>
                <a:close/>
                <a:moveTo>
                  <a:pt x="582" y="465"/>
                </a:moveTo>
                <a:lnTo>
                  <a:pt x="582" y="465"/>
                </a:lnTo>
                <a:lnTo>
                  <a:pt x="585" y="463"/>
                </a:lnTo>
                <a:lnTo>
                  <a:pt x="587" y="462"/>
                </a:lnTo>
                <a:lnTo>
                  <a:pt x="588" y="459"/>
                </a:lnTo>
                <a:lnTo>
                  <a:pt x="588" y="459"/>
                </a:lnTo>
                <a:lnTo>
                  <a:pt x="582" y="454"/>
                </a:lnTo>
                <a:lnTo>
                  <a:pt x="582" y="454"/>
                </a:lnTo>
                <a:lnTo>
                  <a:pt x="581" y="459"/>
                </a:lnTo>
                <a:lnTo>
                  <a:pt x="582" y="465"/>
                </a:lnTo>
                <a:lnTo>
                  <a:pt x="582" y="465"/>
                </a:lnTo>
                <a:close/>
                <a:moveTo>
                  <a:pt x="598" y="459"/>
                </a:moveTo>
                <a:lnTo>
                  <a:pt x="598" y="459"/>
                </a:lnTo>
                <a:lnTo>
                  <a:pt x="602" y="459"/>
                </a:lnTo>
                <a:lnTo>
                  <a:pt x="604" y="457"/>
                </a:lnTo>
                <a:lnTo>
                  <a:pt x="604" y="454"/>
                </a:lnTo>
                <a:lnTo>
                  <a:pt x="604" y="454"/>
                </a:lnTo>
                <a:lnTo>
                  <a:pt x="601" y="454"/>
                </a:lnTo>
                <a:lnTo>
                  <a:pt x="599" y="454"/>
                </a:lnTo>
                <a:lnTo>
                  <a:pt x="598" y="456"/>
                </a:lnTo>
                <a:lnTo>
                  <a:pt x="598" y="459"/>
                </a:lnTo>
                <a:lnTo>
                  <a:pt x="598" y="459"/>
                </a:lnTo>
                <a:close/>
                <a:moveTo>
                  <a:pt x="627" y="457"/>
                </a:moveTo>
                <a:lnTo>
                  <a:pt x="627" y="457"/>
                </a:lnTo>
                <a:lnTo>
                  <a:pt x="628" y="456"/>
                </a:lnTo>
                <a:lnTo>
                  <a:pt x="628" y="454"/>
                </a:lnTo>
                <a:lnTo>
                  <a:pt x="627" y="454"/>
                </a:lnTo>
                <a:lnTo>
                  <a:pt x="627" y="454"/>
                </a:lnTo>
                <a:lnTo>
                  <a:pt x="627" y="456"/>
                </a:lnTo>
                <a:lnTo>
                  <a:pt x="627" y="457"/>
                </a:lnTo>
                <a:lnTo>
                  <a:pt x="627" y="457"/>
                </a:lnTo>
                <a:lnTo>
                  <a:pt x="627" y="457"/>
                </a:lnTo>
                <a:close/>
                <a:moveTo>
                  <a:pt x="552" y="466"/>
                </a:moveTo>
                <a:lnTo>
                  <a:pt x="552" y="466"/>
                </a:lnTo>
                <a:lnTo>
                  <a:pt x="553" y="465"/>
                </a:lnTo>
                <a:lnTo>
                  <a:pt x="553" y="460"/>
                </a:lnTo>
                <a:lnTo>
                  <a:pt x="553" y="457"/>
                </a:lnTo>
                <a:lnTo>
                  <a:pt x="550" y="454"/>
                </a:lnTo>
                <a:lnTo>
                  <a:pt x="550" y="454"/>
                </a:lnTo>
                <a:lnTo>
                  <a:pt x="549" y="457"/>
                </a:lnTo>
                <a:lnTo>
                  <a:pt x="549" y="462"/>
                </a:lnTo>
                <a:lnTo>
                  <a:pt x="552" y="466"/>
                </a:lnTo>
                <a:lnTo>
                  <a:pt x="552" y="466"/>
                </a:lnTo>
                <a:close/>
                <a:moveTo>
                  <a:pt x="753" y="474"/>
                </a:moveTo>
                <a:lnTo>
                  <a:pt x="753" y="474"/>
                </a:lnTo>
                <a:lnTo>
                  <a:pt x="753" y="469"/>
                </a:lnTo>
                <a:lnTo>
                  <a:pt x="755" y="465"/>
                </a:lnTo>
                <a:lnTo>
                  <a:pt x="756" y="454"/>
                </a:lnTo>
                <a:lnTo>
                  <a:pt x="756" y="454"/>
                </a:lnTo>
                <a:lnTo>
                  <a:pt x="753" y="456"/>
                </a:lnTo>
                <a:lnTo>
                  <a:pt x="752" y="457"/>
                </a:lnTo>
                <a:lnTo>
                  <a:pt x="750" y="462"/>
                </a:lnTo>
                <a:lnTo>
                  <a:pt x="752" y="469"/>
                </a:lnTo>
                <a:lnTo>
                  <a:pt x="753" y="474"/>
                </a:lnTo>
                <a:lnTo>
                  <a:pt x="753" y="474"/>
                </a:lnTo>
                <a:close/>
                <a:moveTo>
                  <a:pt x="377" y="459"/>
                </a:moveTo>
                <a:lnTo>
                  <a:pt x="377" y="459"/>
                </a:lnTo>
                <a:lnTo>
                  <a:pt x="378" y="462"/>
                </a:lnTo>
                <a:lnTo>
                  <a:pt x="380" y="463"/>
                </a:lnTo>
                <a:lnTo>
                  <a:pt x="384" y="466"/>
                </a:lnTo>
                <a:lnTo>
                  <a:pt x="384" y="466"/>
                </a:lnTo>
                <a:lnTo>
                  <a:pt x="384" y="463"/>
                </a:lnTo>
                <a:lnTo>
                  <a:pt x="384" y="460"/>
                </a:lnTo>
                <a:lnTo>
                  <a:pt x="383" y="457"/>
                </a:lnTo>
                <a:lnTo>
                  <a:pt x="381" y="454"/>
                </a:lnTo>
                <a:lnTo>
                  <a:pt x="381" y="454"/>
                </a:lnTo>
                <a:lnTo>
                  <a:pt x="380" y="457"/>
                </a:lnTo>
                <a:lnTo>
                  <a:pt x="377" y="459"/>
                </a:lnTo>
                <a:lnTo>
                  <a:pt x="377" y="459"/>
                </a:lnTo>
                <a:close/>
                <a:moveTo>
                  <a:pt x="215" y="468"/>
                </a:moveTo>
                <a:lnTo>
                  <a:pt x="215" y="468"/>
                </a:lnTo>
                <a:lnTo>
                  <a:pt x="213" y="462"/>
                </a:lnTo>
                <a:lnTo>
                  <a:pt x="212" y="456"/>
                </a:lnTo>
                <a:lnTo>
                  <a:pt x="212" y="456"/>
                </a:lnTo>
                <a:lnTo>
                  <a:pt x="212" y="463"/>
                </a:lnTo>
                <a:lnTo>
                  <a:pt x="213" y="466"/>
                </a:lnTo>
                <a:lnTo>
                  <a:pt x="215" y="468"/>
                </a:lnTo>
                <a:lnTo>
                  <a:pt x="215" y="468"/>
                </a:lnTo>
                <a:close/>
                <a:moveTo>
                  <a:pt x="656" y="483"/>
                </a:moveTo>
                <a:lnTo>
                  <a:pt x="656" y="483"/>
                </a:lnTo>
                <a:lnTo>
                  <a:pt x="656" y="477"/>
                </a:lnTo>
                <a:lnTo>
                  <a:pt x="657" y="469"/>
                </a:lnTo>
                <a:lnTo>
                  <a:pt x="657" y="462"/>
                </a:lnTo>
                <a:lnTo>
                  <a:pt x="657" y="459"/>
                </a:lnTo>
                <a:lnTo>
                  <a:pt x="656" y="456"/>
                </a:lnTo>
                <a:lnTo>
                  <a:pt x="656" y="456"/>
                </a:lnTo>
                <a:lnTo>
                  <a:pt x="653" y="462"/>
                </a:lnTo>
                <a:lnTo>
                  <a:pt x="653" y="469"/>
                </a:lnTo>
                <a:lnTo>
                  <a:pt x="653" y="477"/>
                </a:lnTo>
                <a:lnTo>
                  <a:pt x="656" y="483"/>
                </a:lnTo>
                <a:lnTo>
                  <a:pt x="656" y="483"/>
                </a:lnTo>
                <a:close/>
                <a:moveTo>
                  <a:pt x="105" y="460"/>
                </a:moveTo>
                <a:lnTo>
                  <a:pt x="105" y="460"/>
                </a:lnTo>
                <a:lnTo>
                  <a:pt x="105" y="457"/>
                </a:lnTo>
                <a:lnTo>
                  <a:pt x="102" y="457"/>
                </a:lnTo>
                <a:lnTo>
                  <a:pt x="102" y="457"/>
                </a:lnTo>
                <a:lnTo>
                  <a:pt x="104" y="459"/>
                </a:lnTo>
                <a:lnTo>
                  <a:pt x="105" y="460"/>
                </a:lnTo>
                <a:lnTo>
                  <a:pt x="105" y="460"/>
                </a:lnTo>
                <a:close/>
                <a:moveTo>
                  <a:pt x="163" y="460"/>
                </a:moveTo>
                <a:lnTo>
                  <a:pt x="163" y="460"/>
                </a:lnTo>
                <a:lnTo>
                  <a:pt x="163" y="459"/>
                </a:lnTo>
                <a:lnTo>
                  <a:pt x="163" y="457"/>
                </a:lnTo>
                <a:lnTo>
                  <a:pt x="163" y="457"/>
                </a:lnTo>
                <a:lnTo>
                  <a:pt x="162" y="457"/>
                </a:lnTo>
                <a:lnTo>
                  <a:pt x="162" y="457"/>
                </a:lnTo>
                <a:lnTo>
                  <a:pt x="162" y="459"/>
                </a:lnTo>
                <a:lnTo>
                  <a:pt x="163" y="460"/>
                </a:lnTo>
                <a:lnTo>
                  <a:pt x="163" y="460"/>
                </a:lnTo>
                <a:close/>
                <a:moveTo>
                  <a:pt x="248" y="462"/>
                </a:moveTo>
                <a:lnTo>
                  <a:pt x="248" y="462"/>
                </a:lnTo>
                <a:lnTo>
                  <a:pt x="248" y="460"/>
                </a:lnTo>
                <a:lnTo>
                  <a:pt x="250" y="459"/>
                </a:lnTo>
                <a:lnTo>
                  <a:pt x="250" y="459"/>
                </a:lnTo>
                <a:lnTo>
                  <a:pt x="248" y="457"/>
                </a:lnTo>
                <a:lnTo>
                  <a:pt x="247" y="457"/>
                </a:lnTo>
                <a:lnTo>
                  <a:pt x="247" y="457"/>
                </a:lnTo>
                <a:lnTo>
                  <a:pt x="247" y="459"/>
                </a:lnTo>
                <a:lnTo>
                  <a:pt x="248" y="462"/>
                </a:lnTo>
                <a:lnTo>
                  <a:pt x="248" y="462"/>
                </a:lnTo>
                <a:close/>
                <a:moveTo>
                  <a:pt x="422" y="462"/>
                </a:moveTo>
                <a:lnTo>
                  <a:pt x="422" y="462"/>
                </a:lnTo>
                <a:lnTo>
                  <a:pt x="424" y="462"/>
                </a:lnTo>
                <a:lnTo>
                  <a:pt x="424" y="462"/>
                </a:lnTo>
                <a:lnTo>
                  <a:pt x="424" y="460"/>
                </a:lnTo>
                <a:lnTo>
                  <a:pt x="424" y="459"/>
                </a:lnTo>
                <a:lnTo>
                  <a:pt x="422" y="459"/>
                </a:lnTo>
                <a:lnTo>
                  <a:pt x="421" y="459"/>
                </a:lnTo>
                <a:lnTo>
                  <a:pt x="421" y="459"/>
                </a:lnTo>
                <a:lnTo>
                  <a:pt x="422" y="459"/>
                </a:lnTo>
                <a:lnTo>
                  <a:pt x="422" y="460"/>
                </a:lnTo>
                <a:lnTo>
                  <a:pt x="422" y="462"/>
                </a:lnTo>
                <a:lnTo>
                  <a:pt x="422" y="462"/>
                </a:lnTo>
                <a:close/>
                <a:moveTo>
                  <a:pt x="146" y="465"/>
                </a:moveTo>
                <a:lnTo>
                  <a:pt x="146" y="465"/>
                </a:lnTo>
                <a:lnTo>
                  <a:pt x="149" y="465"/>
                </a:lnTo>
                <a:lnTo>
                  <a:pt x="151" y="463"/>
                </a:lnTo>
                <a:lnTo>
                  <a:pt x="151" y="463"/>
                </a:lnTo>
                <a:lnTo>
                  <a:pt x="148" y="460"/>
                </a:lnTo>
                <a:lnTo>
                  <a:pt x="145" y="459"/>
                </a:lnTo>
                <a:lnTo>
                  <a:pt x="145" y="459"/>
                </a:lnTo>
                <a:lnTo>
                  <a:pt x="145" y="462"/>
                </a:lnTo>
                <a:lnTo>
                  <a:pt x="146" y="465"/>
                </a:lnTo>
                <a:lnTo>
                  <a:pt x="146" y="465"/>
                </a:lnTo>
                <a:close/>
                <a:moveTo>
                  <a:pt x="361" y="465"/>
                </a:moveTo>
                <a:lnTo>
                  <a:pt x="361" y="465"/>
                </a:lnTo>
                <a:lnTo>
                  <a:pt x="364" y="463"/>
                </a:lnTo>
                <a:lnTo>
                  <a:pt x="364" y="462"/>
                </a:lnTo>
                <a:lnTo>
                  <a:pt x="364" y="460"/>
                </a:lnTo>
                <a:lnTo>
                  <a:pt x="364" y="460"/>
                </a:lnTo>
                <a:lnTo>
                  <a:pt x="360" y="459"/>
                </a:lnTo>
                <a:lnTo>
                  <a:pt x="360" y="459"/>
                </a:lnTo>
                <a:lnTo>
                  <a:pt x="360" y="462"/>
                </a:lnTo>
                <a:lnTo>
                  <a:pt x="361" y="465"/>
                </a:lnTo>
                <a:lnTo>
                  <a:pt x="361" y="465"/>
                </a:lnTo>
                <a:close/>
                <a:moveTo>
                  <a:pt x="470" y="462"/>
                </a:moveTo>
                <a:lnTo>
                  <a:pt x="470" y="462"/>
                </a:lnTo>
                <a:lnTo>
                  <a:pt x="470" y="459"/>
                </a:lnTo>
                <a:lnTo>
                  <a:pt x="470" y="459"/>
                </a:lnTo>
                <a:lnTo>
                  <a:pt x="468" y="459"/>
                </a:lnTo>
                <a:lnTo>
                  <a:pt x="468" y="459"/>
                </a:lnTo>
                <a:lnTo>
                  <a:pt x="466" y="460"/>
                </a:lnTo>
                <a:lnTo>
                  <a:pt x="468" y="462"/>
                </a:lnTo>
                <a:lnTo>
                  <a:pt x="470" y="462"/>
                </a:lnTo>
                <a:lnTo>
                  <a:pt x="470" y="462"/>
                </a:lnTo>
                <a:close/>
                <a:moveTo>
                  <a:pt x="474" y="460"/>
                </a:moveTo>
                <a:lnTo>
                  <a:pt x="474" y="460"/>
                </a:lnTo>
                <a:lnTo>
                  <a:pt x="474" y="463"/>
                </a:lnTo>
                <a:lnTo>
                  <a:pt x="476" y="465"/>
                </a:lnTo>
                <a:lnTo>
                  <a:pt x="476" y="465"/>
                </a:lnTo>
                <a:lnTo>
                  <a:pt x="480" y="465"/>
                </a:lnTo>
                <a:lnTo>
                  <a:pt x="480" y="465"/>
                </a:lnTo>
                <a:lnTo>
                  <a:pt x="480" y="463"/>
                </a:lnTo>
                <a:lnTo>
                  <a:pt x="480" y="462"/>
                </a:lnTo>
                <a:lnTo>
                  <a:pt x="480" y="462"/>
                </a:lnTo>
                <a:lnTo>
                  <a:pt x="477" y="460"/>
                </a:lnTo>
                <a:lnTo>
                  <a:pt x="474" y="460"/>
                </a:lnTo>
                <a:lnTo>
                  <a:pt x="474" y="460"/>
                </a:lnTo>
                <a:close/>
                <a:moveTo>
                  <a:pt x="514" y="468"/>
                </a:moveTo>
                <a:lnTo>
                  <a:pt x="514" y="468"/>
                </a:lnTo>
                <a:lnTo>
                  <a:pt x="515" y="469"/>
                </a:lnTo>
                <a:lnTo>
                  <a:pt x="518" y="469"/>
                </a:lnTo>
                <a:lnTo>
                  <a:pt x="518" y="469"/>
                </a:lnTo>
                <a:lnTo>
                  <a:pt x="521" y="465"/>
                </a:lnTo>
                <a:lnTo>
                  <a:pt x="524" y="460"/>
                </a:lnTo>
                <a:lnTo>
                  <a:pt x="524" y="460"/>
                </a:lnTo>
                <a:lnTo>
                  <a:pt x="521" y="460"/>
                </a:lnTo>
                <a:lnTo>
                  <a:pt x="518" y="462"/>
                </a:lnTo>
                <a:lnTo>
                  <a:pt x="514" y="468"/>
                </a:lnTo>
                <a:lnTo>
                  <a:pt x="514" y="468"/>
                </a:lnTo>
                <a:close/>
                <a:moveTo>
                  <a:pt x="404" y="463"/>
                </a:moveTo>
                <a:lnTo>
                  <a:pt x="404" y="463"/>
                </a:lnTo>
                <a:lnTo>
                  <a:pt x="407" y="463"/>
                </a:lnTo>
                <a:lnTo>
                  <a:pt x="407" y="462"/>
                </a:lnTo>
                <a:lnTo>
                  <a:pt x="407" y="462"/>
                </a:lnTo>
                <a:lnTo>
                  <a:pt x="407" y="460"/>
                </a:lnTo>
                <a:lnTo>
                  <a:pt x="406" y="460"/>
                </a:lnTo>
                <a:lnTo>
                  <a:pt x="406" y="460"/>
                </a:lnTo>
                <a:lnTo>
                  <a:pt x="404" y="462"/>
                </a:lnTo>
                <a:lnTo>
                  <a:pt x="404" y="463"/>
                </a:lnTo>
                <a:lnTo>
                  <a:pt x="404" y="463"/>
                </a:lnTo>
                <a:close/>
                <a:moveTo>
                  <a:pt x="67" y="506"/>
                </a:moveTo>
                <a:lnTo>
                  <a:pt x="67" y="506"/>
                </a:lnTo>
                <a:lnTo>
                  <a:pt x="61" y="481"/>
                </a:lnTo>
                <a:lnTo>
                  <a:pt x="56" y="471"/>
                </a:lnTo>
                <a:lnTo>
                  <a:pt x="50" y="460"/>
                </a:lnTo>
                <a:lnTo>
                  <a:pt x="50" y="460"/>
                </a:lnTo>
                <a:lnTo>
                  <a:pt x="55" y="472"/>
                </a:lnTo>
                <a:lnTo>
                  <a:pt x="58" y="486"/>
                </a:lnTo>
                <a:lnTo>
                  <a:pt x="61" y="498"/>
                </a:lnTo>
                <a:lnTo>
                  <a:pt x="64" y="503"/>
                </a:lnTo>
                <a:lnTo>
                  <a:pt x="67" y="506"/>
                </a:lnTo>
                <a:lnTo>
                  <a:pt x="67" y="506"/>
                </a:lnTo>
                <a:close/>
                <a:moveTo>
                  <a:pt x="171" y="466"/>
                </a:moveTo>
                <a:lnTo>
                  <a:pt x="171" y="466"/>
                </a:lnTo>
                <a:lnTo>
                  <a:pt x="172" y="463"/>
                </a:lnTo>
                <a:lnTo>
                  <a:pt x="171" y="462"/>
                </a:lnTo>
                <a:lnTo>
                  <a:pt x="169" y="460"/>
                </a:lnTo>
                <a:lnTo>
                  <a:pt x="169" y="460"/>
                </a:lnTo>
                <a:lnTo>
                  <a:pt x="169" y="463"/>
                </a:lnTo>
                <a:lnTo>
                  <a:pt x="169" y="465"/>
                </a:lnTo>
                <a:lnTo>
                  <a:pt x="171" y="466"/>
                </a:lnTo>
                <a:lnTo>
                  <a:pt x="171" y="466"/>
                </a:lnTo>
                <a:close/>
                <a:moveTo>
                  <a:pt x="250" y="465"/>
                </a:moveTo>
                <a:lnTo>
                  <a:pt x="250" y="465"/>
                </a:lnTo>
                <a:lnTo>
                  <a:pt x="255" y="465"/>
                </a:lnTo>
                <a:lnTo>
                  <a:pt x="256" y="465"/>
                </a:lnTo>
                <a:lnTo>
                  <a:pt x="256" y="463"/>
                </a:lnTo>
                <a:lnTo>
                  <a:pt x="256" y="463"/>
                </a:lnTo>
                <a:lnTo>
                  <a:pt x="255" y="462"/>
                </a:lnTo>
                <a:lnTo>
                  <a:pt x="253" y="460"/>
                </a:lnTo>
                <a:lnTo>
                  <a:pt x="253" y="460"/>
                </a:lnTo>
                <a:lnTo>
                  <a:pt x="252" y="462"/>
                </a:lnTo>
                <a:lnTo>
                  <a:pt x="250" y="465"/>
                </a:lnTo>
                <a:lnTo>
                  <a:pt x="250" y="465"/>
                </a:lnTo>
                <a:close/>
                <a:moveTo>
                  <a:pt x="392" y="465"/>
                </a:moveTo>
                <a:lnTo>
                  <a:pt x="392" y="465"/>
                </a:lnTo>
                <a:lnTo>
                  <a:pt x="390" y="463"/>
                </a:lnTo>
                <a:lnTo>
                  <a:pt x="389" y="462"/>
                </a:lnTo>
                <a:lnTo>
                  <a:pt x="387" y="462"/>
                </a:lnTo>
                <a:lnTo>
                  <a:pt x="387" y="462"/>
                </a:lnTo>
                <a:lnTo>
                  <a:pt x="389" y="465"/>
                </a:lnTo>
                <a:lnTo>
                  <a:pt x="390" y="466"/>
                </a:lnTo>
                <a:lnTo>
                  <a:pt x="392" y="465"/>
                </a:lnTo>
                <a:lnTo>
                  <a:pt x="392" y="465"/>
                </a:lnTo>
                <a:close/>
                <a:moveTo>
                  <a:pt x="94" y="483"/>
                </a:moveTo>
                <a:lnTo>
                  <a:pt x="94" y="483"/>
                </a:lnTo>
                <a:lnTo>
                  <a:pt x="94" y="477"/>
                </a:lnTo>
                <a:lnTo>
                  <a:pt x="94" y="472"/>
                </a:lnTo>
                <a:lnTo>
                  <a:pt x="93" y="466"/>
                </a:lnTo>
                <a:lnTo>
                  <a:pt x="91" y="462"/>
                </a:lnTo>
                <a:lnTo>
                  <a:pt x="91" y="462"/>
                </a:lnTo>
                <a:lnTo>
                  <a:pt x="90" y="468"/>
                </a:lnTo>
                <a:lnTo>
                  <a:pt x="91" y="472"/>
                </a:lnTo>
                <a:lnTo>
                  <a:pt x="94" y="483"/>
                </a:lnTo>
                <a:lnTo>
                  <a:pt x="94" y="483"/>
                </a:lnTo>
                <a:close/>
                <a:moveTo>
                  <a:pt x="541" y="475"/>
                </a:moveTo>
                <a:lnTo>
                  <a:pt x="541" y="475"/>
                </a:lnTo>
                <a:lnTo>
                  <a:pt x="544" y="475"/>
                </a:lnTo>
                <a:lnTo>
                  <a:pt x="544" y="474"/>
                </a:lnTo>
                <a:lnTo>
                  <a:pt x="546" y="469"/>
                </a:lnTo>
                <a:lnTo>
                  <a:pt x="546" y="465"/>
                </a:lnTo>
                <a:lnTo>
                  <a:pt x="543" y="462"/>
                </a:lnTo>
                <a:lnTo>
                  <a:pt x="543" y="462"/>
                </a:lnTo>
                <a:lnTo>
                  <a:pt x="541" y="465"/>
                </a:lnTo>
                <a:lnTo>
                  <a:pt x="541" y="468"/>
                </a:lnTo>
                <a:lnTo>
                  <a:pt x="541" y="472"/>
                </a:lnTo>
                <a:lnTo>
                  <a:pt x="541" y="475"/>
                </a:lnTo>
                <a:lnTo>
                  <a:pt x="541" y="475"/>
                </a:lnTo>
                <a:close/>
                <a:moveTo>
                  <a:pt x="701" y="480"/>
                </a:moveTo>
                <a:lnTo>
                  <a:pt x="701" y="480"/>
                </a:lnTo>
                <a:lnTo>
                  <a:pt x="704" y="478"/>
                </a:lnTo>
                <a:lnTo>
                  <a:pt x="707" y="478"/>
                </a:lnTo>
                <a:lnTo>
                  <a:pt x="707" y="478"/>
                </a:lnTo>
                <a:lnTo>
                  <a:pt x="707" y="474"/>
                </a:lnTo>
                <a:lnTo>
                  <a:pt x="707" y="469"/>
                </a:lnTo>
                <a:lnTo>
                  <a:pt x="707" y="465"/>
                </a:lnTo>
                <a:lnTo>
                  <a:pt x="706" y="462"/>
                </a:lnTo>
                <a:lnTo>
                  <a:pt x="706" y="462"/>
                </a:lnTo>
                <a:lnTo>
                  <a:pt x="703" y="471"/>
                </a:lnTo>
                <a:lnTo>
                  <a:pt x="701" y="475"/>
                </a:lnTo>
                <a:lnTo>
                  <a:pt x="701" y="480"/>
                </a:lnTo>
                <a:lnTo>
                  <a:pt x="701" y="480"/>
                </a:lnTo>
                <a:close/>
                <a:moveTo>
                  <a:pt x="30" y="481"/>
                </a:moveTo>
                <a:lnTo>
                  <a:pt x="30" y="481"/>
                </a:lnTo>
                <a:lnTo>
                  <a:pt x="33" y="480"/>
                </a:lnTo>
                <a:lnTo>
                  <a:pt x="35" y="481"/>
                </a:lnTo>
                <a:lnTo>
                  <a:pt x="35" y="481"/>
                </a:lnTo>
                <a:lnTo>
                  <a:pt x="35" y="475"/>
                </a:lnTo>
                <a:lnTo>
                  <a:pt x="33" y="471"/>
                </a:lnTo>
                <a:lnTo>
                  <a:pt x="29" y="463"/>
                </a:lnTo>
                <a:lnTo>
                  <a:pt x="29" y="463"/>
                </a:lnTo>
                <a:lnTo>
                  <a:pt x="30" y="472"/>
                </a:lnTo>
                <a:lnTo>
                  <a:pt x="30" y="481"/>
                </a:lnTo>
                <a:lnTo>
                  <a:pt x="30" y="481"/>
                </a:lnTo>
                <a:close/>
                <a:moveTo>
                  <a:pt x="201" y="469"/>
                </a:moveTo>
                <a:lnTo>
                  <a:pt x="201" y="469"/>
                </a:lnTo>
                <a:lnTo>
                  <a:pt x="204" y="469"/>
                </a:lnTo>
                <a:lnTo>
                  <a:pt x="206" y="469"/>
                </a:lnTo>
                <a:lnTo>
                  <a:pt x="206" y="469"/>
                </a:lnTo>
                <a:lnTo>
                  <a:pt x="207" y="465"/>
                </a:lnTo>
                <a:lnTo>
                  <a:pt x="207" y="463"/>
                </a:lnTo>
                <a:lnTo>
                  <a:pt x="206" y="463"/>
                </a:lnTo>
                <a:lnTo>
                  <a:pt x="206" y="463"/>
                </a:lnTo>
                <a:lnTo>
                  <a:pt x="204" y="465"/>
                </a:lnTo>
                <a:lnTo>
                  <a:pt x="203" y="466"/>
                </a:lnTo>
                <a:lnTo>
                  <a:pt x="201" y="468"/>
                </a:lnTo>
                <a:lnTo>
                  <a:pt x="201" y="469"/>
                </a:lnTo>
                <a:lnTo>
                  <a:pt x="201" y="469"/>
                </a:lnTo>
                <a:close/>
                <a:moveTo>
                  <a:pt x="285" y="465"/>
                </a:moveTo>
                <a:lnTo>
                  <a:pt x="285" y="465"/>
                </a:lnTo>
                <a:lnTo>
                  <a:pt x="284" y="465"/>
                </a:lnTo>
                <a:lnTo>
                  <a:pt x="284" y="463"/>
                </a:lnTo>
                <a:lnTo>
                  <a:pt x="280" y="463"/>
                </a:lnTo>
                <a:lnTo>
                  <a:pt x="280" y="463"/>
                </a:lnTo>
                <a:lnTo>
                  <a:pt x="282" y="465"/>
                </a:lnTo>
                <a:lnTo>
                  <a:pt x="285" y="465"/>
                </a:lnTo>
                <a:lnTo>
                  <a:pt x="285" y="465"/>
                </a:lnTo>
                <a:close/>
                <a:moveTo>
                  <a:pt x="351" y="466"/>
                </a:moveTo>
                <a:lnTo>
                  <a:pt x="351" y="466"/>
                </a:lnTo>
                <a:lnTo>
                  <a:pt x="355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7" y="466"/>
                </a:lnTo>
                <a:lnTo>
                  <a:pt x="355" y="465"/>
                </a:lnTo>
                <a:lnTo>
                  <a:pt x="355" y="463"/>
                </a:lnTo>
                <a:lnTo>
                  <a:pt x="354" y="463"/>
                </a:lnTo>
                <a:lnTo>
                  <a:pt x="354" y="463"/>
                </a:lnTo>
                <a:lnTo>
                  <a:pt x="352" y="465"/>
                </a:lnTo>
                <a:lnTo>
                  <a:pt x="351" y="466"/>
                </a:lnTo>
                <a:lnTo>
                  <a:pt x="351" y="466"/>
                </a:lnTo>
                <a:close/>
                <a:moveTo>
                  <a:pt x="470" y="472"/>
                </a:moveTo>
                <a:lnTo>
                  <a:pt x="470" y="472"/>
                </a:lnTo>
                <a:lnTo>
                  <a:pt x="470" y="469"/>
                </a:lnTo>
                <a:lnTo>
                  <a:pt x="470" y="466"/>
                </a:lnTo>
                <a:lnTo>
                  <a:pt x="470" y="466"/>
                </a:lnTo>
                <a:lnTo>
                  <a:pt x="466" y="465"/>
                </a:lnTo>
                <a:lnTo>
                  <a:pt x="466" y="465"/>
                </a:lnTo>
                <a:lnTo>
                  <a:pt x="466" y="468"/>
                </a:lnTo>
                <a:lnTo>
                  <a:pt x="470" y="472"/>
                </a:lnTo>
                <a:lnTo>
                  <a:pt x="470" y="472"/>
                </a:lnTo>
                <a:close/>
                <a:moveTo>
                  <a:pt x="598" y="474"/>
                </a:moveTo>
                <a:lnTo>
                  <a:pt x="598" y="474"/>
                </a:lnTo>
                <a:lnTo>
                  <a:pt x="601" y="469"/>
                </a:lnTo>
                <a:lnTo>
                  <a:pt x="602" y="468"/>
                </a:lnTo>
                <a:lnTo>
                  <a:pt x="604" y="465"/>
                </a:lnTo>
                <a:lnTo>
                  <a:pt x="604" y="465"/>
                </a:lnTo>
                <a:lnTo>
                  <a:pt x="602" y="465"/>
                </a:lnTo>
                <a:lnTo>
                  <a:pt x="598" y="465"/>
                </a:lnTo>
                <a:lnTo>
                  <a:pt x="598" y="465"/>
                </a:lnTo>
                <a:lnTo>
                  <a:pt x="596" y="469"/>
                </a:lnTo>
                <a:lnTo>
                  <a:pt x="596" y="472"/>
                </a:lnTo>
                <a:lnTo>
                  <a:pt x="598" y="474"/>
                </a:lnTo>
                <a:lnTo>
                  <a:pt x="598" y="474"/>
                </a:lnTo>
                <a:close/>
                <a:moveTo>
                  <a:pt x="611" y="472"/>
                </a:moveTo>
                <a:lnTo>
                  <a:pt x="611" y="472"/>
                </a:lnTo>
                <a:lnTo>
                  <a:pt x="614" y="468"/>
                </a:lnTo>
                <a:lnTo>
                  <a:pt x="616" y="465"/>
                </a:lnTo>
                <a:lnTo>
                  <a:pt x="614" y="465"/>
                </a:lnTo>
                <a:lnTo>
                  <a:pt x="614" y="465"/>
                </a:lnTo>
                <a:lnTo>
                  <a:pt x="611" y="468"/>
                </a:lnTo>
                <a:lnTo>
                  <a:pt x="611" y="469"/>
                </a:lnTo>
                <a:lnTo>
                  <a:pt x="611" y="472"/>
                </a:lnTo>
                <a:lnTo>
                  <a:pt x="611" y="472"/>
                </a:lnTo>
                <a:close/>
                <a:moveTo>
                  <a:pt x="611" y="483"/>
                </a:moveTo>
                <a:lnTo>
                  <a:pt x="611" y="483"/>
                </a:lnTo>
                <a:lnTo>
                  <a:pt x="614" y="488"/>
                </a:lnTo>
                <a:lnTo>
                  <a:pt x="617" y="492"/>
                </a:lnTo>
                <a:lnTo>
                  <a:pt x="616" y="497"/>
                </a:lnTo>
                <a:lnTo>
                  <a:pt x="614" y="498"/>
                </a:lnTo>
                <a:lnTo>
                  <a:pt x="611" y="500"/>
                </a:lnTo>
                <a:lnTo>
                  <a:pt x="611" y="500"/>
                </a:lnTo>
                <a:lnTo>
                  <a:pt x="616" y="504"/>
                </a:lnTo>
                <a:lnTo>
                  <a:pt x="619" y="510"/>
                </a:lnTo>
                <a:lnTo>
                  <a:pt x="619" y="510"/>
                </a:lnTo>
                <a:lnTo>
                  <a:pt x="622" y="506"/>
                </a:lnTo>
                <a:lnTo>
                  <a:pt x="624" y="501"/>
                </a:lnTo>
                <a:lnTo>
                  <a:pt x="625" y="489"/>
                </a:lnTo>
                <a:lnTo>
                  <a:pt x="624" y="477"/>
                </a:lnTo>
                <a:lnTo>
                  <a:pt x="620" y="465"/>
                </a:lnTo>
                <a:lnTo>
                  <a:pt x="620" y="465"/>
                </a:lnTo>
                <a:lnTo>
                  <a:pt x="611" y="483"/>
                </a:lnTo>
                <a:lnTo>
                  <a:pt x="611" y="483"/>
                </a:lnTo>
                <a:close/>
                <a:moveTo>
                  <a:pt x="572" y="478"/>
                </a:moveTo>
                <a:lnTo>
                  <a:pt x="572" y="478"/>
                </a:lnTo>
                <a:lnTo>
                  <a:pt x="573" y="477"/>
                </a:lnTo>
                <a:lnTo>
                  <a:pt x="576" y="474"/>
                </a:lnTo>
                <a:lnTo>
                  <a:pt x="578" y="471"/>
                </a:lnTo>
                <a:lnTo>
                  <a:pt x="578" y="468"/>
                </a:lnTo>
                <a:lnTo>
                  <a:pt x="578" y="468"/>
                </a:lnTo>
                <a:lnTo>
                  <a:pt x="575" y="466"/>
                </a:lnTo>
                <a:lnTo>
                  <a:pt x="572" y="465"/>
                </a:lnTo>
                <a:lnTo>
                  <a:pt x="572" y="465"/>
                </a:lnTo>
                <a:lnTo>
                  <a:pt x="572" y="471"/>
                </a:lnTo>
                <a:lnTo>
                  <a:pt x="572" y="478"/>
                </a:lnTo>
                <a:lnTo>
                  <a:pt x="572" y="478"/>
                </a:lnTo>
                <a:close/>
                <a:moveTo>
                  <a:pt x="450" y="475"/>
                </a:moveTo>
                <a:lnTo>
                  <a:pt x="450" y="475"/>
                </a:lnTo>
                <a:lnTo>
                  <a:pt x="448" y="471"/>
                </a:lnTo>
                <a:lnTo>
                  <a:pt x="447" y="466"/>
                </a:lnTo>
                <a:lnTo>
                  <a:pt x="447" y="466"/>
                </a:lnTo>
                <a:lnTo>
                  <a:pt x="447" y="472"/>
                </a:lnTo>
                <a:lnTo>
                  <a:pt x="447" y="474"/>
                </a:lnTo>
                <a:lnTo>
                  <a:pt x="450" y="475"/>
                </a:lnTo>
                <a:lnTo>
                  <a:pt x="450" y="475"/>
                </a:lnTo>
                <a:close/>
                <a:moveTo>
                  <a:pt x="694" y="471"/>
                </a:moveTo>
                <a:lnTo>
                  <a:pt x="694" y="471"/>
                </a:lnTo>
                <a:lnTo>
                  <a:pt x="695" y="471"/>
                </a:lnTo>
                <a:lnTo>
                  <a:pt x="695" y="468"/>
                </a:lnTo>
                <a:lnTo>
                  <a:pt x="695" y="466"/>
                </a:lnTo>
                <a:lnTo>
                  <a:pt x="694" y="466"/>
                </a:lnTo>
                <a:lnTo>
                  <a:pt x="694" y="466"/>
                </a:lnTo>
                <a:lnTo>
                  <a:pt x="694" y="468"/>
                </a:lnTo>
                <a:lnTo>
                  <a:pt x="694" y="471"/>
                </a:lnTo>
                <a:lnTo>
                  <a:pt x="694" y="471"/>
                </a:lnTo>
                <a:close/>
                <a:moveTo>
                  <a:pt x="410" y="477"/>
                </a:moveTo>
                <a:lnTo>
                  <a:pt x="410" y="477"/>
                </a:lnTo>
                <a:lnTo>
                  <a:pt x="409" y="468"/>
                </a:lnTo>
                <a:lnTo>
                  <a:pt x="409" y="468"/>
                </a:lnTo>
                <a:lnTo>
                  <a:pt x="404" y="468"/>
                </a:lnTo>
                <a:lnTo>
                  <a:pt x="399" y="468"/>
                </a:lnTo>
                <a:lnTo>
                  <a:pt x="399" y="468"/>
                </a:lnTo>
                <a:lnTo>
                  <a:pt x="401" y="472"/>
                </a:lnTo>
                <a:lnTo>
                  <a:pt x="402" y="475"/>
                </a:lnTo>
                <a:lnTo>
                  <a:pt x="406" y="477"/>
                </a:lnTo>
                <a:lnTo>
                  <a:pt x="410" y="477"/>
                </a:lnTo>
                <a:lnTo>
                  <a:pt x="410" y="477"/>
                </a:lnTo>
                <a:close/>
                <a:moveTo>
                  <a:pt x="502" y="472"/>
                </a:moveTo>
                <a:lnTo>
                  <a:pt x="502" y="472"/>
                </a:lnTo>
                <a:lnTo>
                  <a:pt x="500" y="471"/>
                </a:lnTo>
                <a:lnTo>
                  <a:pt x="500" y="469"/>
                </a:lnTo>
                <a:lnTo>
                  <a:pt x="497" y="468"/>
                </a:lnTo>
                <a:lnTo>
                  <a:pt x="497" y="468"/>
                </a:lnTo>
                <a:lnTo>
                  <a:pt x="497" y="471"/>
                </a:lnTo>
                <a:lnTo>
                  <a:pt x="499" y="472"/>
                </a:lnTo>
                <a:lnTo>
                  <a:pt x="502" y="472"/>
                </a:lnTo>
                <a:lnTo>
                  <a:pt x="502" y="472"/>
                </a:lnTo>
                <a:close/>
                <a:moveTo>
                  <a:pt x="713" y="488"/>
                </a:moveTo>
                <a:lnTo>
                  <a:pt x="713" y="488"/>
                </a:lnTo>
                <a:lnTo>
                  <a:pt x="715" y="486"/>
                </a:lnTo>
                <a:lnTo>
                  <a:pt x="717" y="483"/>
                </a:lnTo>
                <a:lnTo>
                  <a:pt x="717" y="477"/>
                </a:lnTo>
                <a:lnTo>
                  <a:pt x="713" y="472"/>
                </a:lnTo>
                <a:lnTo>
                  <a:pt x="710" y="468"/>
                </a:lnTo>
                <a:lnTo>
                  <a:pt x="710" y="468"/>
                </a:lnTo>
                <a:lnTo>
                  <a:pt x="712" y="477"/>
                </a:lnTo>
                <a:lnTo>
                  <a:pt x="712" y="483"/>
                </a:lnTo>
                <a:lnTo>
                  <a:pt x="713" y="488"/>
                </a:lnTo>
                <a:lnTo>
                  <a:pt x="713" y="488"/>
                </a:lnTo>
                <a:close/>
                <a:moveTo>
                  <a:pt x="523" y="471"/>
                </a:moveTo>
                <a:lnTo>
                  <a:pt x="523" y="471"/>
                </a:lnTo>
                <a:lnTo>
                  <a:pt x="524" y="472"/>
                </a:lnTo>
                <a:lnTo>
                  <a:pt x="524" y="472"/>
                </a:lnTo>
                <a:lnTo>
                  <a:pt x="524" y="469"/>
                </a:lnTo>
                <a:lnTo>
                  <a:pt x="524" y="468"/>
                </a:lnTo>
                <a:lnTo>
                  <a:pt x="523" y="468"/>
                </a:lnTo>
                <a:lnTo>
                  <a:pt x="523" y="468"/>
                </a:lnTo>
                <a:lnTo>
                  <a:pt x="523" y="471"/>
                </a:lnTo>
                <a:lnTo>
                  <a:pt x="523" y="471"/>
                </a:lnTo>
                <a:close/>
                <a:moveTo>
                  <a:pt x="69" y="474"/>
                </a:moveTo>
                <a:lnTo>
                  <a:pt x="69" y="474"/>
                </a:lnTo>
                <a:lnTo>
                  <a:pt x="67" y="481"/>
                </a:lnTo>
                <a:lnTo>
                  <a:pt x="69" y="488"/>
                </a:lnTo>
                <a:lnTo>
                  <a:pt x="72" y="503"/>
                </a:lnTo>
                <a:lnTo>
                  <a:pt x="72" y="503"/>
                </a:lnTo>
                <a:lnTo>
                  <a:pt x="76" y="494"/>
                </a:lnTo>
                <a:lnTo>
                  <a:pt x="78" y="486"/>
                </a:lnTo>
                <a:lnTo>
                  <a:pt x="79" y="469"/>
                </a:lnTo>
                <a:lnTo>
                  <a:pt x="79" y="469"/>
                </a:lnTo>
                <a:lnTo>
                  <a:pt x="76" y="469"/>
                </a:lnTo>
                <a:lnTo>
                  <a:pt x="75" y="471"/>
                </a:lnTo>
                <a:lnTo>
                  <a:pt x="69" y="474"/>
                </a:lnTo>
                <a:lnTo>
                  <a:pt x="69" y="474"/>
                </a:lnTo>
                <a:close/>
                <a:moveTo>
                  <a:pt x="139" y="480"/>
                </a:moveTo>
                <a:lnTo>
                  <a:pt x="139" y="480"/>
                </a:lnTo>
                <a:lnTo>
                  <a:pt x="142" y="477"/>
                </a:lnTo>
                <a:lnTo>
                  <a:pt x="142" y="475"/>
                </a:lnTo>
                <a:lnTo>
                  <a:pt x="142" y="469"/>
                </a:lnTo>
                <a:lnTo>
                  <a:pt x="142" y="469"/>
                </a:lnTo>
                <a:lnTo>
                  <a:pt x="131" y="469"/>
                </a:lnTo>
                <a:lnTo>
                  <a:pt x="131" y="469"/>
                </a:lnTo>
                <a:lnTo>
                  <a:pt x="133" y="472"/>
                </a:lnTo>
                <a:lnTo>
                  <a:pt x="134" y="475"/>
                </a:lnTo>
                <a:lnTo>
                  <a:pt x="136" y="478"/>
                </a:lnTo>
                <a:lnTo>
                  <a:pt x="139" y="480"/>
                </a:lnTo>
                <a:lnTo>
                  <a:pt x="139" y="480"/>
                </a:lnTo>
                <a:close/>
                <a:moveTo>
                  <a:pt x="146" y="472"/>
                </a:moveTo>
                <a:lnTo>
                  <a:pt x="146" y="472"/>
                </a:lnTo>
                <a:lnTo>
                  <a:pt x="149" y="472"/>
                </a:lnTo>
                <a:lnTo>
                  <a:pt x="149" y="469"/>
                </a:lnTo>
                <a:lnTo>
                  <a:pt x="149" y="469"/>
                </a:lnTo>
                <a:lnTo>
                  <a:pt x="146" y="469"/>
                </a:lnTo>
                <a:lnTo>
                  <a:pt x="146" y="469"/>
                </a:lnTo>
                <a:lnTo>
                  <a:pt x="146" y="472"/>
                </a:lnTo>
                <a:lnTo>
                  <a:pt x="146" y="472"/>
                </a:lnTo>
                <a:close/>
                <a:moveTo>
                  <a:pt x="252" y="469"/>
                </a:moveTo>
                <a:lnTo>
                  <a:pt x="252" y="469"/>
                </a:lnTo>
                <a:lnTo>
                  <a:pt x="252" y="472"/>
                </a:lnTo>
                <a:lnTo>
                  <a:pt x="253" y="475"/>
                </a:lnTo>
                <a:lnTo>
                  <a:pt x="253" y="475"/>
                </a:lnTo>
                <a:lnTo>
                  <a:pt x="255" y="474"/>
                </a:lnTo>
                <a:lnTo>
                  <a:pt x="256" y="474"/>
                </a:lnTo>
                <a:lnTo>
                  <a:pt x="256" y="474"/>
                </a:lnTo>
                <a:lnTo>
                  <a:pt x="256" y="472"/>
                </a:lnTo>
                <a:lnTo>
                  <a:pt x="256" y="469"/>
                </a:lnTo>
                <a:lnTo>
                  <a:pt x="256" y="469"/>
                </a:lnTo>
                <a:lnTo>
                  <a:pt x="255" y="469"/>
                </a:lnTo>
                <a:lnTo>
                  <a:pt x="252" y="469"/>
                </a:lnTo>
                <a:lnTo>
                  <a:pt x="252" y="469"/>
                </a:lnTo>
                <a:close/>
                <a:moveTo>
                  <a:pt x="262" y="469"/>
                </a:moveTo>
                <a:lnTo>
                  <a:pt x="262" y="469"/>
                </a:lnTo>
                <a:lnTo>
                  <a:pt x="262" y="474"/>
                </a:lnTo>
                <a:lnTo>
                  <a:pt x="262" y="474"/>
                </a:lnTo>
                <a:lnTo>
                  <a:pt x="267" y="477"/>
                </a:lnTo>
                <a:lnTo>
                  <a:pt x="270" y="478"/>
                </a:lnTo>
                <a:lnTo>
                  <a:pt x="276" y="484"/>
                </a:lnTo>
                <a:lnTo>
                  <a:pt x="276" y="484"/>
                </a:lnTo>
                <a:lnTo>
                  <a:pt x="276" y="477"/>
                </a:lnTo>
                <a:lnTo>
                  <a:pt x="274" y="469"/>
                </a:lnTo>
                <a:lnTo>
                  <a:pt x="274" y="469"/>
                </a:lnTo>
                <a:lnTo>
                  <a:pt x="268" y="469"/>
                </a:lnTo>
                <a:lnTo>
                  <a:pt x="262" y="469"/>
                </a:lnTo>
                <a:lnTo>
                  <a:pt x="262" y="469"/>
                </a:lnTo>
                <a:close/>
                <a:moveTo>
                  <a:pt x="389" y="469"/>
                </a:moveTo>
                <a:lnTo>
                  <a:pt x="389" y="469"/>
                </a:lnTo>
                <a:lnTo>
                  <a:pt x="389" y="472"/>
                </a:lnTo>
                <a:lnTo>
                  <a:pt x="389" y="472"/>
                </a:lnTo>
                <a:lnTo>
                  <a:pt x="392" y="471"/>
                </a:lnTo>
                <a:lnTo>
                  <a:pt x="392" y="469"/>
                </a:lnTo>
                <a:lnTo>
                  <a:pt x="392" y="469"/>
                </a:lnTo>
                <a:lnTo>
                  <a:pt x="392" y="469"/>
                </a:lnTo>
                <a:lnTo>
                  <a:pt x="390" y="469"/>
                </a:lnTo>
                <a:lnTo>
                  <a:pt x="389" y="469"/>
                </a:lnTo>
                <a:lnTo>
                  <a:pt x="389" y="469"/>
                </a:lnTo>
                <a:close/>
                <a:moveTo>
                  <a:pt x="233" y="471"/>
                </a:moveTo>
                <a:lnTo>
                  <a:pt x="233" y="471"/>
                </a:lnTo>
                <a:lnTo>
                  <a:pt x="233" y="477"/>
                </a:lnTo>
                <a:lnTo>
                  <a:pt x="235" y="478"/>
                </a:lnTo>
                <a:lnTo>
                  <a:pt x="236" y="480"/>
                </a:lnTo>
                <a:lnTo>
                  <a:pt x="236" y="480"/>
                </a:lnTo>
                <a:lnTo>
                  <a:pt x="238" y="477"/>
                </a:lnTo>
                <a:lnTo>
                  <a:pt x="239" y="475"/>
                </a:lnTo>
                <a:lnTo>
                  <a:pt x="242" y="471"/>
                </a:lnTo>
                <a:lnTo>
                  <a:pt x="242" y="471"/>
                </a:lnTo>
                <a:lnTo>
                  <a:pt x="238" y="471"/>
                </a:lnTo>
                <a:lnTo>
                  <a:pt x="233" y="471"/>
                </a:lnTo>
                <a:lnTo>
                  <a:pt x="233" y="471"/>
                </a:lnTo>
                <a:close/>
                <a:moveTo>
                  <a:pt x="241" y="481"/>
                </a:moveTo>
                <a:lnTo>
                  <a:pt x="241" y="481"/>
                </a:lnTo>
                <a:lnTo>
                  <a:pt x="247" y="483"/>
                </a:lnTo>
                <a:lnTo>
                  <a:pt x="252" y="484"/>
                </a:lnTo>
                <a:lnTo>
                  <a:pt x="252" y="484"/>
                </a:lnTo>
                <a:lnTo>
                  <a:pt x="248" y="477"/>
                </a:lnTo>
                <a:lnTo>
                  <a:pt x="247" y="474"/>
                </a:lnTo>
                <a:lnTo>
                  <a:pt x="245" y="471"/>
                </a:lnTo>
                <a:lnTo>
                  <a:pt x="245" y="471"/>
                </a:lnTo>
                <a:lnTo>
                  <a:pt x="244" y="471"/>
                </a:lnTo>
                <a:lnTo>
                  <a:pt x="244" y="471"/>
                </a:lnTo>
                <a:lnTo>
                  <a:pt x="244" y="474"/>
                </a:lnTo>
                <a:lnTo>
                  <a:pt x="244" y="475"/>
                </a:lnTo>
                <a:lnTo>
                  <a:pt x="242" y="478"/>
                </a:lnTo>
                <a:lnTo>
                  <a:pt x="241" y="481"/>
                </a:lnTo>
                <a:lnTo>
                  <a:pt x="241" y="481"/>
                </a:lnTo>
                <a:close/>
                <a:moveTo>
                  <a:pt x="341" y="474"/>
                </a:moveTo>
                <a:lnTo>
                  <a:pt x="341" y="474"/>
                </a:lnTo>
                <a:lnTo>
                  <a:pt x="343" y="475"/>
                </a:lnTo>
                <a:lnTo>
                  <a:pt x="346" y="475"/>
                </a:lnTo>
                <a:lnTo>
                  <a:pt x="351" y="471"/>
                </a:lnTo>
                <a:lnTo>
                  <a:pt x="351" y="471"/>
                </a:lnTo>
                <a:lnTo>
                  <a:pt x="348" y="471"/>
                </a:lnTo>
                <a:lnTo>
                  <a:pt x="346" y="471"/>
                </a:lnTo>
                <a:lnTo>
                  <a:pt x="341" y="474"/>
                </a:lnTo>
                <a:lnTo>
                  <a:pt x="341" y="474"/>
                </a:lnTo>
                <a:close/>
                <a:moveTo>
                  <a:pt x="373" y="478"/>
                </a:moveTo>
                <a:lnTo>
                  <a:pt x="373" y="478"/>
                </a:lnTo>
                <a:lnTo>
                  <a:pt x="372" y="475"/>
                </a:lnTo>
                <a:lnTo>
                  <a:pt x="372" y="472"/>
                </a:lnTo>
                <a:lnTo>
                  <a:pt x="372" y="471"/>
                </a:lnTo>
                <a:lnTo>
                  <a:pt x="372" y="471"/>
                </a:lnTo>
                <a:lnTo>
                  <a:pt x="366" y="471"/>
                </a:lnTo>
                <a:lnTo>
                  <a:pt x="366" y="471"/>
                </a:lnTo>
                <a:lnTo>
                  <a:pt x="369" y="475"/>
                </a:lnTo>
                <a:lnTo>
                  <a:pt x="373" y="478"/>
                </a:lnTo>
                <a:lnTo>
                  <a:pt x="373" y="478"/>
                </a:lnTo>
                <a:close/>
                <a:moveTo>
                  <a:pt x="474" y="483"/>
                </a:moveTo>
                <a:lnTo>
                  <a:pt x="474" y="483"/>
                </a:lnTo>
                <a:lnTo>
                  <a:pt x="479" y="483"/>
                </a:lnTo>
                <a:lnTo>
                  <a:pt x="483" y="483"/>
                </a:lnTo>
                <a:lnTo>
                  <a:pt x="483" y="483"/>
                </a:lnTo>
                <a:lnTo>
                  <a:pt x="483" y="475"/>
                </a:lnTo>
                <a:lnTo>
                  <a:pt x="482" y="471"/>
                </a:lnTo>
                <a:lnTo>
                  <a:pt x="482" y="471"/>
                </a:lnTo>
                <a:lnTo>
                  <a:pt x="477" y="472"/>
                </a:lnTo>
                <a:lnTo>
                  <a:pt x="476" y="475"/>
                </a:lnTo>
                <a:lnTo>
                  <a:pt x="474" y="483"/>
                </a:lnTo>
                <a:lnTo>
                  <a:pt x="474" y="483"/>
                </a:lnTo>
                <a:close/>
                <a:moveTo>
                  <a:pt x="639" y="488"/>
                </a:moveTo>
                <a:lnTo>
                  <a:pt x="639" y="488"/>
                </a:lnTo>
                <a:lnTo>
                  <a:pt x="643" y="486"/>
                </a:lnTo>
                <a:lnTo>
                  <a:pt x="649" y="486"/>
                </a:lnTo>
                <a:lnTo>
                  <a:pt x="649" y="486"/>
                </a:lnTo>
                <a:lnTo>
                  <a:pt x="649" y="478"/>
                </a:lnTo>
                <a:lnTo>
                  <a:pt x="649" y="474"/>
                </a:lnTo>
                <a:lnTo>
                  <a:pt x="648" y="471"/>
                </a:lnTo>
                <a:lnTo>
                  <a:pt x="648" y="471"/>
                </a:lnTo>
                <a:lnTo>
                  <a:pt x="643" y="480"/>
                </a:lnTo>
                <a:lnTo>
                  <a:pt x="639" y="488"/>
                </a:lnTo>
                <a:lnTo>
                  <a:pt x="639" y="488"/>
                </a:lnTo>
                <a:close/>
                <a:moveTo>
                  <a:pt x="229" y="477"/>
                </a:moveTo>
                <a:lnTo>
                  <a:pt x="229" y="477"/>
                </a:lnTo>
                <a:lnTo>
                  <a:pt x="229" y="475"/>
                </a:lnTo>
                <a:lnTo>
                  <a:pt x="229" y="472"/>
                </a:lnTo>
                <a:lnTo>
                  <a:pt x="229" y="472"/>
                </a:lnTo>
                <a:lnTo>
                  <a:pt x="223" y="471"/>
                </a:lnTo>
                <a:lnTo>
                  <a:pt x="223" y="471"/>
                </a:lnTo>
                <a:lnTo>
                  <a:pt x="224" y="475"/>
                </a:lnTo>
                <a:lnTo>
                  <a:pt x="226" y="477"/>
                </a:lnTo>
                <a:lnTo>
                  <a:pt x="229" y="477"/>
                </a:lnTo>
                <a:lnTo>
                  <a:pt x="229" y="477"/>
                </a:lnTo>
                <a:close/>
                <a:moveTo>
                  <a:pt x="378" y="477"/>
                </a:moveTo>
                <a:lnTo>
                  <a:pt x="378" y="477"/>
                </a:lnTo>
                <a:lnTo>
                  <a:pt x="378" y="474"/>
                </a:lnTo>
                <a:lnTo>
                  <a:pt x="375" y="471"/>
                </a:lnTo>
                <a:lnTo>
                  <a:pt x="375" y="471"/>
                </a:lnTo>
                <a:lnTo>
                  <a:pt x="377" y="474"/>
                </a:lnTo>
                <a:lnTo>
                  <a:pt x="377" y="475"/>
                </a:lnTo>
                <a:lnTo>
                  <a:pt x="378" y="477"/>
                </a:lnTo>
                <a:lnTo>
                  <a:pt x="378" y="477"/>
                </a:lnTo>
                <a:close/>
                <a:moveTo>
                  <a:pt x="438" y="474"/>
                </a:moveTo>
                <a:lnTo>
                  <a:pt x="438" y="474"/>
                </a:lnTo>
                <a:lnTo>
                  <a:pt x="439" y="471"/>
                </a:lnTo>
                <a:lnTo>
                  <a:pt x="439" y="471"/>
                </a:lnTo>
                <a:lnTo>
                  <a:pt x="436" y="471"/>
                </a:lnTo>
                <a:lnTo>
                  <a:pt x="436" y="471"/>
                </a:lnTo>
                <a:lnTo>
                  <a:pt x="436" y="474"/>
                </a:lnTo>
                <a:lnTo>
                  <a:pt x="438" y="474"/>
                </a:lnTo>
                <a:lnTo>
                  <a:pt x="438" y="474"/>
                </a:lnTo>
                <a:close/>
                <a:moveTo>
                  <a:pt x="759" y="488"/>
                </a:moveTo>
                <a:lnTo>
                  <a:pt x="759" y="488"/>
                </a:lnTo>
                <a:lnTo>
                  <a:pt x="764" y="484"/>
                </a:lnTo>
                <a:lnTo>
                  <a:pt x="765" y="480"/>
                </a:lnTo>
                <a:lnTo>
                  <a:pt x="764" y="475"/>
                </a:lnTo>
                <a:lnTo>
                  <a:pt x="761" y="471"/>
                </a:lnTo>
                <a:lnTo>
                  <a:pt x="761" y="471"/>
                </a:lnTo>
                <a:lnTo>
                  <a:pt x="761" y="480"/>
                </a:lnTo>
                <a:lnTo>
                  <a:pt x="759" y="488"/>
                </a:lnTo>
                <a:lnTo>
                  <a:pt x="759" y="488"/>
                </a:lnTo>
                <a:close/>
                <a:moveTo>
                  <a:pt x="155" y="481"/>
                </a:moveTo>
                <a:lnTo>
                  <a:pt x="155" y="481"/>
                </a:lnTo>
                <a:lnTo>
                  <a:pt x="157" y="480"/>
                </a:lnTo>
                <a:lnTo>
                  <a:pt x="157" y="480"/>
                </a:lnTo>
                <a:lnTo>
                  <a:pt x="157" y="480"/>
                </a:lnTo>
                <a:lnTo>
                  <a:pt x="159" y="475"/>
                </a:lnTo>
                <a:lnTo>
                  <a:pt x="159" y="472"/>
                </a:lnTo>
                <a:lnTo>
                  <a:pt x="159" y="472"/>
                </a:lnTo>
                <a:lnTo>
                  <a:pt x="155" y="472"/>
                </a:lnTo>
                <a:lnTo>
                  <a:pt x="154" y="475"/>
                </a:lnTo>
                <a:lnTo>
                  <a:pt x="154" y="478"/>
                </a:lnTo>
                <a:lnTo>
                  <a:pt x="155" y="481"/>
                </a:lnTo>
                <a:lnTo>
                  <a:pt x="155" y="481"/>
                </a:lnTo>
                <a:close/>
                <a:moveTo>
                  <a:pt x="166" y="477"/>
                </a:moveTo>
                <a:lnTo>
                  <a:pt x="166" y="477"/>
                </a:lnTo>
                <a:lnTo>
                  <a:pt x="166" y="475"/>
                </a:lnTo>
                <a:lnTo>
                  <a:pt x="166" y="472"/>
                </a:lnTo>
                <a:lnTo>
                  <a:pt x="166" y="472"/>
                </a:lnTo>
                <a:lnTo>
                  <a:pt x="163" y="472"/>
                </a:lnTo>
                <a:lnTo>
                  <a:pt x="163" y="472"/>
                </a:lnTo>
                <a:lnTo>
                  <a:pt x="163" y="475"/>
                </a:lnTo>
                <a:lnTo>
                  <a:pt x="165" y="477"/>
                </a:lnTo>
                <a:lnTo>
                  <a:pt x="166" y="477"/>
                </a:lnTo>
                <a:lnTo>
                  <a:pt x="166" y="477"/>
                </a:lnTo>
                <a:close/>
                <a:moveTo>
                  <a:pt x="305" y="474"/>
                </a:moveTo>
                <a:lnTo>
                  <a:pt x="305" y="474"/>
                </a:lnTo>
                <a:lnTo>
                  <a:pt x="308" y="474"/>
                </a:lnTo>
                <a:lnTo>
                  <a:pt x="309" y="474"/>
                </a:lnTo>
                <a:lnTo>
                  <a:pt x="311" y="474"/>
                </a:lnTo>
                <a:lnTo>
                  <a:pt x="311" y="474"/>
                </a:lnTo>
                <a:lnTo>
                  <a:pt x="309" y="474"/>
                </a:lnTo>
                <a:lnTo>
                  <a:pt x="308" y="472"/>
                </a:lnTo>
                <a:lnTo>
                  <a:pt x="306" y="472"/>
                </a:lnTo>
                <a:lnTo>
                  <a:pt x="305" y="474"/>
                </a:lnTo>
                <a:lnTo>
                  <a:pt x="305" y="474"/>
                </a:lnTo>
                <a:close/>
                <a:moveTo>
                  <a:pt x="553" y="472"/>
                </a:moveTo>
                <a:lnTo>
                  <a:pt x="553" y="472"/>
                </a:lnTo>
                <a:lnTo>
                  <a:pt x="550" y="474"/>
                </a:lnTo>
                <a:lnTo>
                  <a:pt x="550" y="478"/>
                </a:lnTo>
                <a:lnTo>
                  <a:pt x="550" y="478"/>
                </a:lnTo>
                <a:lnTo>
                  <a:pt x="552" y="480"/>
                </a:lnTo>
                <a:lnTo>
                  <a:pt x="555" y="480"/>
                </a:lnTo>
                <a:lnTo>
                  <a:pt x="555" y="480"/>
                </a:lnTo>
                <a:lnTo>
                  <a:pt x="555" y="475"/>
                </a:lnTo>
                <a:lnTo>
                  <a:pt x="555" y="472"/>
                </a:lnTo>
                <a:lnTo>
                  <a:pt x="553" y="472"/>
                </a:lnTo>
                <a:lnTo>
                  <a:pt x="553" y="472"/>
                </a:lnTo>
                <a:close/>
                <a:moveTo>
                  <a:pt x="744" y="498"/>
                </a:moveTo>
                <a:lnTo>
                  <a:pt x="744" y="498"/>
                </a:lnTo>
                <a:lnTo>
                  <a:pt x="746" y="495"/>
                </a:lnTo>
                <a:lnTo>
                  <a:pt x="747" y="492"/>
                </a:lnTo>
                <a:lnTo>
                  <a:pt x="746" y="484"/>
                </a:lnTo>
                <a:lnTo>
                  <a:pt x="746" y="484"/>
                </a:lnTo>
                <a:lnTo>
                  <a:pt x="744" y="472"/>
                </a:lnTo>
                <a:lnTo>
                  <a:pt x="744" y="472"/>
                </a:lnTo>
                <a:lnTo>
                  <a:pt x="742" y="472"/>
                </a:lnTo>
                <a:lnTo>
                  <a:pt x="742" y="472"/>
                </a:lnTo>
                <a:lnTo>
                  <a:pt x="741" y="478"/>
                </a:lnTo>
                <a:lnTo>
                  <a:pt x="741" y="486"/>
                </a:lnTo>
                <a:lnTo>
                  <a:pt x="742" y="492"/>
                </a:lnTo>
                <a:lnTo>
                  <a:pt x="744" y="498"/>
                </a:lnTo>
                <a:lnTo>
                  <a:pt x="744" y="498"/>
                </a:lnTo>
                <a:close/>
                <a:moveTo>
                  <a:pt x="84" y="472"/>
                </a:moveTo>
                <a:lnTo>
                  <a:pt x="84" y="472"/>
                </a:lnTo>
                <a:lnTo>
                  <a:pt x="82" y="483"/>
                </a:lnTo>
                <a:lnTo>
                  <a:pt x="81" y="491"/>
                </a:lnTo>
                <a:lnTo>
                  <a:pt x="78" y="500"/>
                </a:lnTo>
                <a:lnTo>
                  <a:pt x="75" y="507"/>
                </a:lnTo>
                <a:lnTo>
                  <a:pt x="75" y="507"/>
                </a:lnTo>
                <a:lnTo>
                  <a:pt x="75" y="512"/>
                </a:lnTo>
                <a:lnTo>
                  <a:pt x="78" y="517"/>
                </a:lnTo>
                <a:lnTo>
                  <a:pt x="81" y="521"/>
                </a:lnTo>
                <a:lnTo>
                  <a:pt x="84" y="524"/>
                </a:lnTo>
                <a:lnTo>
                  <a:pt x="91" y="530"/>
                </a:lnTo>
                <a:lnTo>
                  <a:pt x="99" y="535"/>
                </a:lnTo>
                <a:lnTo>
                  <a:pt x="99" y="535"/>
                </a:lnTo>
                <a:lnTo>
                  <a:pt x="98" y="529"/>
                </a:lnTo>
                <a:lnTo>
                  <a:pt x="96" y="524"/>
                </a:lnTo>
                <a:lnTo>
                  <a:pt x="93" y="520"/>
                </a:lnTo>
                <a:lnTo>
                  <a:pt x="90" y="513"/>
                </a:lnTo>
                <a:lnTo>
                  <a:pt x="90" y="513"/>
                </a:lnTo>
                <a:lnTo>
                  <a:pt x="91" y="509"/>
                </a:lnTo>
                <a:lnTo>
                  <a:pt x="91" y="503"/>
                </a:lnTo>
                <a:lnTo>
                  <a:pt x="88" y="492"/>
                </a:lnTo>
                <a:lnTo>
                  <a:pt x="88" y="492"/>
                </a:lnTo>
                <a:lnTo>
                  <a:pt x="90" y="492"/>
                </a:lnTo>
                <a:lnTo>
                  <a:pt x="91" y="492"/>
                </a:lnTo>
                <a:lnTo>
                  <a:pt x="91" y="492"/>
                </a:lnTo>
                <a:lnTo>
                  <a:pt x="91" y="492"/>
                </a:lnTo>
                <a:lnTo>
                  <a:pt x="90" y="489"/>
                </a:lnTo>
                <a:lnTo>
                  <a:pt x="88" y="486"/>
                </a:lnTo>
                <a:lnTo>
                  <a:pt x="88" y="486"/>
                </a:lnTo>
                <a:lnTo>
                  <a:pt x="88" y="486"/>
                </a:lnTo>
                <a:lnTo>
                  <a:pt x="88" y="488"/>
                </a:lnTo>
                <a:lnTo>
                  <a:pt x="88" y="489"/>
                </a:lnTo>
                <a:lnTo>
                  <a:pt x="87" y="491"/>
                </a:lnTo>
                <a:lnTo>
                  <a:pt x="87" y="491"/>
                </a:lnTo>
                <a:lnTo>
                  <a:pt x="87" y="480"/>
                </a:lnTo>
                <a:lnTo>
                  <a:pt x="85" y="475"/>
                </a:lnTo>
                <a:lnTo>
                  <a:pt x="85" y="474"/>
                </a:lnTo>
                <a:lnTo>
                  <a:pt x="84" y="472"/>
                </a:lnTo>
                <a:lnTo>
                  <a:pt x="84" y="472"/>
                </a:lnTo>
                <a:close/>
                <a:moveTo>
                  <a:pt x="390" y="480"/>
                </a:moveTo>
                <a:lnTo>
                  <a:pt x="390" y="480"/>
                </a:lnTo>
                <a:lnTo>
                  <a:pt x="396" y="480"/>
                </a:lnTo>
                <a:lnTo>
                  <a:pt x="401" y="478"/>
                </a:lnTo>
                <a:lnTo>
                  <a:pt x="401" y="478"/>
                </a:lnTo>
                <a:lnTo>
                  <a:pt x="398" y="474"/>
                </a:lnTo>
                <a:lnTo>
                  <a:pt x="395" y="474"/>
                </a:lnTo>
                <a:lnTo>
                  <a:pt x="392" y="475"/>
                </a:lnTo>
                <a:lnTo>
                  <a:pt x="390" y="480"/>
                </a:lnTo>
                <a:lnTo>
                  <a:pt x="390" y="480"/>
                </a:lnTo>
                <a:close/>
                <a:moveTo>
                  <a:pt x="505" y="477"/>
                </a:moveTo>
                <a:lnTo>
                  <a:pt x="505" y="477"/>
                </a:lnTo>
                <a:lnTo>
                  <a:pt x="509" y="480"/>
                </a:lnTo>
                <a:lnTo>
                  <a:pt x="509" y="480"/>
                </a:lnTo>
                <a:lnTo>
                  <a:pt x="511" y="477"/>
                </a:lnTo>
                <a:lnTo>
                  <a:pt x="512" y="474"/>
                </a:lnTo>
                <a:lnTo>
                  <a:pt x="512" y="474"/>
                </a:lnTo>
                <a:lnTo>
                  <a:pt x="511" y="472"/>
                </a:lnTo>
                <a:lnTo>
                  <a:pt x="508" y="472"/>
                </a:lnTo>
                <a:lnTo>
                  <a:pt x="506" y="474"/>
                </a:lnTo>
                <a:lnTo>
                  <a:pt x="505" y="477"/>
                </a:lnTo>
                <a:lnTo>
                  <a:pt x="505" y="477"/>
                </a:lnTo>
                <a:close/>
                <a:moveTo>
                  <a:pt x="581" y="488"/>
                </a:moveTo>
                <a:lnTo>
                  <a:pt x="581" y="488"/>
                </a:lnTo>
                <a:lnTo>
                  <a:pt x="584" y="489"/>
                </a:lnTo>
                <a:lnTo>
                  <a:pt x="584" y="489"/>
                </a:lnTo>
                <a:lnTo>
                  <a:pt x="587" y="481"/>
                </a:lnTo>
                <a:lnTo>
                  <a:pt x="587" y="474"/>
                </a:lnTo>
                <a:lnTo>
                  <a:pt x="587" y="474"/>
                </a:lnTo>
                <a:lnTo>
                  <a:pt x="585" y="472"/>
                </a:lnTo>
                <a:lnTo>
                  <a:pt x="582" y="474"/>
                </a:lnTo>
                <a:lnTo>
                  <a:pt x="581" y="478"/>
                </a:lnTo>
                <a:lnTo>
                  <a:pt x="581" y="488"/>
                </a:lnTo>
                <a:lnTo>
                  <a:pt x="581" y="488"/>
                </a:lnTo>
                <a:close/>
                <a:moveTo>
                  <a:pt x="288" y="483"/>
                </a:moveTo>
                <a:lnTo>
                  <a:pt x="288" y="483"/>
                </a:lnTo>
                <a:lnTo>
                  <a:pt x="290" y="478"/>
                </a:lnTo>
                <a:lnTo>
                  <a:pt x="288" y="474"/>
                </a:lnTo>
                <a:lnTo>
                  <a:pt x="288" y="474"/>
                </a:lnTo>
                <a:lnTo>
                  <a:pt x="287" y="474"/>
                </a:lnTo>
                <a:lnTo>
                  <a:pt x="285" y="474"/>
                </a:lnTo>
                <a:lnTo>
                  <a:pt x="285" y="474"/>
                </a:lnTo>
                <a:lnTo>
                  <a:pt x="285" y="478"/>
                </a:lnTo>
                <a:lnTo>
                  <a:pt x="287" y="481"/>
                </a:lnTo>
                <a:lnTo>
                  <a:pt x="288" y="483"/>
                </a:lnTo>
                <a:lnTo>
                  <a:pt x="288" y="483"/>
                </a:lnTo>
                <a:close/>
                <a:moveTo>
                  <a:pt x="351" y="478"/>
                </a:moveTo>
                <a:lnTo>
                  <a:pt x="351" y="478"/>
                </a:lnTo>
                <a:lnTo>
                  <a:pt x="355" y="478"/>
                </a:lnTo>
                <a:lnTo>
                  <a:pt x="358" y="478"/>
                </a:lnTo>
                <a:lnTo>
                  <a:pt x="358" y="478"/>
                </a:lnTo>
                <a:lnTo>
                  <a:pt x="358" y="475"/>
                </a:lnTo>
                <a:lnTo>
                  <a:pt x="358" y="474"/>
                </a:lnTo>
                <a:lnTo>
                  <a:pt x="358" y="474"/>
                </a:lnTo>
                <a:lnTo>
                  <a:pt x="355" y="474"/>
                </a:lnTo>
                <a:lnTo>
                  <a:pt x="354" y="475"/>
                </a:lnTo>
                <a:lnTo>
                  <a:pt x="351" y="478"/>
                </a:lnTo>
                <a:lnTo>
                  <a:pt x="351" y="478"/>
                </a:lnTo>
                <a:close/>
                <a:moveTo>
                  <a:pt x="489" y="483"/>
                </a:moveTo>
                <a:lnTo>
                  <a:pt x="489" y="483"/>
                </a:lnTo>
                <a:lnTo>
                  <a:pt x="492" y="481"/>
                </a:lnTo>
                <a:lnTo>
                  <a:pt x="492" y="480"/>
                </a:lnTo>
                <a:lnTo>
                  <a:pt x="492" y="474"/>
                </a:lnTo>
                <a:lnTo>
                  <a:pt x="492" y="474"/>
                </a:lnTo>
                <a:lnTo>
                  <a:pt x="489" y="474"/>
                </a:lnTo>
                <a:lnTo>
                  <a:pt x="489" y="474"/>
                </a:lnTo>
                <a:lnTo>
                  <a:pt x="489" y="483"/>
                </a:lnTo>
                <a:lnTo>
                  <a:pt x="489" y="483"/>
                </a:lnTo>
                <a:close/>
                <a:moveTo>
                  <a:pt x="194" y="475"/>
                </a:moveTo>
                <a:lnTo>
                  <a:pt x="194" y="475"/>
                </a:lnTo>
                <a:lnTo>
                  <a:pt x="194" y="478"/>
                </a:lnTo>
                <a:lnTo>
                  <a:pt x="197" y="480"/>
                </a:lnTo>
                <a:lnTo>
                  <a:pt x="201" y="481"/>
                </a:lnTo>
                <a:lnTo>
                  <a:pt x="201" y="481"/>
                </a:lnTo>
                <a:lnTo>
                  <a:pt x="201" y="477"/>
                </a:lnTo>
                <a:lnTo>
                  <a:pt x="201" y="474"/>
                </a:lnTo>
                <a:lnTo>
                  <a:pt x="201" y="474"/>
                </a:lnTo>
                <a:lnTo>
                  <a:pt x="194" y="475"/>
                </a:lnTo>
                <a:lnTo>
                  <a:pt x="194" y="475"/>
                </a:lnTo>
                <a:close/>
                <a:moveTo>
                  <a:pt x="384" y="478"/>
                </a:moveTo>
                <a:lnTo>
                  <a:pt x="384" y="478"/>
                </a:lnTo>
                <a:lnTo>
                  <a:pt x="386" y="477"/>
                </a:lnTo>
                <a:lnTo>
                  <a:pt x="386" y="475"/>
                </a:lnTo>
                <a:lnTo>
                  <a:pt x="384" y="475"/>
                </a:lnTo>
                <a:lnTo>
                  <a:pt x="384" y="475"/>
                </a:lnTo>
                <a:lnTo>
                  <a:pt x="384" y="477"/>
                </a:lnTo>
                <a:lnTo>
                  <a:pt x="384" y="478"/>
                </a:lnTo>
                <a:lnTo>
                  <a:pt x="384" y="478"/>
                </a:lnTo>
                <a:close/>
                <a:moveTo>
                  <a:pt x="439" y="480"/>
                </a:moveTo>
                <a:lnTo>
                  <a:pt x="439" y="480"/>
                </a:lnTo>
                <a:lnTo>
                  <a:pt x="444" y="484"/>
                </a:lnTo>
                <a:lnTo>
                  <a:pt x="444" y="484"/>
                </a:lnTo>
                <a:lnTo>
                  <a:pt x="444" y="480"/>
                </a:lnTo>
                <a:lnTo>
                  <a:pt x="442" y="477"/>
                </a:lnTo>
                <a:lnTo>
                  <a:pt x="441" y="475"/>
                </a:lnTo>
                <a:lnTo>
                  <a:pt x="441" y="475"/>
                </a:lnTo>
                <a:lnTo>
                  <a:pt x="439" y="480"/>
                </a:lnTo>
                <a:lnTo>
                  <a:pt x="439" y="480"/>
                </a:lnTo>
                <a:close/>
                <a:moveTo>
                  <a:pt x="605" y="480"/>
                </a:moveTo>
                <a:lnTo>
                  <a:pt x="605" y="480"/>
                </a:lnTo>
                <a:lnTo>
                  <a:pt x="605" y="477"/>
                </a:lnTo>
                <a:lnTo>
                  <a:pt x="605" y="475"/>
                </a:lnTo>
                <a:lnTo>
                  <a:pt x="604" y="475"/>
                </a:lnTo>
                <a:lnTo>
                  <a:pt x="604" y="475"/>
                </a:lnTo>
                <a:lnTo>
                  <a:pt x="604" y="478"/>
                </a:lnTo>
                <a:lnTo>
                  <a:pt x="605" y="480"/>
                </a:lnTo>
                <a:lnTo>
                  <a:pt x="605" y="480"/>
                </a:lnTo>
                <a:close/>
                <a:moveTo>
                  <a:pt x="300" y="481"/>
                </a:moveTo>
                <a:lnTo>
                  <a:pt x="300" y="481"/>
                </a:lnTo>
                <a:lnTo>
                  <a:pt x="306" y="480"/>
                </a:lnTo>
                <a:lnTo>
                  <a:pt x="308" y="480"/>
                </a:lnTo>
                <a:lnTo>
                  <a:pt x="309" y="478"/>
                </a:lnTo>
                <a:lnTo>
                  <a:pt x="309" y="478"/>
                </a:lnTo>
                <a:lnTo>
                  <a:pt x="300" y="477"/>
                </a:lnTo>
                <a:lnTo>
                  <a:pt x="300" y="477"/>
                </a:lnTo>
                <a:lnTo>
                  <a:pt x="300" y="481"/>
                </a:lnTo>
                <a:lnTo>
                  <a:pt x="300" y="481"/>
                </a:lnTo>
                <a:close/>
                <a:moveTo>
                  <a:pt x="146" y="480"/>
                </a:moveTo>
                <a:lnTo>
                  <a:pt x="146" y="480"/>
                </a:lnTo>
                <a:lnTo>
                  <a:pt x="148" y="481"/>
                </a:lnTo>
                <a:lnTo>
                  <a:pt x="148" y="483"/>
                </a:lnTo>
                <a:lnTo>
                  <a:pt x="149" y="483"/>
                </a:lnTo>
                <a:lnTo>
                  <a:pt x="149" y="483"/>
                </a:lnTo>
                <a:lnTo>
                  <a:pt x="151" y="480"/>
                </a:lnTo>
                <a:lnTo>
                  <a:pt x="151" y="478"/>
                </a:lnTo>
                <a:lnTo>
                  <a:pt x="149" y="478"/>
                </a:lnTo>
                <a:lnTo>
                  <a:pt x="149" y="478"/>
                </a:lnTo>
                <a:lnTo>
                  <a:pt x="148" y="478"/>
                </a:lnTo>
                <a:lnTo>
                  <a:pt x="146" y="480"/>
                </a:lnTo>
                <a:lnTo>
                  <a:pt x="146" y="480"/>
                </a:lnTo>
                <a:close/>
                <a:moveTo>
                  <a:pt x="284" y="488"/>
                </a:moveTo>
                <a:lnTo>
                  <a:pt x="284" y="488"/>
                </a:lnTo>
                <a:lnTo>
                  <a:pt x="284" y="484"/>
                </a:lnTo>
                <a:lnTo>
                  <a:pt x="282" y="481"/>
                </a:lnTo>
                <a:lnTo>
                  <a:pt x="282" y="480"/>
                </a:lnTo>
                <a:lnTo>
                  <a:pt x="280" y="478"/>
                </a:lnTo>
                <a:lnTo>
                  <a:pt x="280" y="478"/>
                </a:lnTo>
                <a:lnTo>
                  <a:pt x="280" y="481"/>
                </a:lnTo>
                <a:lnTo>
                  <a:pt x="280" y="483"/>
                </a:lnTo>
                <a:lnTo>
                  <a:pt x="282" y="486"/>
                </a:lnTo>
                <a:lnTo>
                  <a:pt x="284" y="488"/>
                </a:lnTo>
                <a:lnTo>
                  <a:pt x="284" y="488"/>
                </a:lnTo>
                <a:close/>
                <a:moveTo>
                  <a:pt x="428" y="480"/>
                </a:moveTo>
                <a:lnTo>
                  <a:pt x="428" y="480"/>
                </a:lnTo>
                <a:lnTo>
                  <a:pt x="428" y="481"/>
                </a:lnTo>
                <a:lnTo>
                  <a:pt x="430" y="484"/>
                </a:lnTo>
                <a:lnTo>
                  <a:pt x="430" y="484"/>
                </a:lnTo>
                <a:lnTo>
                  <a:pt x="431" y="483"/>
                </a:lnTo>
                <a:lnTo>
                  <a:pt x="431" y="480"/>
                </a:lnTo>
                <a:lnTo>
                  <a:pt x="431" y="478"/>
                </a:lnTo>
                <a:lnTo>
                  <a:pt x="428" y="480"/>
                </a:lnTo>
                <a:lnTo>
                  <a:pt x="428" y="480"/>
                </a:lnTo>
                <a:close/>
                <a:moveTo>
                  <a:pt x="117" y="486"/>
                </a:moveTo>
                <a:lnTo>
                  <a:pt x="117" y="486"/>
                </a:lnTo>
                <a:lnTo>
                  <a:pt x="117" y="484"/>
                </a:lnTo>
                <a:lnTo>
                  <a:pt x="119" y="481"/>
                </a:lnTo>
                <a:lnTo>
                  <a:pt x="119" y="481"/>
                </a:lnTo>
                <a:lnTo>
                  <a:pt x="117" y="480"/>
                </a:lnTo>
                <a:lnTo>
                  <a:pt x="116" y="478"/>
                </a:lnTo>
                <a:lnTo>
                  <a:pt x="116" y="478"/>
                </a:lnTo>
                <a:lnTo>
                  <a:pt x="116" y="483"/>
                </a:lnTo>
                <a:lnTo>
                  <a:pt x="116" y="486"/>
                </a:lnTo>
                <a:lnTo>
                  <a:pt x="117" y="486"/>
                </a:lnTo>
                <a:lnTo>
                  <a:pt x="117" y="486"/>
                </a:lnTo>
                <a:close/>
                <a:moveTo>
                  <a:pt x="181" y="486"/>
                </a:moveTo>
                <a:lnTo>
                  <a:pt x="181" y="486"/>
                </a:lnTo>
                <a:lnTo>
                  <a:pt x="184" y="480"/>
                </a:lnTo>
                <a:lnTo>
                  <a:pt x="184" y="480"/>
                </a:lnTo>
                <a:lnTo>
                  <a:pt x="186" y="481"/>
                </a:lnTo>
                <a:lnTo>
                  <a:pt x="187" y="483"/>
                </a:lnTo>
                <a:lnTo>
                  <a:pt x="187" y="483"/>
                </a:lnTo>
                <a:lnTo>
                  <a:pt x="187" y="483"/>
                </a:lnTo>
                <a:lnTo>
                  <a:pt x="183" y="489"/>
                </a:lnTo>
                <a:lnTo>
                  <a:pt x="181" y="492"/>
                </a:lnTo>
                <a:lnTo>
                  <a:pt x="183" y="494"/>
                </a:lnTo>
                <a:lnTo>
                  <a:pt x="184" y="495"/>
                </a:lnTo>
                <a:lnTo>
                  <a:pt x="184" y="495"/>
                </a:lnTo>
                <a:lnTo>
                  <a:pt x="187" y="492"/>
                </a:lnTo>
                <a:lnTo>
                  <a:pt x="191" y="488"/>
                </a:lnTo>
                <a:lnTo>
                  <a:pt x="191" y="488"/>
                </a:lnTo>
                <a:lnTo>
                  <a:pt x="189" y="484"/>
                </a:lnTo>
                <a:lnTo>
                  <a:pt x="187" y="480"/>
                </a:lnTo>
                <a:lnTo>
                  <a:pt x="187" y="480"/>
                </a:lnTo>
                <a:lnTo>
                  <a:pt x="184" y="478"/>
                </a:lnTo>
                <a:lnTo>
                  <a:pt x="180" y="478"/>
                </a:lnTo>
                <a:lnTo>
                  <a:pt x="180" y="478"/>
                </a:lnTo>
                <a:lnTo>
                  <a:pt x="180" y="483"/>
                </a:lnTo>
                <a:lnTo>
                  <a:pt x="181" y="486"/>
                </a:lnTo>
                <a:lnTo>
                  <a:pt x="181" y="486"/>
                </a:lnTo>
                <a:close/>
                <a:moveTo>
                  <a:pt x="218" y="489"/>
                </a:moveTo>
                <a:lnTo>
                  <a:pt x="218" y="489"/>
                </a:lnTo>
                <a:lnTo>
                  <a:pt x="221" y="489"/>
                </a:lnTo>
                <a:lnTo>
                  <a:pt x="224" y="491"/>
                </a:lnTo>
                <a:lnTo>
                  <a:pt x="224" y="491"/>
                </a:lnTo>
                <a:lnTo>
                  <a:pt x="221" y="483"/>
                </a:lnTo>
                <a:lnTo>
                  <a:pt x="219" y="481"/>
                </a:lnTo>
                <a:lnTo>
                  <a:pt x="216" y="480"/>
                </a:lnTo>
                <a:lnTo>
                  <a:pt x="216" y="480"/>
                </a:lnTo>
                <a:lnTo>
                  <a:pt x="218" y="489"/>
                </a:lnTo>
                <a:lnTo>
                  <a:pt x="218" y="489"/>
                </a:lnTo>
                <a:close/>
                <a:moveTo>
                  <a:pt x="502" y="491"/>
                </a:moveTo>
                <a:lnTo>
                  <a:pt x="502" y="491"/>
                </a:lnTo>
                <a:lnTo>
                  <a:pt x="502" y="484"/>
                </a:lnTo>
                <a:lnTo>
                  <a:pt x="500" y="481"/>
                </a:lnTo>
                <a:lnTo>
                  <a:pt x="499" y="480"/>
                </a:lnTo>
                <a:lnTo>
                  <a:pt x="499" y="480"/>
                </a:lnTo>
                <a:lnTo>
                  <a:pt x="499" y="486"/>
                </a:lnTo>
                <a:lnTo>
                  <a:pt x="500" y="489"/>
                </a:lnTo>
                <a:lnTo>
                  <a:pt x="502" y="491"/>
                </a:lnTo>
                <a:lnTo>
                  <a:pt x="502" y="491"/>
                </a:lnTo>
                <a:close/>
                <a:moveTo>
                  <a:pt x="177" y="492"/>
                </a:moveTo>
                <a:lnTo>
                  <a:pt x="177" y="492"/>
                </a:lnTo>
                <a:lnTo>
                  <a:pt x="175" y="484"/>
                </a:lnTo>
                <a:lnTo>
                  <a:pt x="175" y="481"/>
                </a:lnTo>
                <a:lnTo>
                  <a:pt x="174" y="481"/>
                </a:lnTo>
                <a:lnTo>
                  <a:pt x="174" y="481"/>
                </a:lnTo>
                <a:lnTo>
                  <a:pt x="175" y="488"/>
                </a:lnTo>
                <a:lnTo>
                  <a:pt x="175" y="489"/>
                </a:lnTo>
                <a:lnTo>
                  <a:pt x="177" y="492"/>
                </a:lnTo>
                <a:lnTo>
                  <a:pt x="177" y="492"/>
                </a:lnTo>
                <a:close/>
                <a:moveTo>
                  <a:pt x="573" y="484"/>
                </a:moveTo>
                <a:lnTo>
                  <a:pt x="573" y="484"/>
                </a:lnTo>
                <a:lnTo>
                  <a:pt x="575" y="486"/>
                </a:lnTo>
                <a:lnTo>
                  <a:pt x="576" y="486"/>
                </a:lnTo>
                <a:lnTo>
                  <a:pt x="576" y="486"/>
                </a:lnTo>
                <a:lnTo>
                  <a:pt x="576" y="483"/>
                </a:lnTo>
                <a:lnTo>
                  <a:pt x="578" y="481"/>
                </a:lnTo>
                <a:lnTo>
                  <a:pt x="578" y="481"/>
                </a:lnTo>
                <a:lnTo>
                  <a:pt x="575" y="483"/>
                </a:lnTo>
                <a:lnTo>
                  <a:pt x="573" y="484"/>
                </a:lnTo>
                <a:lnTo>
                  <a:pt x="573" y="484"/>
                </a:lnTo>
                <a:close/>
                <a:moveTo>
                  <a:pt x="163" y="483"/>
                </a:moveTo>
                <a:lnTo>
                  <a:pt x="163" y="483"/>
                </a:lnTo>
                <a:lnTo>
                  <a:pt x="163" y="489"/>
                </a:lnTo>
                <a:lnTo>
                  <a:pt x="165" y="495"/>
                </a:lnTo>
                <a:lnTo>
                  <a:pt x="165" y="495"/>
                </a:lnTo>
                <a:lnTo>
                  <a:pt x="168" y="495"/>
                </a:lnTo>
                <a:lnTo>
                  <a:pt x="172" y="495"/>
                </a:lnTo>
                <a:lnTo>
                  <a:pt x="172" y="495"/>
                </a:lnTo>
                <a:lnTo>
                  <a:pt x="171" y="491"/>
                </a:lnTo>
                <a:lnTo>
                  <a:pt x="169" y="486"/>
                </a:lnTo>
                <a:lnTo>
                  <a:pt x="168" y="483"/>
                </a:lnTo>
                <a:lnTo>
                  <a:pt x="166" y="481"/>
                </a:lnTo>
                <a:lnTo>
                  <a:pt x="163" y="483"/>
                </a:lnTo>
                <a:lnTo>
                  <a:pt x="163" y="483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67" y="488"/>
                </a:lnTo>
                <a:lnTo>
                  <a:pt x="271" y="489"/>
                </a:lnTo>
                <a:lnTo>
                  <a:pt x="271" y="489"/>
                </a:lnTo>
                <a:lnTo>
                  <a:pt x="267" y="484"/>
                </a:lnTo>
                <a:lnTo>
                  <a:pt x="262" y="481"/>
                </a:lnTo>
                <a:lnTo>
                  <a:pt x="262" y="481"/>
                </a:lnTo>
                <a:lnTo>
                  <a:pt x="262" y="484"/>
                </a:lnTo>
                <a:lnTo>
                  <a:pt x="264" y="489"/>
                </a:lnTo>
                <a:lnTo>
                  <a:pt x="264" y="489"/>
                </a:lnTo>
                <a:close/>
                <a:moveTo>
                  <a:pt x="518" y="484"/>
                </a:moveTo>
                <a:lnTo>
                  <a:pt x="518" y="484"/>
                </a:lnTo>
                <a:lnTo>
                  <a:pt x="518" y="483"/>
                </a:lnTo>
                <a:lnTo>
                  <a:pt x="515" y="481"/>
                </a:lnTo>
                <a:lnTo>
                  <a:pt x="515" y="481"/>
                </a:lnTo>
                <a:lnTo>
                  <a:pt x="515" y="483"/>
                </a:lnTo>
                <a:lnTo>
                  <a:pt x="517" y="483"/>
                </a:lnTo>
                <a:lnTo>
                  <a:pt x="518" y="484"/>
                </a:lnTo>
                <a:lnTo>
                  <a:pt x="518" y="484"/>
                </a:lnTo>
                <a:close/>
                <a:moveTo>
                  <a:pt x="599" y="491"/>
                </a:moveTo>
                <a:lnTo>
                  <a:pt x="599" y="491"/>
                </a:lnTo>
                <a:lnTo>
                  <a:pt x="602" y="488"/>
                </a:lnTo>
                <a:lnTo>
                  <a:pt x="604" y="484"/>
                </a:lnTo>
                <a:lnTo>
                  <a:pt x="604" y="484"/>
                </a:lnTo>
                <a:lnTo>
                  <a:pt x="601" y="483"/>
                </a:lnTo>
                <a:lnTo>
                  <a:pt x="599" y="481"/>
                </a:lnTo>
                <a:lnTo>
                  <a:pt x="599" y="481"/>
                </a:lnTo>
                <a:lnTo>
                  <a:pt x="598" y="483"/>
                </a:lnTo>
                <a:lnTo>
                  <a:pt x="598" y="486"/>
                </a:lnTo>
                <a:lnTo>
                  <a:pt x="599" y="491"/>
                </a:lnTo>
                <a:lnTo>
                  <a:pt x="599" y="491"/>
                </a:lnTo>
                <a:close/>
                <a:moveTo>
                  <a:pt x="680" y="488"/>
                </a:moveTo>
                <a:lnTo>
                  <a:pt x="680" y="488"/>
                </a:lnTo>
                <a:lnTo>
                  <a:pt x="680" y="484"/>
                </a:lnTo>
                <a:lnTo>
                  <a:pt x="678" y="481"/>
                </a:lnTo>
                <a:lnTo>
                  <a:pt x="678" y="481"/>
                </a:lnTo>
                <a:lnTo>
                  <a:pt x="678" y="484"/>
                </a:lnTo>
                <a:lnTo>
                  <a:pt x="680" y="488"/>
                </a:lnTo>
                <a:lnTo>
                  <a:pt x="680" y="488"/>
                </a:lnTo>
                <a:close/>
                <a:moveTo>
                  <a:pt x="409" y="489"/>
                </a:moveTo>
                <a:lnTo>
                  <a:pt x="409" y="489"/>
                </a:lnTo>
                <a:lnTo>
                  <a:pt x="407" y="488"/>
                </a:lnTo>
                <a:lnTo>
                  <a:pt x="406" y="486"/>
                </a:lnTo>
                <a:lnTo>
                  <a:pt x="404" y="484"/>
                </a:lnTo>
                <a:lnTo>
                  <a:pt x="404" y="483"/>
                </a:lnTo>
                <a:lnTo>
                  <a:pt x="404" y="483"/>
                </a:lnTo>
                <a:lnTo>
                  <a:pt x="401" y="484"/>
                </a:lnTo>
                <a:lnTo>
                  <a:pt x="396" y="484"/>
                </a:lnTo>
                <a:lnTo>
                  <a:pt x="390" y="484"/>
                </a:lnTo>
                <a:lnTo>
                  <a:pt x="390" y="484"/>
                </a:lnTo>
                <a:lnTo>
                  <a:pt x="398" y="488"/>
                </a:lnTo>
                <a:lnTo>
                  <a:pt x="409" y="489"/>
                </a:lnTo>
                <a:lnTo>
                  <a:pt x="409" y="489"/>
                </a:lnTo>
                <a:close/>
                <a:moveTo>
                  <a:pt x="99" y="483"/>
                </a:moveTo>
                <a:lnTo>
                  <a:pt x="99" y="483"/>
                </a:lnTo>
                <a:lnTo>
                  <a:pt x="99" y="488"/>
                </a:lnTo>
                <a:lnTo>
                  <a:pt x="98" y="491"/>
                </a:lnTo>
                <a:lnTo>
                  <a:pt x="96" y="492"/>
                </a:lnTo>
                <a:lnTo>
                  <a:pt x="93" y="494"/>
                </a:lnTo>
                <a:lnTo>
                  <a:pt x="93" y="494"/>
                </a:lnTo>
                <a:lnTo>
                  <a:pt x="94" y="495"/>
                </a:lnTo>
                <a:lnTo>
                  <a:pt x="96" y="495"/>
                </a:lnTo>
                <a:lnTo>
                  <a:pt x="96" y="494"/>
                </a:lnTo>
                <a:lnTo>
                  <a:pt x="96" y="494"/>
                </a:lnTo>
                <a:lnTo>
                  <a:pt x="98" y="498"/>
                </a:lnTo>
                <a:lnTo>
                  <a:pt x="99" y="503"/>
                </a:lnTo>
                <a:lnTo>
                  <a:pt x="99" y="503"/>
                </a:lnTo>
                <a:lnTo>
                  <a:pt x="107" y="501"/>
                </a:lnTo>
                <a:lnTo>
                  <a:pt x="110" y="500"/>
                </a:lnTo>
                <a:lnTo>
                  <a:pt x="111" y="497"/>
                </a:lnTo>
                <a:lnTo>
                  <a:pt x="111" y="497"/>
                </a:lnTo>
                <a:lnTo>
                  <a:pt x="110" y="497"/>
                </a:lnTo>
                <a:lnTo>
                  <a:pt x="108" y="497"/>
                </a:lnTo>
                <a:lnTo>
                  <a:pt x="108" y="498"/>
                </a:lnTo>
                <a:lnTo>
                  <a:pt x="107" y="497"/>
                </a:lnTo>
                <a:lnTo>
                  <a:pt x="107" y="497"/>
                </a:lnTo>
                <a:lnTo>
                  <a:pt x="105" y="491"/>
                </a:lnTo>
                <a:lnTo>
                  <a:pt x="105" y="483"/>
                </a:lnTo>
                <a:lnTo>
                  <a:pt x="105" y="483"/>
                </a:lnTo>
                <a:lnTo>
                  <a:pt x="102" y="483"/>
                </a:lnTo>
                <a:lnTo>
                  <a:pt x="99" y="483"/>
                </a:lnTo>
                <a:lnTo>
                  <a:pt x="99" y="483"/>
                </a:lnTo>
                <a:close/>
                <a:moveTo>
                  <a:pt x="529" y="488"/>
                </a:moveTo>
                <a:lnTo>
                  <a:pt x="529" y="488"/>
                </a:lnTo>
                <a:lnTo>
                  <a:pt x="531" y="488"/>
                </a:lnTo>
                <a:lnTo>
                  <a:pt x="532" y="486"/>
                </a:lnTo>
                <a:lnTo>
                  <a:pt x="532" y="484"/>
                </a:lnTo>
                <a:lnTo>
                  <a:pt x="531" y="483"/>
                </a:lnTo>
                <a:lnTo>
                  <a:pt x="531" y="483"/>
                </a:lnTo>
                <a:lnTo>
                  <a:pt x="529" y="488"/>
                </a:lnTo>
                <a:lnTo>
                  <a:pt x="529" y="488"/>
                </a:lnTo>
                <a:close/>
                <a:moveTo>
                  <a:pt x="329" y="484"/>
                </a:moveTo>
                <a:lnTo>
                  <a:pt x="329" y="484"/>
                </a:lnTo>
                <a:lnTo>
                  <a:pt x="328" y="488"/>
                </a:lnTo>
                <a:lnTo>
                  <a:pt x="329" y="489"/>
                </a:lnTo>
                <a:lnTo>
                  <a:pt x="332" y="492"/>
                </a:lnTo>
                <a:lnTo>
                  <a:pt x="332" y="492"/>
                </a:lnTo>
                <a:lnTo>
                  <a:pt x="343" y="489"/>
                </a:lnTo>
                <a:lnTo>
                  <a:pt x="343" y="489"/>
                </a:lnTo>
                <a:lnTo>
                  <a:pt x="341" y="486"/>
                </a:lnTo>
                <a:lnTo>
                  <a:pt x="340" y="483"/>
                </a:lnTo>
                <a:lnTo>
                  <a:pt x="340" y="483"/>
                </a:lnTo>
                <a:lnTo>
                  <a:pt x="334" y="486"/>
                </a:lnTo>
                <a:lnTo>
                  <a:pt x="331" y="486"/>
                </a:lnTo>
                <a:lnTo>
                  <a:pt x="329" y="484"/>
                </a:lnTo>
                <a:lnTo>
                  <a:pt x="329" y="484"/>
                </a:lnTo>
                <a:close/>
                <a:moveTo>
                  <a:pt x="346" y="488"/>
                </a:moveTo>
                <a:lnTo>
                  <a:pt x="346" y="488"/>
                </a:lnTo>
                <a:lnTo>
                  <a:pt x="349" y="488"/>
                </a:lnTo>
                <a:lnTo>
                  <a:pt x="351" y="486"/>
                </a:lnTo>
                <a:lnTo>
                  <a:pt x="351" y="486"/>
                </a:lnTo>
                <a:lnTo>
                  <a:pt x="348" y="484"/>
                </a:lnTo>
                <a:lnTo>
                  <a:pt x="345" y="483"/>
                </a:lnTo>
                <a:lnTo>
                  <a:pt x="345" y="483"/>
                </a:lnTo>
                <a:lnTo>
                  <a:pt x="346" y="486"/>
                </a:lnTo>
                <a:lnTo>
                  <a:pt x="346" y="488"/>
                </a:lnTo>
                <a:lnTo>
                  <a:pt x="346" y="488"/>
                </a:lnTo>
                <a:close/>
                <a:moveTo>
                  <a:pt x="424" y="483"/>
                </a:moveTo>
                <a:lnTo>
                  <a:pt x="424" y="483"/>
                </a:lnTo>
                <a:lnTo>
                  <a:pt x="422" y="484"/>
                </a:lnTo>
                <a:lnTo>
                  <a:pt x="421" y="488"/>
                </a:lnTo>
                <a:lnTo>
                  <a:pt x="421" y="494"/>
                </a:lnTo>
                <a:lnTo>
                  <a:pt x="421" y="494"/>
                </a:lnTo>
                <a:lnTo>
                  <a:pt x="422" y="494"/>
                </a:lnTo>
                <a:lnTo>
                  <a:pt x="424" y="494"/>
                </a:lnTo>
                <a:lnTo>
                  <a:pt x="427" y="491"/>
                </a:lnTo>
                <a:lnTo>
                  <a:pt x="427" y="486"/>
                </a:lnTo>
                <a:lnTo>
                  <a:pt x="425" y="484"/>
                </a:lnTo>
                <a:lnTo>
                  <a:pt x="424" y="483"/>
                </a:lnTo>
                <a:lnTo>
                  <a:pt x="424" y="483"/>
                </a:lnTo>
                <a:close/>
                <a:moveTo>
                  <a:pt x="431" y="489"/>
                </a:moveTo>
                <a:lnTo>
                  <a:pt x="431" y="489"/>
                </a:lnTo>
                <a:lnTo>
                  <a:pt x="433" y="494"/>
                </a:lnTo>
                <a:lnTo>
                  <a:pt x="434" y="497"/>
                </a:lnTo>
                <a:lnTo>
                  <a:pt x="434" y="497"/>
                </a:lnTo>
                <a:lnTo>
                  <a:pt x="438" y="498"/>
                </a:lnTo>
                <a:lnTo>
                  <a:pt x="442" y="500"/>
                </a:lnTo>
                <a:lnTo>
                  <a:pt x="442" y="500"/>
                </a:lnTo>
                <a:lnTo>
                  <a:pt x="439" y="491"/>
                </a:lnTo>
                <a:lnTo>
                  <a:pt x="438" y="486"/>
                </a:lnTo>
                <a:lnTo>
                  <a:pt x="434" y="483"/>
                </a:lnTo>
                <a:lnTo>
                  <a:pt x="434" y="483"/>
                </a:lnTo>
                <a:lnTo>
                  <a:pt x="431" y="489"/>
                </a:lnTo>
                <a:lnTo>
                  <a:pt x="431" y="489"/>
                </a:lnTo>
                <a:close/>
                <a:moveTo>
                  <a:pt x="451" y="492"/>
                </a:moveTo>
                <a:lnTo>
                  <a:pt x="451" y="492"/>
                </a:lnTo>
                <a:lnTo>
                  <a:pt x="451" y="488"/>
                </a:lnTo>
                <a:lnTo>
                  <a:pt x="451" y="484"/>
                </a:lnTo>
                <a:lnTo>
                  <a:pt x="450" y="483"/>
                </a:lnTo>
                <a:lnTo>
                  <a:pt x="450" y="483"/>
                </a:lnTo>
                <a:lnTo>
                  <a:pt x="451" y="492"/>
                </a:lnTo>
                <a:lnTo>
                  <a:pt x="451" y="492"/>
                </a:lnTo>
                <a:close/>
                <a:moveTo>
                  <a:pt x="154" y="486"/>
                </a:moveTo>
                <a:lnTo>
                  <a:pt x="154" y="486"/>
                </a:lnTo>
                <a:lnTo>
                  <a:pt x="154" y="494"/>
                </a:lnTo>
                <a:lnTo>
                  <a:pt x="154" y="494"/>
                </a:lnTo>
                <a:lnTo>
                  <a:pt x="157" y="494"/>
                </a:lnTo>
                <a:lnTo>
                  <a:pt x="160" y="494"/>
                </a:lnTo>
                <a:lnTo>
                  <a:pt x="160" y="494"/>
                </a:lnTo>
                <a:lnTo>
                  <a:pt x="160" y="489"/>
                </a:lnTo>
                <a:lnTo>
                  <a:pt x="160" y="484"/>
                </a:lnTo>
                <a:lnTo>
                  <a:pt x="160" y="484"/>
                </a:lnTo>
                <a:lnTo>
                  <a:pt x="157" y="484"/>
                </a:lnTo>
                <a:lnTo>
                  <a:pt x="154" y="486"/>
                </a:lnTo>
                <a:lnTo>
                  <a:pt x="154" y="486"/>
                </a:lnTo>
                <a:close/>
                <a:moveTo>
                  <a:pt x="555" y="489"/>
                </a:moveTo>
                <a:lnTo>
                  <a:pt x="555" y="489"/>
                </a:lnTo>
                <a:lnTo>
                  <a:pt x="555" y="484"/>
                </a:lnTo>
                <a:lnTo>
                  <a:pt x="555" y="484"/>
                </a:lnTo>
                <a:lnTo>
                  <a:pt x="553" y="484"/>
                </a:lnTo>
                <a:lnTo>
                  <a:pt x="552" y="484"/>
                </a:lnTo>
                <a:lnTo>
                  <a:pt x="552" y="484"/>
                </a:lnTo>
                <a:lnTo>
                  <a:pt x="553" y="488"/>
                </a:lnTo>
                <a:lnTo>
                  <a:pt x="555" y="489"/>
                </a:lnTo>
                <a:lnTo>
                  <a:pt x="555" y="489"/>
                </a:lnTo>
                <a:close/>
                <a:moveTo>
                  <a:pt x="245" y="489"/>
                </a:moveTo>
                <a:lnTo>
                  <a:pt x="245" y="489"/>
                </a:lnTo>
                <a:lnTo>
                  <a:pt x="244" y="488"/>
                </a:lnTo>
                <a:lnTo>
                  <a:pt x="242" y="486"/>
                </a:lnTo>
                <a:lnTo>
                  <a:pt x="241" y="486"/>
                </a:lnTo>
                <a:lnTo>
                  <a:pt x="238" y="484"/>
                </a:lnTo>
                <a:lnTo>
                  <a:pt x="238" y="484"/>
                </a:lnTo>
                <a:lnTo>
                  <a:pt x="239" y="488"/>
                </a:lnTo>
                <a:lnTo>
                  <a:pt x="241" y="488"/>
                </a:lnTo>
                <a:lnTo>
                  <a:pt x="245" y="489"/>
                </a:lnTo>
                <a:lnTo>
                  <a:pt x="245" y="489"/>
                </a:lnTo>
                <a:close/>
                <a:moveTo>
                  <a:pt x="300" y="491"/>
                </a:moveTo>
                <a:lnTo>
                  <a:pt x="300" y="491"/>
                </a:lnTo>
                <a:lnTo>
                  <a:pt x="305" y="491"/>
                </a:lnTo>
                <a:lnTo>
                  <a:pt x="308" y="491"/>
                </a:lnTo>
                <a:lnTo>
                  <a:pt x="314" y="484"/>
                </a:lnTo>
                <a:lnTo>
                  <a:pt x="314" y="484"/>
                </a:lnTo>
                <a:lnTo>
                  <a:pt x="312" y="486"/>
                </a:lnTo>
                <a:lnTo>
                  <a:pt x="312" y="486"/>
                </a:lnTo>
                <a:lnTo>
                  <a:pt x="306" y="488"/>
                </a:lnTo>
                <a:lnTo>
                  <a:pt x="303" y="489"/>
                </a:lnTo>
                <a:lnTo>
                  <a:pt x="300" y="491"/>
                </a:lnTo>
                <a:lnTo>
                  <a:pt x="300" y="491"/>
                </a:lnTo>
                <a:close/>
                <a:moveTo>
                  <a:pt x="491" y="486"/>
                </a:moveTo>
                <a:lnTo>
                  <a:pt x="491" y="486"/>
                </a:lnTo>
                <a:lnTo>
                  <a:pt x="492" y="488"/>
                </a:lnTo>
                <a:lnTo>
                  <a:pt x="492" y="488"/>
                </a:lnTo>
                <a:lnTo>
                  <a:pt x="492" y="489"/>
                </a:lnTo>
                <a:lnTo>
                  <a:pt x="494" y="489"/>
                </a:lnTo>
                <a:lnTo>
                  <a:pt x="494" y="489"/>
                </a:lnTo>
                <a:lnTo>
                  <a:pt x="494" y="488"/>
                </a:lnTo>
                <a:lnTo>
                  <a:pt x="494" y="484"/>
                </a:lnTo>
                <a:lnTo>
                  <a:pt x="494" y="484"/>
                </a:lnTo>
                <a:lnTo>
                  <a:pt x="492" y="486"/>
                </a:lnTo>
                <a:lnTo>
                  <a:pt x="491" y="486"/>
                </a:lnTo>
                <a:lnTo>
                  <a:pt x="491" y="486"/>
                </a:lnTo>
                <a:close/>
                <a:moveTo>
                  <a:pt x="704" y="492"/>
                </a:moveTo>
                <a:lnTo>
                  <a:pt x="704" y="492"/>
                </a:lnTo>
                <a:lnTo>
                  <a:pt x="704" y="489"/>
                </a:lnTo>
                <a:lnTo>
                  <a:pt x="704" y="488"/>
                </a:lnTo>
                <a:lnTo>
                  <a:pt x="703" y="486"/>
                </a:lnTo>
                <a:lnTo>
                  <a:pt x="701" y="486"/>
                </a:lnTo>
                <a:lnTo>
                  <a:pt x="698" y="491"/>
                </a:lnTo>
                <a:lnTo>
                  <a:pt x="697" y="494"/>
                </a:lnTo>
                <a:lnTo>
                  <a:pt x="698" y="497"/>
                </a:lnTo>
                <a:lnTo>
                  <a:pt x="698" y="497"/>
                </a:lnTo>
                <a:lnTo>
                  <a:pt x="703" y="495"/>
                </a:lnTo>
                <a:lnTo>
                  <a:pt x="704" y="494"/>
                </a:lnTo>
                <a:lnTo>
                  <a:pt x="704" y="492"/>
                </a:lnTo>
                <a:lnTo>
                  <a:pt x="704" y="492"/>
                </a:lnTo>
                <a:close/>
                <a:moveTo>
                  <a:pt x="730" y="494"/>
                </a:moveTo>
                <a:lnTo>
                  <a:pt x="730" y="494"/>
                </a:lnTo>
                <a:lnTo>
                  <a:pt x="732" y="489"/>
                </a:lnTo>
                <a:lnTo>
                  <a:pt x="732" y="486"/>
                </a:lnTo>
                <a:lnTo>
                  <a:pt x="730" y="484"/>
                </a:lnTo>
                <a:lnTo>
                  <a:pt x="730" y="484"/>
                </a:lnTo>
                <a:lnTo>
                  <a:pt x="730" y="489"/>
                </a:lnTo>
                <a:lnTo>
                  <a:pt x="730" y="492"/>
                </a:lnTo>
                <a:lnTo>
                  <a:pt x="730" y="494"/>
                </a:lnTo>
                <a:lnTo>
                  <a:pt x="730" y="494"/>
                </a:lnTo>
                <a:close/>
                <a:moveTo>
                  <a:pt x="195" y="494"/>
                </a:moveTo>
                <a:lnTo>
                  <a:pt x="195" y="494"/>
                </a:lnTo>
                <a:lnTo>
                  <a:pt x="198" y="494"/>
                </a:lnTo>
                <a:lnTo>
                  <a:pt x="201" y="494"/>
                </a:lnTo>
                <a:lnTo>
                  <a:pt x="203" y="492"/>
                </a:lnTo>
                <a:lnTo>
                  <a:pt x="203" y="492"/>
                </a:lnTo>
                <a:lnTo>
                  <a:pt x="201" y="492"/>
                </a:lnTo>
                <a:lnTo>
                  <a:pt x="201" y="491"/>
                </a:lnTo>
                <a:lnTo>
                  <a:pt x="201" y="488"/>
                </a:lnTo>
                <a:lnTo>
                  <a:pt x="201" y="488"/>
                </a:lnTo>
                <a:lnTo>
                  <a:pt x="197" y="489"/>
                </a:lnTo>
                <a:lnTo>
                  <a:pt x="197" y="491"/>
                </a:lnTo>
                <a:lnTo>
                  <a:pt x="195" y="494"/>
                </a:lnTo>
                <a:lnTo>
                  <a:pt x="195" y="494"/>
                </a:lnTo>
                <a:close/>
                <a:moveTo>
                  <a:pt x="474" y="492"/>
                </a:moveTo>
                <a:lnTo>
                  <a:pt x="474" y="492"/>
                </a:lnTo>
                <a:lnTo>
                  <a:pt x="479" y="491"/>
                </a:lnTo>
                <a:lnTo>
                  <a:pt x="482" y="488"/>
                </a:lnTo>
                <a:lnTo>
                  <a:pt x="482" y="488"/>
                </a:lnTo>
                <a:lnTo>
                  <a:pt x="477" y="489"/>
                </a:lnTo>
                <a:lnTo>
                  <a:pt x="474" y="492"/>
                </a:lnTo>
                <a:lnTo>
                  <a:pt x="474" y="492"/>
                </a:lnTo>
                <a:close/>
                <a:moveTo>
                  <a:pt x="506" y="498"/>
                </a:moveTo>
                <a:lnTo>
                  <a:pt x="506" y="498"/>
                </a:lnTo>
                <a:lnTo>
                  <a:pt x="509" y="497"/>
                </a:lnTo>
                <a:lnTo>
                  <a:pt x="509" y="494"/>
                </a:lnTo>
                <a:lnTo>
                  <a:pt x="509" y="491"/>
                </a:lnTo>
                <a:lnTo>
                  <a:pt x="508" y="488"/>
                </a:lnTo>
                <a:lnTo>
                  <a:pt x="508" y="488"/>
                </a:lnTo>
                <a:lnTo>
                  <a:pt x="506" y="489"/>
                </a:lnTo>
                <a:lnTo>
                  <a:pt x="506" y="492"/>
                </a:lnTo>
                <a:lnTo>
                  <a:pt x="506" y="498"/>
                </a:lnTo>
                <a:lnTo>
                  <a:pt x="506" y="498"/>
                </a:lnTo>
                <a:close/>
                <a:moveTo>
                  <a:pt x="44" y="504"/>
                </a:moveTo>
                <a:lnTo>
                  <a:pt x="44" y="504"/>
                </a:lnTo>
                <a:lnTo>
                  <a:pt x="49" y="503"/>
                </a:lnTo>
                <a:lnTo>
                  <a:pt x="49" y="503"/>
                </a:lnTo>
                <a:lnTo>
                  <a:pt x="49" y="500"/>
                </a:lnTo>
                <a:lnTo>
                  <a:pt x="47" y="495"/>
                </a:lnTo>
                <a:lnTo>
                  <a:pt x="47" y="495"/>
                </a:lnTo>
                <a:lnTo>
                  <a:pt x="46" y="495"/>
                </a:lnTo>
                <a:lnTo>
                  <a:pt x="43" y="495"/>
                </a:lnTo>
                <a:lnTo>
                  <a:pt x="43" y="495"/>
                </a:lnTo>
                <a:lnTo>
                  <a:pt x="41" y="492"/>
                </a:lnTo>
                <a:lnTo>
                  <a:pt x="38" y="489"/>
                </a:lnTo>
                <a:lnTo>
                  <a:pt x="38" y="489"/>
                </a:lnTo>
                <a:lnTo>
                  <a:pt x="38" y="494"/>
                </a:lnTo>
                <a:lnTo>
                  <a:pt x="40" y="497"/>
                </a:lnTo>
                <a:lnTo>
                  <a:pt x="44" y="504"/>
                </a:lnTo>
                <a:lnTo>
                  <a:pt x="44" y="504"/>
                </a:lnTo>
                <a:close/>
                <a:moveTo>
                  <a:pt x="659" y="501"/>
                </a:moveTo>
                <a:lnTo>
                  <a:pt x="659" y="501"/>
                </a:lnTo>
                <a:lnTo>
                  <a:pt x="660" y="504"/>
                </a:lnTo>
                <a:lnTo>
                  <a:pt x="660" y="509"/>
                </a:lnTo>
                <a:lnTo>
                  <a:pt x="662" y="513"/>
                </a:lnTo>
                <a:lnTo>
                  <a:pt x="663" y="517"/>
                </a:lnTo>
                <a:lnTo>
                  <a:pt x="663" y="517"/>
                </a:lnTo>
                <a:lnTo>
                  <a:pt x="668" y="510"/>
                </a:lnTo>
                <a:lnTo>
                  <a:pt x="671" y="503"/>
                </a:lnTo>
                <a:lnTo>
                  <a:pt x="671" y="495"/>
                </a:lnTo>
                <a:lnTo>
                  <a:pt x="671" y="492"/>
                </a:lnTo>
                <a:lnTo>
                  <a:pt x="668" y="489"/>
                </a:lnTo>
                <a:lnTo>
                  <a:pt x="668" y="489"/>
                </a:lnTo>
                <a:lnTo>
                  <a:pt x="659" y="501"/>
                </a:lnTo>
                <a:lnTo>
                  <a:pt x="659" y="501"/>
                </a:lnTo>
                <a:close/>
                <a:moveTo>
                  <a:pt x="399" y="498"/>
                </a:moveTo>
                <a:lnTo>
                  <a:pt x="399" y="498"/>
                </a:lnTo>
                <a:lnTo>
                  <a:pt x="402" y="495"/>
                </a:lnTo>
                <a:lnTo>
                  <a:pt x="404" y="494"/>
                </a:lnTo>
                <a:lnTo>
                  <a:pt x="404" y="494"/>
                </a:lnTo>
                <a:lnTo>
                  <a:pt x="399" y="491"/>
                </a:lnTo>
                <a:lnTo>
                  <a:pt x="393" y="489"/>
                </a:lnTo>
                <a:lnTo>
                  <a:pt x="393" y="489"/>
                </a:lnTo>
                <a:lnTo>
                  <a:pt x="393" y="492"/>
                </a:lnTo>
                <a:lnTo>
                  <a:pt x="395" y="494"/>
                </a:lnTo>
                <a:lnTo>
                  <a:pt x="398" y="495"/>
                </a:lnTo>
                <a:lnTo>
                  <a:pt x="399" y="498"/>
                </a:lnTo>
                <a:lnTo>
                  <a:pt x="399" y="498"/>
                </a:lnTo>
                <a:close/>
                <a:moveTo>
                  <a:pt x="518" y="492"/>
                </a:moveTo>
                <a:lnTo>
                  <a:pt x="518" y="492"/>
                </a:lnTo>
                <a:lnTo>
                  <a:pt x="520" y="492"/>
                </a:lnTo>
                <a:lnTo>
                  <a:pt x="521" y="494"/>
                </a:lnTo>
                <a:lnTo>
                  <a:pt x="521" y="494"/>
                </a:lnTo>
                <a:lnTo>
                  <a:pt x="521" y="491"/>
                </a:lnTo>
                <a:lnTo>
                  <a:pt x="520" y="489"/>
                </a:lnTo>
                <a:lnTo>
                  <a:pt x="520" y="489"/>
                </a:lnTo>
                <a:lnTo>
                  <a:pt x="518" y="492"/>
                </a:lnTo>
                <a:lnTo>
                  <a:pt x="518" y="492"/>
                </a:lnTo>
                <a:close/>
                <a:moveTo>
                  <a:pt x="570" y="500"/>
                </a:moveTo>
                <a:lnTo>
                  <a:pt x="570" y="500"/>
                </a:lnTo>
                <a:lnTo>
                  <a:pt x="573" y="500"/>
                </a:lnTo>
                <a:lnTo>
                  <a:pt x="576" y="500"/>
                </a:lnTo>
                <a:lnTo>
                  <a:pt x="576" y="500"/>
                </a:lnTo>
                <a:lnTo>
                  <a:pt x="576" y="495"/>
                </a:lnTo>
                <a:lnTo>
                  <a:pt x="576" y="491"/>
                </a:lnTo>
                <a:lnTo>
                  <a:pt x="576" y="491"/>
                </a:lnTo>
                <a:lnTo>
                  <a:pt x="570" y="489"/>
                </a:lnTo>
                <a:lnTo>
                  <a:pt x="570" y="489"/>
                </a:lnTo>
                <a:lnTo>
                  <a:pt x="570" y="495"/>
                </a:lnTo>
                <a:lnTo>
                  <a:pt x="570" y="500"/>
                </a:lnTo>
                <a:lnTo>
                  <a:pt x="570" y="500"/>
                </a:lnTo>
                <a:close/>
                <a:moveTo>
                  <a:pt x="349" y="494"/>
                </a:moveTo>
                <a:lnTo>
                  <a:pt x="349" y="494"/>
                </a:lnTo>
                <a:lnTo>
                  <a:pt x="351" y="498"/>
                </a:lnTo>
                <a:lnTo>
                  <a:pt x="354" y="503"/>
                </a:lnTo>
                <a:lnTo>
                  <a:pt x="357" y="506"/>
                </a:lnTo>
                <a:lnTo>
                  <a:pt x="363" y="506"/>
                </a:lnTo>
                <a:lnTo>
                  <a:pt x="363" y="506"/>
                </a:lnTo>
                <a:lnTo>
                  <a:pt x="361" y="500"/>
                </a:lnTo>
                <a:lnTo>
                  <a:pt x="360" y="494"/>
                </a:lnTo>
                <a:lnTo>
                  <a:pt x="357" y="492"/>
                </a:lnTo>
                <a:lnTo>
                  <a:pt x="355" y="491"/>
                </a:lnTo>
                <a:lnTo>
                  <a:pt x="352" y="491"/>
                </a:lnTo>
                <a:lnTo>
                  <a:pt x="349" y="494"/>
                </a:lnTo>
                <a:lnTo>
                  <a:pt x="349" y="494"/>
                </a:lnTo>
                <a:close/>
                <a:moveTo>
                  <a:pt x="116" y="498"/>
                </a:moveTo>
                <a:lnTo>
                  <a:pt x="116" y="498"/>
                </a:lnTo>
                <a:lnTo>
                  <a:pt x="119" y="498"/>
                </a:lnTo>
                <a:lnTo>
                  <a:pt x="123" y="498"/>
                </a:lnTo>
                <a:lnTo>
                  <a:pt x="123" y="498"/>
                </a:lnTo>
                <a:lnTo>
                  <a:pt x="123" y="494"/>
                </a:lnTo>
                <a:lnTo>
                  <a:pt x="122" y="492"/>
                </a:lnTo>
                <a:lnTo>
                  <a:pt x="120" y="491"/>
                </a:lnTo>
                <a:lnTo>
                  <a:pt x="120" y="491"/>
                </a:lnTo>
                <a:lnTo>
                  <a:pt x="117" y="494"/>
                </a:lnTo>
                <a:lnTo>
                  <a:pt x="116" y="495"/>
                </a:lnTo>
                <a:lnTo>
                  <a:pt x="116" y="498"/>
                </a:lnTo>
                <a:lnTo>
                  <a:pt x="116" y="498"/>
                </a:lnTo>
                <a:close/>
                <a:moveTo>
                  <a:pt x="477" y="498"/>
                </a:moveTo>
                <a:lnTo>
                  <a:pt x="477" y="498"/>
                </a:lnTo>
                <a:lnTo>
                  <a:pt x="479" y="506"/>
                </a:lnTo>
                <a:lnTo>
                  <a:pt x="482" y="513"/>
                </a:lnTo>
                <a:lnTo>
                  <a:pt x="482" y="513"/>
                </a:lnTo>
                <a:lnTo>
                  <a:pt x="485" y="512"/>
                </a:lnTo>
                <a:lnTo>
                  <a:pt x="486" y="510"/>
                </a:lnTo>
                <a:lnTo>
                  <a:pt x="488" y="504"/>
                </a:lnTo>
                <a:lnTo>
                  <a:pt x="488" y="497"/>
                </a:lnTo>
                <a:lnTo>
                  <a:pt x="485" y="492"/>
                </a:lnTo>
                <a:lnTo>
                  <a:pt x="485" y="492"/>
                </a:lnTo>
                <a:lnTo>
                  <a:pt x="483" y="494"/>
                </a:lnTo>
                <a:lnTo>
                  <a:pt x="482" y="495"/>
                </a:lnTo>
                <a:lnTo>
                  <a:pt x="477" y="498"/>
                </a:lnTo>
                <a:lnTo>
                  <a:pt x="477" y="498"/>
                </a:lnTo>
                <a:close/>
                <a:moveTo>
                  <a:pt x="448" y="500"/>
                </a:moveTo>
                <a:lnTo>
                  <a:pt x="448" y="500"/>
                </a:lnTo>
                <a:lnTo>
                  <a:pt x="447" y="495"/>
                </a:lnTo>
                <a:lnTo>
                  <a:pt x="445" y="494"/>
                </a:lnTo>
                <a:lnTo>
                  <a:pt x="444" y="492"/>
                </a:lnTo>
                <a:lnTo>
                  <a:pt x="444" y="492"/>
                </a:lnTo>
                <a:lnTo>
                  <a:pt x="445" y="497"/>
                </a:lnTo>
                <a:lnTo>
                  <a:pt x="448" y="500"/>
                </a:lnTo>
                <a:lnTo>
                  <a:pt x="448" y="500"/>
                </a:lnTo>
                <a:close/>
                <a:moveTo>
                  <a:pt x="547" y="503"/>
                </a:moveTo>
                <a:lnTo>
                  <a:pt x="547" y="503"/>
                </a:lnTo>
                <a:lnTo>
                  <a:pt x="547" y="497"/>
                </a:lnTo>
                <a:lnTo>
                  <a:pt x="547" y="495"/>
                </a:lnTo>
                <a:lnTo>
                  <a:pt x="546" y="492"/>
                </a:lnTo>
                <a:lnTo>
                  <a:pt x="546" y="492"/>
                </a:lnTo>
                <a:lnTo>
                  <a:pt x="544" y="498"/>
                </a:lnTo>
                <a:lnTo>
                  <a:pt x="546" y="501"/>
                </a:lnTo>
                <a:lnTo>
                  <a:pt x="547" y="503"/>
                </a:lnTo>
                <a:lnTo>
                  <a:pt x="547" y="503"/>
                </a:lnTo>
                <a:close/>
                <a:moveTo>
                  <a:pt x="631" y="510"/>
                </a:moveTo>
                <a:lnTo>
                  <a:pt x="631" y="510"/>
                </a:lnTo>
                <a:lnTo>
                  <a:pt x="640" y="503"/>
                </a:lnTo>
                <a:lnTo>
                  <a:pt x="648" y="494"/>
                </a:lnTo>
                <a:lnTo>
                  <a:pt x="648" y="494"/>
                </a:lnTo>
                <a:lnTo>
                  <a:pt x="645" y="494"/>
                </a:lnTo>
                <a:lnTo>
                  <a:pt x="642" y="494"/>
                </a:lnTo>
                <a:lnTo>
                  <a:pt x="640" y="495"/>
                </a:lnTo>
                <a:lnTo>
                  <a:pt x="637" y="498"/>
                </a:lnTo>
                <a:lnTo>
                  <a:pt x="631" y="510"/>
                </a:lnTo>
                <a:lnTo>
                  <a:pt x="631" y="510"/>
                </a:lnTo>
                <a:close/>
                <a:moveTo>
                  <a:pt x="686" y="506"/>
                </a:moveTo>
                <a:lnTo>
                  <a:pt x="686" y="506"/>
                </a:lnTo>
                <a:lnTo>
                  <a:pt x="689" y="504"/>
                </a:lnTo>
                <a:lnTo>
                  <a:pt x="691" y="500"/>
                </a:lnTo>
                <a:lnTo>
                  <a:pt x="692" y="492"/>
                </a:lnTo>
                <a:lnTo>
                  <a:pt x="692" y="492"/>
                </a:lnTo>
                <a:lnTo>
                  <a:pt x="688" y="498"/>
                </a:lnTo>
                <a:lnTo>
                  <a:pt x="688" y="503"/>
                </a:lnTo>
                <a:lnTo>
                  <a:pt x="686" y="506"/>
                </a:lnTo>
                <a:lnTo>
                  <a:pt x="686" y="506"/>
                </a:lnTo>
                <a:close/>
                <a:moveTo>
                  <a:pt x="713" y="498"/>
                </a:moveTo>
                <a:lnTo>
                  <a:pt x="713" y="498"/>
                </a:lnTo>
                <a:lnTo>
                  <a:pt x="715" y="495"/>
                </a:lnTo>
                <a:lnTo>
                  <a:pt x="715" y="494"/>
                </a:lnTo>
                <a:lnTo>
                  <a:pt x="713" y="492"/>
                </a:lnTo>
                <a:lnTo>
                  <a:pt x="713" y="492"/>
                </a:lnTo>
                <a:lnTo>
                  <a:pt x="712" y="495"/>
                </a:lnTo>
                <a:lnTo>
                  <a:pt x="713" y="497"/>
                </a:lnTo>
                <a:lnTo>
                  <a:pt x="713" y="498"/>
                </a:lnTo>
                <a:lnTo>
                  <a:pt x="713" y="498"/>
                </a:lnTo>
                <a:close/>
                <a:moveTo>
                  <a:pt x="332" y="497"/>
                </a:moveTo>
                <a:lnTo>
                  <a:pt x="332" y="497"/>
                </a:lnTo>
                <a:lnTo>
                  <a:pt x="340" y="500"/>
                </a:lnTo>
                <a:lnTo>
                  <a:pt x="348" y="501"/>
                </a:lnTo>
                <a:lnTo>
                  <a:pt x="348" y="501"/>
                </a:lnTo>
                <a:lnTo>
                  <a:pt x="346" y="497"/>
                </a:lnTo>
                <a:lnTo>
                  <a:pt x="345" y="494"/>
                </a:lnTo>
                <a:lnTo>
                  <a:pt x="345" y="494"/>
                </a:lnTo>
                <a:lnTo>
                  <a:pt x="338" y="494"/>
                </a:lnTo>
                <a:lnTo>
                  <a:pt x="332" y="497"/>
                </a:lnTo>
                <a:lnTo>
                  <a:pt x="332" y="497"/>
                </a:lnTo>
                <a:close/>
                <a:moveTo>
                  <a:pt x="288" y="498"/>
                </a:moveTo>
                <a:lnTo>
                  <a:pt x="288" y="498"/>
                </a:lnTo>
                <a:lnTo>
                  <a:pt x="287" y="495"/>
                </a:lnTo>
                <a:lnTo>
                  <a:pt x="287" y="494"/>
                </a:lnTo>
                <a:lnTo>
                  <a:pt x="285" y="495"/>
                </a:lnTo>
                <a:lnTo>
                  <a:pt x="285" y="495"/>
                </a:lnTo>
                <a:lnTo>
                  <a:pt x="287" y="495"/>
                </a:lnTo>
                <a:lnTo>
                  <a:pt x="287" y="497"/>
                </a:lnTo>
                <a:lnTo>
                  <a:pt x="287" y="498"/>
                </a:lnTo>
                <a:lnTo>
                  <a:pt x="288" y="498"/>
                </a:lnTo>
                <a:lnTo>
                  <a:pt x="288" y="498"/>
                </a:lnTo>
                <a:close/>
                <a:moveTo>
                  <a:pt x="404" y="501"/>
                </a:moveTo>
                <a:lnTo>
                  <a:pt x="404" y="501"/>
                </a:lnTo>
                <a:lnTo>
                  <a:pt x="404" y="503"/>
                </a:lnTo>
                <a:lnTo>
                  <a:pt x="404" y="503"/>
                </a:lnTo>
                <a:lnTo>
                  <a:pt x="407" y="503"/>
                </a:lnTo>
                <a:lnTo>
                  <a:pt x="410" y="501"/>
                </a:lnTo>
                <a:lnTo>
                  <a:pt x="413" y="498"/>
                </a:lnTo>
                <a:lnTo>
                  <a:pt x="413" y="494"/>
                </a:lnTo>
                <a:lnTo>
                  <a:pt x="413" y="494"/>
                </a:lnTo>
                <a:lnTo>
                  <a:pt x="407" y="497"/>
                </a:lnTo>
                <a:lnTo>
                  <a:pt x="404" y="501"/>
                </a:lnTo>
                <a:lnTo>
                  <a:pt x="404" y="501"/>
                </a:lnTo>
                <a:close/>
                <a:moveTo>
                  <a:pt x="515" y="500"/>
                </a:moveTo>
                <a:lnTo>
                  <a:pt x="515" y="500"/>
                </a:lnTo>
                <a:lnTo>
                  <a:pt x="517" y="498"/>
                </a:lnTo>
                <a:lnTo>
                  <a:pt x="518" y="498"/>
                </a:lnTo>
                <a:lnTo>
                  <a:pt x="518" y="497"/>
                </a:lnTo>
                <a:lnTo>
                  <a:pt x="518" y="497"/>
                </a:lnTo>
                <a:lnTo>
                  <a:pt x="515" y="494"/>
                </a:lnTo>
                <a:lnTo>
                  <a:pt x="515" y="494"/>
                </a:lnTo>
                <a:lnTo>
                  <a:pt x="514" y="497"/>
                </a:lnTo>
                <a:lnTo>
                  <a:pt x="514" y="498"/>
                </a:lnTo>
                <a:lnTo>
                  <a:pt x="515" y="500"/>
                </a:lnTo>
                <a:lnTo>
                  <a:pt x="515" y="500"/>
                </a:lnTo>
                <a:close/>
                <a:moveTo>
                  <a:pt x="27" y="495"/>
                </a:moveTo>
                <a:lnTo>
                  <a:pt x="27" y="495"/>
                </a:lnTo>
                <a:lnTo>
                  <a:pt x="29" y="501"/>
                </a:lnTo>
                <a:lnTo>
                  <a:pt x="29" y="503"/>
                </a:lnTo>
                <a:lnTo>
                  <a:pt x="32" y="503"/>
                </a:lnTo>
                <a:lnTo>
                  <a:pt x="32" y="503"/>
                </a:lnTo>
                <a:lnTo>
                  <a:pt x="32" y="500"/>
                </a:lnTo>
                <a:lnTo>
                  <a:pt x="32" y="495"/>
                </a:lnTo>
                <a:lnTo>
                  <a:pt x="32" y="495"/>
                </a:lnTo>
                <a:lnTo>
                  <a:pt x="30" y="495"/>
                </a:lnTo>
                <a:lnTo>
                  <a:pt x="27" y="495"/>
                </a:lnTo>
                <a:lnTo>
                  <a:pt x="27" y="495"/>
                </a:lnTo>
                <a:close/>
                <a:moveTo>
                  <a:pt x="584" y="509"/>
                </a:moveTo>
                <a:lnTo>
                  <a:pt x="584" y="509"/>
                </a:lnTo>
                <a:lnTo>
                  <a:pt x="592" y="503"/>
                </a:lnTo>
                <a:lnTo>
                  <a:pt x="593" y="500"/>
                </a:lnTo>
                <a:lnTo>
                  <a:pt x="593" y="495"/>
                </a:lnTo>
                <a:lnTo>
                  <a:pt x="593" y="495"/>
                </a:lnTo>
                <a:lnTo>
                  <a:pt x="590" y="497"/>
                </a:lnTo>
                <a:lnTo>
                  <a:pt x="587" y="500"/>
                </a:lnTo>
                <a:lnTo>
                  <a:pt x="584" y="509"/>
                </a:lnTo>
                <a:lnTo>
                  <a:pt x="584" y="509"/>
                </a:lnTo>
                <a:close/>
                <a:moveTo>
                  <a:pt x="212" y="498"/>
                </a:moveTo>
                <a:lnTo>
                  <a:pt x="212" y="498"/>
                </a:lnTo>
                <a:lnTo>
                  <a:pt x="215" y="498"/>
                </a:lnTo>
                <a:lnTo>
                  <a:pt x="215" y="497"/>
                </a:lnTo>
                <a:lnTo>
                  <a:pt x="215" y="497"/>
                </a:lnTo>
                <a:lnTo>
                  <a:pt x="213" y="495"/>
                </a:lnTo>
                <a:lnTo>
                  <a:pt x="212" y="497"/>
                </a:lnTo>
                <a:lnTo>
                  <a:pt x="212" y="498"/>
                </a:lnTo>
                <a:lnTo>
                  <a:pt x="212" y="498"/>
                </a:lnTo>
                <a:close/>
                <a:moveTo>
                  <a:pt x="303" y="498"/>
                </a:moveTo>
                <a:lnTo>
                  <a:pt x="303" y="498"/>
                </a:lnTo>
                <a:lnTo>
                  <a:pt x="305" y="498"/>
                </a:lnTo>
                <a:lnTo>
                  <a:pt x="306" y="498"/>
                </a:lnTo>
                <a:lnTo>
                  <a:pt x="306" y="497"/>
                </a:lnTo>
                <a:lnTo>
                  <a:pt x="306" y="497"/>
                </a:lnTo>
                <a:lnTo>
                  <a:pt x="305" y="497"/>
                </a:lnTo>
                <a:lnTo>
                  <a:pt x="303" y="498"/>
                </a:lnTo>
                <a:lnTo>
                  <a:pt x="303" y="498"/>
                </a:lnTo>
                <a:close/>
                <a:moveTo>
                  <a:pt x="459" y="503"/>
                </a:moveTo>
                <a:lnTo>
                  <a:pt x="459" y="503"/>
                </a:lnTo>
                <a:lnTo>
                  <a:pt x="459" y="500"/>
                </a:lnTo>
                <a:lnTo>
                  <a:pt x="459" y="497"/>
                </a:lnTo>
                <a:lnTo>
                  <a:pt x="457" y="497"/>
                </a:lnTo>
                <a:lnTo>
                  <a:pt x="457" y="497"/>
                </a:lnTo>
                <a:lnTo>
                  <a:pt x="457" y="500"/>
                </a:lnTo>
                <a:lnTo>
                  <a:pt x="457" y="501"/>
                </a:lnTo>
                <a:lnTo>
                  <a:pt x="459" y="503"/>
                </a:lnTo>
                <a:lnTo>
                  <a:pt x="459" y="503"/>
                </a:lnTo>
                <a:close/>
                <a:moveTo>
                  <a:pt x="366" y="501"/>
                </a:moveTo>
                <a:lnTo>
                  <a:pt x="366" y="501"/>
                </a:lnTo>
                <a:lnTo>
                  <a:pt x="367" y="500"/>
                </a:lnTo>
                <a:lnTo>
                  <a:pt x="369" y="498"/>
                </a:lnTo>
                <a:lnTo>
                  <a:pt x="369" y="498"/>
                </a:lnTo>
                <a:lnTo>
                  <a:pt x="366" y="497"/>
                </a:lnTo>
                <a:lnTo>
                  <a:pt x="366" y="497"/>
                </a:lnTo>
                <a:lnTo>
                  <a:pt x="366" y="501"/>
                </a:lnTo>
                <a:lnTo>
                  <a:pt x="366" y="501"/>
                </a:lnTo>
                <a:close/>
                <a:moveTo>
                  <a:pt x="383" y="503"/>
                </a:moveTo>
                <a:lnTo>
                  <a:pt x="383" y="503"/>
                </a:lnTo>
                <a:lnTo>
                  <a:pt x="386" y="504"/>
                </a:lnTo>
                <a:lnTo>
                  <a:pt x="387" y="506"/>
                </a:lnTo>
                <a:lnTo>
                  <a:pt x="389" y="506"/>
                </a:lnTo>
                <a:lnTo>
                  <a:pt x="389" y="506"/>
                </a:lnTo>
                <a:lnTo>
                  <a:pt x="387" y="500"/>
                </a:lnTo>
                <a:lnTo>
                  <a:pt x="386" y="498"/>
                </a:lnTo>
                <a:lnTo>
                  <a:pt x="384" y="497"/>
                </a:lnTo>
                <a:lnTo>
                  <a:pt x="384" y="497"/>
                </a:lnTo>
                <a:lnTo>
                  <a:pt x="383" y="503"/>
                </a:lnTo>
                <a:lnTo>
                  <a:pt x="383" y="503"/>
                </a:lnTo>
                <a:close/>
                <a:moveTo>
                  <a:pt x="297" y="500"/>
                </a:moveTo>
                <a:lnTo>
                  <a:pt x="297" y="500"/>
                </a:lnTo>
                <a:lnTo>
                  <a:pt x="296" y="498"/>
                </a:lnTo>
                <a:lnTo>
                  <a:pt x="294" y="498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7" y="500"/>
                </a:lnTo>
                <a:lnTo>
                  <a:pt x="297" y="500"/>
                </a:lnTo>
                <a:lnTo>
                  <a:pt x="297" y="500"/>
                </a:lnTo>
                <a:close/>
                <a:moveTo>
                  <a:pt x="320" y="515"/>
                </a:moveTo>
                <a:lnTo>
                  <a:pt x="320" y="515"/>
                </a:lnTo>
                <a:lnTo>
                  <a:pt x="323" y="515"/>
                </a:lnTo>
                <a:lnTo>
                  <a:pt x="325" y="513"/>
                </a:lnTo>
                <a:lnTo>
                  <a:pt x="325" y="513"/>
                </a:lnTo>
                <a:lnTo>
                  <a:pt x="325" y="500"/>
                </a:lnTo>
                <a:lnTo>
                  <a:pt x="325" y="500"/>
                </a:lnTo>
                <a:lnTo>
                  <a:pt x="322" y="498"/>
                </a:lnTo>
                <a:lnTo>
                  <a:pt x="320" y="500"/>
                </a:lnTo>
                <a:lnTo>
                  <a:pt x="319" y="501"/>
                </a:lnTo>
                <a:lnTo>
                  <a:pt x="319" y="503"/>
                </a:lnTo>
                <a:lnTo>
                  <a:pt x="320" y="515"/>
                </a:lnTo>
                <a:lnTo>
                  <a:pt x="320" y="515"/>
                </a:lnTo>
                <a:close/>
                <a:moveTo>
                  <a:pt x="268" y="503"/>
                </a:moveTo>
                <a:lnTo>
                  <a:pt x="268" y="503"/>
                </a:lnTo>
                <a:lnTo>
                  <a:pt x="276" y="504"/>
                </a:lnTo>
                <a:lnTo>
                  <a:pt x="277" y="504"/>
                </a:lnTo>
                <a:lnTo>
                  <a:pt x="279" y="501"/>
                </a:lnTo>
                <a:lnTo>
                  <a:pt x="279" y="501"/>
                </a:lnTo>
                <a:lnTo>
                  <a:pt x="276" y="500"/>
                </a:lnTo>
                <a:lnTo>
                  <a:pt x="273" y="500"/>
                </a:lnTo>
                <a:lnTo>
                  <a:pt x="268" y="503"/>
                </a:lnTo>
                <a:lnTo>
                  <a:pt x="268" y="503"/>
                </a:lnTo>
                <a:close/>
                <a:moveTo>
                  <a:pt x="239" y="512"/>
                </a:moveTo>
                <a:lnTo>
                  <a:pt x="239" y="512"/>
                </a:lnTo>
                <a:lnTo>
                  <a:pt x="247" y="510"/>
                </a:lnTo>
                <a:lnTo>
                  <a:pt x="250" y="509"/>
                </a:lnTo>
                <a:lnTo>
                  <a:pt x="252" y="507"/>
                </a:lnTo>
                <a:lnTo>
                  <a:pt x="252" y="507"/>
                </a:lnTo>
                <a:lnTo>
                  <a:pt x="250" y="504"/>
                </a:lnTo>
                <a:lnTo>
                  <a:pt x="247" y="501"/>
                </a:lnTo>
                <a:lnTo>
                  <a:pt x="242" y="500"/>
                </a:lnTo>
                <a:lnTo>
                  <a:pt x="238" y="500"/>
                </a:lnTo>
                <a:lnTo>
                  <a:pt x="238" y="500"/>
                </a:lnTo>
                <a:lnTo>
                  <a:pt x="238" y="507"/>
                </a:lnTo>
                <a:lnTo>
                  <a:pt x="239" y="512"/>
                </a:lnTo>
                <a:lnTo>
                  <a:pt x="239" y="512"/>
                </a:lnTo>
                <a:close/>
                <a:moveTo>
                  <a:pt x="521" y="520"/>
                </a:moveTo>
                <a:lnTo>
                  <a:pt x="521" y="520"/>
                </a:lnTo>
                <a:lnTo>
                  <a:pt x="523" y="515"/>
                </a:lnTo>
                <a:lnTo>
                  <a:pt x="523" y="510"/>
                </a:lnTo>
                <a:lnTo>
                  <a:pt x="523" y="500"/>
                </a:lnTo>
                <a:lnTo>
                  <a:pt x="523" y="500"/>
                </a:lnTo>
                <a:lnTo>
                  <a:pt x="520" y="501"/>
                </a:lnTo>
                <a:lnTo>
                  <a:pt x="518" y="504"/>
                </a:lnTo>
                <a:lnTo>
                  <a:pt x="515" y="509"/>
                </a:lnTo>
                <a:lnTo>
                  <a:pt x="517" y="515"/>
                </a:lnTo>
                <a:lnTo>
                  <a:pt x="518" y="518"/>
                </a:lnTo>
                <a:lnTo>
                  <a:pt x="521" y="520"/>
                </a:lnTo>
                <a:lnTo>
                  <a:pt x="521" y="520"/>
                </a:lnTo>
                <a:close/>
                <a:moveTo>
                  <a:pt x="305" y="503"/>
                </a:moveTo>
                <a:lnTo>
                  <a:pt x="305" y="503"/>
                </a:lnTo>
                <a:lnTo>
                  <a:pt x="308" y="507"/>
                </a:lnTo>
                <a:lnTo>
                  <a:pt x="309" y="512"/>
                </a:lnTo>
                <a:lnTo>
                  <a:pt x="309" y="512"/>
                </a:lnTo>
                <a:lnTo>
                  <a:pt x="314" y="513"/>
                </a:lnTo>
                <a:lnTo>
                  <a:pt x="314" y="513"/>
                </a:lnTo>
                <a:lnTo>
                  <a:pt x="314" y="507"/>
                </a:lnTo>
                <a:lnTo>
                  <a:pt x="312" y="501"/>
                </a:lnTo>
                <a:lnTo>
                  <a:pt x="312" y="501"/>
                </a:lnTo>
                <a:lnTo>
                  <a:pt x="308" y="501"/>
                </a:lnTo>
                <a:lnTo>
                  <a:pt x="305" y="503"/>
                </a:lnTo>
                <a:lnTo>
                  <a:pt x="305" y="503"/>
                </a:lnTo>
                <a:close/>
                <a:moveTo>
                  <a:pt x="436" y="512"/>
                </a:moveTo>
                <a:lnTo>
                  <a:pt x="436" y="512"/>
                </a:lnTo>
                <a:lnTo>
                  <a:pt x="436" y="509"/>
                </a:lnTo>
                <a:lnTo>
                  <a:pt x="434" y="507"/>
                </a:lnTo>
                <a:lnTo>
                  <a:pt x="433" y="504"/>
                </a:lnTo>
                <a:lnTo>
                  <a:pt x="433" y="503"/>
                </a:lnTo>
                <a:lnTo>
                  <a:pt x="433" y="503"/>
                </a:lnTo>
                <a:lnTo>
                  <a:pt x="428" y="501"/>
                </a:lnTo>
                <a:lnTo>
                  <a:pt x="424" y="501"/>
                </a:lnTo>
                <a:lnTo>
                  <a:pt x="424" y="501"/>
                </a:lnTo>
                <a:lnTo>
                  <a:pt x="427" y="504"/>
                </a:lnTo>
                <a:lnTo>
                  <a:pt x="430" y="507"/>
                </a:lnTo>
                <a:lnTo>
                  <a:pt x="436" y="512"/>
                </a:lnTo>
                <a:lnTo>
                  <a:pt x="436" y="512"/>
                </a:lnTo>
                <a:close/>
                <a:moveTo>
                  <a:pt x="532" y="515"/>
                </a:moveTo>
                <a:lnTo>
                  <a:pt x="532" y="515"/>
                </a:lnTo>
                <a:lnTo>
                  <a:pt x="532" y="507"/>
                </a:lnTo>
                <a:lnTo>
                  <a:pt x="532" y="501"/>
                </a:lnTo>
                <a:lnTo>
                  <a:pt x="532" y="501"/>
                </a:lnTo>
                <a:lnTo>
                  <a:pt x="529" y="501"/>
                </a:lnTo>
                <a:lnTo>
                  <a:pt x="529" y="501"/>
                </a:lnTo>
                <a:lnTo>
                  <a:pt x="529" y="507"/>
                </a:lnTo>
                <a:lnTo>
                  <a:pt x="531" y="512"/>
                </a:lnTo>
                <a:lnTo>
                  <a:pt x="532" y="515"/>
                </a:lnTo>
                <a:lnTo>
                  <a:pt x="532" y="515"/>
                </a:lnTo>
                <a:close/>
                <a:moveTo>
                  <a:pt x="223" y="507"/>
                </a:moveTo>
                <a:lnTo>
                  <a:pt x="223" y="507"/>
                </a:lnTo>
                <a:lnTo>
                  <a:pt x="226" y="504"/>
                </a:lnTo>
                <a:lnTo>
                  <a:pt x="226" y="501"/>
                </a:lnTo>
                <a:lnTo>
                  <a:pt x="226" y="501"/>
                </a:lnTo>
                <a:lnTo>
                  <a:pt x="223" y="501"/>
                </a:lnTo>
                <a:lnTo>
                  <a:pt x="223" y="501"/>
                </a:lnTo>
                <a:lnTo>
                  <a:pt x="223" y="504"/>
                </a:lnTo>
                <a:lnTo>
                  <a:pt x="223" y="507"/>
                </a:lnTo>
                <a:lnTo>
                  <a:pt x="223" y="507"/>
                </a:lnTo>
                <a:close/>
                <a:moveTo>
                  <a:pt x="184" y="503"/>
                </a:moveTo>
                <a:lnTo>
                  <a:pt x="184" y="503"/>
                </a:lnTo>
                <a:lnTo>
                  <a:pt x="187" y="504"/>
                </a:lnTo>
                <a:lnTo>
                  <a:pt x="189" y="504"/>
                </a:lnTo>
                <a:lnTo>
                  <a:pt x="191" y="503"/>
                </a:lnTo>
                <a:lnTo>
                  <a:pt x="191" y="503"/>
                </a:lnTo>
                <a:lnTo>
                  <a:pt x="186" y="503"/>
                </a:lnTo>
                <a:lnTo>
                  <a:pt x="184" y="503"/>
                </a:lnTo>
                <a:lnTo>
                  <a:pt x="184" y="503"/>
                </a:lnTo>
                <a:lnTo>
                  <a:pt x="184" y="503"/>
                </a:lnTo>
                <a:close/>
                <a:moveTo>
                  <a:pt x="212" y="503"/>
                </a:moveTo>
                <a:lnTo>
                  <a:pt x="212" y="503"/>
                </a:lnTo>
                <a:lnTo>
                  <a:pt x="212" y="506"/>
                </a:lnTo>
                <a:lnTo>
                  <a:pt x="212" y="506"/>
                </a:lnTo>
                <a:lnTo>
                  <a:pt x="216" y="509"/>
                </a:lnTo>
                <a:lnTo>
                  <a:pt x="219" y="513"/>
                </a:lnTo>
                <a:lnTo>
                  <a:pt x="219" y="513"/>
                </a:lnTo>
                <a:lnTo>
                  <a:pt x="219" y="510"/>
                </a:lnTo>
                <a:lnTo>
                  <a:pt x="218" y="507"/>
                </a:lnTo>
                <a:lnTo>
                  <a:pt x="216" y="503"/>
                </a:lnTo>
                <a:lnTo>
                  <a:pt x="216" y="503"/>
                </a:lnTo>
                <a:lnTo>
                  <a:pt x="215" y="503"/>
                </a:lnTo>
                <a:lnTo>
                  <a:pt x="212" y="503"/>
                </a:lnTo>
                <a:lnTo>
                  <a:pt x="212" y="503"/>
                </a:lnTo>
                <a:close/>
                <a:moveTo>
                  <a:pt x="558" y="521"/>
                </a:moveTo>
                <a:lnTo>
                  <a:pt x="558" y="521"/>
                </a:lnTo>
                <a:lnTo>
                  <a:pt x="558" y="510"/>
                </a:lnTo>
                <a:lnTo>
                  <a:pt x="556" y="506"/>
                </a:lnTo>
                <a:lnTo>
                  <a:pt x="553" y="503"/>
                </a:lnTo>
                <a:lnTo>
                  <a:pt x="553" y="503"/>
                </a:lnTo>
                <a:lnTo>
                  <a:pt x="555" y="512"/>
                </a:lnTo>
                <a:lnTo>
                  <a:pt x="555" y="517"/>
                </a:lnTo>
                <a:lnTo>
                  <a:pt x="558" y="521"/>
                </a:lnTo>
                <a:lnTo>
                  <a:pt x="558" y="521"/>
                </a:lnTo>
                <a:close/>
                <a:moveTo>
                  <a:pt x="130" y="513"/>
                </a:moveTo>
                <a:lnTo>
                  <a:pt x="130" y="513"/>
                </a:lnTo>
                <a:lnTo>
                  <a:pt x="136" y="510"/>
                </a:lnTo>
                <a:lnTo>
                  <a:pt x="136" y="510"/>
                </a:lnTo>
                <a:lnTo>
                  <a:pt x="136" y="507"/>
                </a:lnTo>
                <a:lnTo>
                  <a:pt x="134" y="503"/>
                </a:lnTo>
                <a:lnTo>
                  <a:pt x="134" y="503"/>
                </a:lnTo>
                <a:lnTo>
                  <a:pt x="128" y="503"/>
                </a:lnTo>
                <a:lnTo>
                  <a:pt x="128" y="503"/>
                </a:lnTo>
                <a:lnTo>
                  <a:pt x="130" y="507"/>
                </a:lnTo>
                <a:lnTo>
                  <a:pt x="130" y="513"/>
                </a:lnTo>
                <a:lnTo>
                  <a:pt x="130" y="513"/>
                </a:lnTo>
                <a:close/>
                <a:moveTo>
                  <a:pt x="142" y="509"/>
                </a:moveTo>
                <a:lnTo>
                  <a:pt x="142" y="509"/>
                </a:lnTo>
                <a:lnTo>
                  <a:pt x="143" y="507"/>
                </a:lnTo>
                <a:lnTo>
                  <a:pt x="145" y="507"/>
                </a:lnTo>
                <a:lnTo>
                  <a:pt x="145" y="507"/>
                </a:lnTo>
                <a:lnTo>
                  <a:pt x="143" y="503"/>
                </a:lnTo>
                <a:lnTo>
                  <a:pt x="143" y="503"/>
                </a:lnTo>
                <a:lnTo>
                  <a:pt x="140" y="503"/>
                </a:lnTo>
                <a:lnTo>
                  <a:pt x="140" y="503"/>
                </a:lnTo>
                <a:lnTo>
                  <a:pt x="140" y="506"/>
                </a:lnTo>
                <a:lnTo>
                  <a:pt x="142" y="509"/>
                </a:lnTo>
                <a:lnTo>
                  <a:pt x="142" y="509"/>
                </a:lnTo>
                <a:close/>
                <a:moveTo>
                  <a:pt x="232" y="513"/>
                </a:moveTo>
                <a:lnTo>
                  <a:pt x="232" y="513"/>
                </a:lnTo>
                <a:lnTo>
                  <a:pt x="232" y="510"/>
                </a:lnTo>
                <a:lnTo>
                  <a:pt x="232" y="507"/>
                </a:lnTo>
                <a:lnTo>
                  <a:pt x="229" y="503"/>
                </a:lnTo>
                <a:lnTo>
                  <a:pt x="229" y="503"/>
                </a:lnTo>
                <a:lnTo>
                  <a:pt x="229" y="510"/>
                </a:lnTo>
                <a:lnTo>
                  <a:pt x="229" y="512"/>
                </a:lnTo>
                <a:lnTo>
                  <a:pt x="232" y="513"/>
                </a:lnTo>
                <a:lnTo>
                  <a:pt x="232" y="513"/>
                </a:lnTo>
                <a:close/>
                <a:moveTo>
                  <a:pt x="633" y="529"/>
                </a:moveTo>
                <a:lnTo>
                  <a:pt x="633" y="529"/>
                </a:lnTo>
                <a:lnTo>
                  <a:pt x="642" y="517"/>
                </a:lnTo>
                <a:lnTo>
                  <a:pt x="646" y="510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9" y="503"/>
                </a:lnTo>
                <a:lnTo>
                  <a:pt x="640" y="515"/>
                </a:lnTo>
                <a:lnTo>
                  <a:pt x="636" y="521"/>
                </a:lnTo>
                <a:lnTo>
                  <a:pt x="633" y="529"/>
                </a:lnTo>
                <a:lnTo>
                  <a:pt x="633" y="529"/>
                </a:lnTo>
                <a:close/>
                <a:moveTo>
                  <a:pt x="117" y="521"/>
                </a:moveTo>
                <a:lnTo>
                  <a:pt x="117" y="521"/>
                </a:lnTo>
                <a:lnTo>
                  <a:pt x="120" y="520"/>
                </a:lnTo>
                <a:lnTo>
                  <a:pt x="122" y="517"/>
                </a:lnTo>
                <a:lnTo>
                  <a:pt x="122" y="517"/>
                </a:lnTo>
                <a:lnTo>
                  <a:pt x="119" y="510"/>
                </a:lnTo>
                <a:lnTo>
                  <a:pt x="117" y="503"/>
                </a:lnTo>
                <a:lnTo>
                  <a:pt x="117" y="503"/>
                </a:lnTo>
                <a:lnTo>
                  <a:pt x="117" y="507"/>
                </a:lnTo>
                <a:lnTo>
                  <a:pt x="116" y="512"/>
                </a:lnTo>
                <a:lnTo>
                  <a:pt x="117" y="521"/>
                </a:lnTo>
                <a:lnTo>
                  <a:pt x="117" y="521"/>
                </a:lnTo>
                <a:close/>
                <a:moveTo>
                  <a:pt x="297" y="504"/>
                </a:moveTo>
                <a:lnTo>
                  <a:pt x="297" y="504"/>
                </a:lnTo>
                <a:lnTo>
                  <a:pt x="299" y="506"/>
                </a:lnTo>
                <a:lnTo>
                  <a:pt x="302" y="507"/>
                </a:lnTo>
                <a:lnTo>
                  <a:pt x="302" y="507"/>
                </a:lnTo>
                <a:lnTo>
                  <a:pt x="302" y="506"/>
                </a:lnTo>
                <a:lnTo>
                  <a:pt x="302" y="506"/>
                </a:lnTo>
                <a:lnTo>
                  <a:pt x="300" y="504"/>
                </a:lnTo>
                <a:lnTo>
                  <a:pt x="300" y="503"/>
                </a:lnTo>
                <a:lnTo>
                  <a:pt x="300" y="503"/>
                </a:lnTo>
                <a:lnTo>
                  <a:pt x="299" y="504"/>
                </a:lnTo>
                <a:lnTo>
                  <a:pt x="297" y="504"/>
                </a:lnTo>
                <a:lnTo>
                  <a:pt x="297" y="504"/>
                </a:lnTo>
                <a:close/>
                <a:moveTo>
                  <a:pt x="343" y="510"/>
                </a:moveTo>
                <a:lnTo>
                  <a:pt x="343" y="510"/>
                </a:lnTo>
                <a:lnTo>
                  <a:pt x="348" y="509"/>
                </a:lnTo>
                <a:lnTo>
                  <a:pt x="349" y="509"/>
                </a:lnTo>
                <a:lnTo>
                  <a:pt x="351" y="507"/>
                </a:lnTo>
                <a:lnTo>
                  <a:pt x="351" y="507"/>
                </a:lnTo>
                <a:lnTo>
                  <a:pt x="348" y="506"/>
                </a:lnTo>
                <a:lnTo>
                  <a:pt x="343" y="506"/>
                </a:lnTo>
                <a:lnTo>
                  <a:pt x="341" y="504"/>
                </a:lnTo>
                <a:lnTo>
                  <a:pt x="338" y="504"/>
                </a:lnTo>
                <a:lnTo>
                  <a:pt x="338" y="504"/>
                </a:lnTo>
                <a:lnTo>
                  <a:pt x="340" y="507"/>
                </a:lnTo>
                <a:lnTo>
                  <a:pt x="343" y="510"/>
                </a:lnTo>
                <a:lnTo>
                  <a:pt x="343" y="510"/>
                </a:lnTo>
                <a:close/>
                <a:moveTo>
                  <a:pt x="706" y="503"/>
                </a:moveTo>
                <a:lnTo>
                  <a:pt x="706" y="503"/>
                </a:lnTo>
                <a:lnTo>
                  <a:pt x="703" y="512"/>
                </a:lnTo>
                <a:lnTo>
                  <a:pt x="700" y="520"/>
                </a:lnTo>
                <a:lnTo>
                  <a:pt x="692" y="533"/>
                </a:lnTo>
                <a:lnTo>
                  <a:pt x="692" y="533"/>
                </a:lnTo>
                <a:lnTo>
                  <a:pt x="700" y="529"/>
                </a:lnTo>
                <a:lnTo>
                  <a:pt x="704" y="521"/>
                </a:lnTo>
                <a:lnTo>
                  <a:pt x="709" y="513"/>
                </a:lnTo>
                <a:lnTo>
                  <a:pt x="710" y="509"/>
                </a:lnTo>
                <a:lnTo>
                  <a:pt x="709" y="503"/>
                </a:lnTo>
                <a:lnTo>
                  <a:pt x="709" y="503"/>
                </a:lnTo>
                <a:lnTo>
                  <a:pt x="706" y="503"/>
                </a:lnTo>
                <a:lnTo>
                  <a:pt x="706" y="503"/>
                </a:lnTo>
                <a:close/>
                <a:moveTo>
                  <a:pt x="742" y="510"/>
                </a:moveTo>
                <a:lnTo>
                  <a:pt x="742" y="510"/>
                </a:lnTo>
                <a:lnTo>
                  <a:pt x="744" y="509"/>
                </a:lnTo>
                <a:lnTo>
                  <a:pt x="744" y="507"/>
                </a:lnTo>
                <a:lnTo>
                  <a:pt x="744" y="504"/>
                </a:lnTo>
                <a:lnTo>
                  <a:pt x="742" y="503"/>
                </a:lnTo>
                <a:lnTo>
                  <a:pt x="742" y="503"/>
                </a:lnTo>
                <a:lnTo>
                  <a:pt x="742" y="507"/>
                </a:lnTo>
                <a:lnTo>
                  <a:pt x="742" y="510"/>
                </a:lnTo>
                <a:lnTo>
                  <a:pt x="742" y="510"/>
                </a:lnTo>
                <a:close/>
                <a:moveTo>
                  <a:pt x="768" y="512"/>
                </a:moveTo>
                <a:lnTo>
                  <a:pt x="768" y="512"/>
                </a:lnTo>
                <a:lnTo>
                  <a:pt x="770" y="507"/>
                </a:lnTo>
                <a:lnTo>
                  <a:pt x="770" y="506"/>
                </a:lnTo>
                <a:lnTo>
                  <a:pt x="770" y="503"/>
                </a:lnTo>
                <a:lnTo>
                  <a:pt x="770" y="503"/>
                </a:lnTo>
                <a:lnTo>
                  <a:pt x="768" y="507"/>
                </a:lnTo>
                <a:lnTo>
                  <a:pt x="767" y="509"/>
                </a:lnTo>
                <a:lnTo>
                  <a:pt x="768" y="512"/>
                </a:lnTo>
                <a:lnTo>
                  <a:pt x="768" y="512"/>
                </a:lnTo>
                <a:close/>
                <a:moveTo>
                  <a:pt x="40" y="513"/>
                </a:moveTo>
                <a:lnTo>
                  <a:pt x="40" y="513"/>
                </a:lnTo>
                <a:lnTo>
                  <a:pt x="40" y="507"/>
                </a:lnTo>
                <a:lnTo>
                  <a:pt x="38" y="506"/>
                </a:lnTo>
                <a:lnTo>
                  <a:pt x="37" y="504"/>
                </a:lnTo>
                <a:lnTo>
                  <a:pt x="37" y="504"/>
                </a:lnTo>
                <a:lnTo>
                  <a:pt x="38" y="510"/>
                </a:lnTo>
                <a:lnTo>
                  <a:pt x="38" y="512"/>
                </a:lnTo>
                <a:lnTo>
                  <a:pt x="40" y="513"/>
                </a:lnTo>
                <a:lnTo>
                  <a:pt x="40" y="513"/>
                </a:lnTo>
                <a:close/>
                <a:moveTo>
                  <a:pt x="495" y="509"/>
                </a:moveTo>
                <a:lnTo>
                  <a:pt x="495" y="509"/>
                </a:lnTo>
                <a:lnTo>
                  <a:pt x="497" y="506"/>
                </a:lnTo>
                <a:lnTo>
                  <a:pt x="497" y="506"/>
                </a:lnTo>
                <a:lnTo>
                  <a:pt x="495" y="504"/>
                </a:lnTo>
                <a:lnTo>
                  <a:pt x="495" y="504"/>
                </a:lnTo>
                <a:lnTo>
                  <a:pt x="494" y="506"/>
                </a:lnTo>
                <a:lnTo>
                  <a:pt x="494" y="507"/>
                </a:lnTo>
                <a:lnTo>
                  <a:pt x="495" y="509"/>
                </a:lnTo>
                <a:lnTo>
                  <a:pt x="495" y="509"/>
                </a:lnTo>
                <a:close/>
                <a:moveTo>
                  <a:pt x="602" y="518"/>
                </a:moveTo>
                <a:lnTo>
                  <a:pt x="602" y="518"/>
                </a:lnTo>
                <a:lnTo>
                  <a:pt x="604" y="510"/>
                </a:lnTo>
                <a:lnTo>
                  <a:pt x="604" y="507"/>
                </a:lnTo>
                <a:lnTo>
                  <a:pt x="602" y="504"/>
                </a:lnTo>
                <a:lnTo>
                  <a:pt x="602" y="504"/>
                </a:lnTo>
                <a:lnTo>
                  <a:pt x="601" y="507"/>
                </a:lnTo>
                <a:lnTo>
                  <a:pt x="599" y="510"/>
                </a:lnTo>
                <a:lnTo>
                  <a:pt x="601" y="515"/>
                </a:lnTo>
                <a:lnTo>
                  <a:pt x="602" y="518"/>
                </a:lnTo>
                <a:lnTo>
                  <a:pt x="602" y="518"/>
                </a:lnTo>
                <a:close/>
                <a:moveTo>
                  <a:pt x="407" y="507"/>
                </a:moveTo>
                <a:lnTo>
                  <a:pt x="407" y="507"/>
                </a:lnTo>
                <a:lnTo>
                  <a:pt x="409" y="512"/>
                </a:lnTo>
                <a:lnTo>
                  <a:pt x="412" y="513"/>
                </a:lnTo>
                <a:lnTo>
                  <a:pt x="412" y="513"/>
                </a:lnTo>
                <a:lnTo>
                  <a:pt x="413" y="509"/>
                </a:lnTo>
                <a:lnTo>
                  <a:pt x="413" y="507"/>
                </a:lnTo>
                <a:lnTo>
                  <a:pt x="413" y="504"/>
                </a:lnTo>
                <a:lnTo>
                  <a:pt x="413" y="504"/>
                </a:lnTo>
                <a:lnTo>
                  <a:pt x="410" y="506"/>
                </a:lnTo>
                <a:lnTo>
                  <a:pt x="407" y="507"/>
                </a:lnTo>
                <a:lnTo>
                  <a:pt x="407" y="507"/>
                </a:lnTo>
                <a:close/>
                <a:moveTo>
                  <a:pt x="101" y="507"/>
                </a:moveTo>
                <a:lnTo>
                  <a:pt x="101" y="507"/>
                </a:lnTo>
                <a:lnTo>
                  <a:pt x="104" y="520"/>
                </a:lnTo>
                <a:lnTo>
                  <a:pt x="107" y="524"/>
                </a:lnTo>
                <a:lnTo>
                  <a:pt x="111" y="527"/>
                </a:lnTo>
                <a:lnTo>
                  <a:pt x="111" y="527"/>
                </a:lnTo>
                <a:lnTo>
                  <a:pt x="113" y="523"/>
                </a:lnTo>
                <a:lnTo>
                  <a:pt x="113" y="517"/>
                </a:lnTo>
                <a:lnTo>
                  <a:pt x="111" y="510"/>
                </a:lnTo>
                <a:lnTo>
                  <a:pt x="108" y="506"/>
                </a:lnTo>
                <a:lnTo>
                  <a:pt x="108" y="506"/>
                </a:lnTo>
                <a:lnTo>
                  <a:pt x="101" y="507"/>
                </a:lnTo>
                <a:lnTo>
                  <a:pt x="101" y="507"/>
                </a:lnTo>
                <a:close/>
                <a:moveTo>
                  <a:pt x="165" y="509"/>
                </a:moveTo>
                <a:lnTo>
                  <a:pt x="165" y="509"/>
                </a:lnTo>
                <a:lnTo>
                  <a:pt x="168" y="509"/>
                </a:lnTo>
                <a:lnTo>
                  <a:pt x="171" y="509"/>
                </a:lnTo>
                <a:lnTo>
                  <a:pt x="175" y="512"/>
                </a:lnTo>
                <a:lnTo>
                  <a:pt x="175" y="512"/>
                </a:lnTo>
                <a:lnTo>
                  <a:pt x="175" y="510"/>
                </a:lnTo>
                <a:lnTo>
                  <a:pt x="175" y="507"/>
                </a:lnTo>
                <a:lnTo>
                  <a:pt x="175" y="507"/>
                </a:lnTo>
                <a:lnTo>
                  <a:pt x="172" y="509"/>
                </a:lnTo>
                <a:lnTo>
                  <a:pt x="171" y="507"/>
                </a:lnTo>
                <a:lnTo>
                  <a:pt x="168" y="506"/>
                </a:lnTo>
                <a:lnTo>
                  <a:pt x="165" y="506"/>
                </a:lnTo>
                <a:lnTo>
                  <a:pt x="165" y="506"/>
                </a:lnTo>
                <a:lnTo>
                  <a:pt x="165" y="509"/>
                </a:lnTo>
                <a:lnTo>
                  <a:pt x="165" y="509"/>
                </a:lnTo>
                <a:close/>
                <a:moveTo>
                  <a:pt x="393" y="506"/>
                </a:moveTo>
                <a:lnTo>
                  <a:pt x="393" y="506"/>
                </a:lnTo>
                <a:lnTo>
                  <a:pt x="396" y="513"/>
                </a:lnTo>
                <a:lnTo>
                  <a:pt x="401" y="518"/>
                </a:lnTo>
                <a:lnTo>
                  <a:pt x="401" y="518"/>
                </a:lnTo>
                <a:lnTo>
                  <a:pt x="404" y="518"/>
                </a:lnTo>
                <a:lnTo>
                  <a:pt x="404" y="517"/>
                </a:lnTo>
                <a:lnTo>
                  <a:pt x="406" y="517"/>
                </a:lnTo>
                <a:lnTo>
                  <a:pt x="406" y="517"/>
                </a:lnTo>
                <a:lnTo>
                  <a:pt x="402" y="509"/>
                </a:lnTo>
                <a:lnTo>
                  <a:pt x="399" y="506"/>
                </a:lnTo>
                <a:lnTo>
                  <a:pt x="393" y="506"/>
                </a:lnTo>
                <a:lnTo>
                  <a:pt x="393" y="506"/>
                </a:lnTo>
                <a:close/>
                <a:moveTo>
                  <a:pt x="590" y="513"/>
                </a:moveTo>
                <a:lnTo>
                  <a:pt x="590" y="513"/>
                </a:lnTo>
                <a:lnTo>
                  <a:pt x="590" y="513"/>
                </a:lnTo>
                <a:lnTo>
                  <a:pt x="592" y="513"/>
                </a:lnTo>
                <a:lnTo>
                  <a:pt x="592" y="513"/>
                </a:lnTo>
                <a:lnTo>
                  <a:pt x="593" y="513"/>
                </a:lnTo>
                <a:lnTo>
                  <a:pt x="593" y="510"/>
                </a:lnTo>
                <a:lnTo>
                  <a:pt x="595" y="507"/>
                </a:lnTo>
                <a:lnTo>
                  <a:pt x="593" y="506"/>
                </a:lnTo>
                <a:lnTo>
                  <a:pt x="593" y="506"/>
                </a:lnTo>
                <a:lnTo>
                  <a:pt x="593" y="507"/>
                </a:lnTo>
                <a:lnTo>
                  <a:pt x="592" y="509"/>
                </a:lnTo>
                <a:lnTo>
                  <a:pt x="590" y="510"/>
                </a:lnTo>
                <a:lnTo>
                  <a:pt x="590" y="513"/>
                </a:lnTo>
                <a:lnTo>
                  <a:pt x="590" y="513"/>
                </a:lnTo>
                <a:close/>
                <a:moveTo>
                  <a:pt x="367" y="509"/>
                </a:moveTo>
                <a:lnTo>
                  <a:pt x="367" y="509"/>
                </a:lnTo>
                <a:lnTo>
                  <a:pt x="375" y="515"/>
                </a:lnTo>
                <a:lnTo>
                  <a:pt x="375" y="515"/>
                </a:lnTo>
                <a:lnTo>
                  <a:pt x="375" y="510"/>
                </a:lnTo>
                <a:lnTo>
                  <a:pt x="373" y="506"/>
                </a:lnTo>
                <a:lnTo>
                  <a:pt x="373" y="506"/>
                </a:lnTo>
                <a:lnTo>
                  <a:pt x="370" y="507"/>
                </a:lnTo>
                <a:lnTo>
                  <a:pt x="367" y="509"/>
                </a:lnTo>
                <a:lnTo>
                  <a:pt x="367" y="509"/>
                </a:lnTo>
                <a:close/>
                <a:moveTo>
                  <a:pt x="424" y="521"/>
                </a:moveTo>
                <a:lnTo>
                  <a:pt x="424" y="521"/>
                </a:lnTo>
                <a:lnTo>
                  <a:pt x="431" y="521"/>
                </a:lnTo>
                <a:lnTo>
                  <a:pt x="434" y="520"/>
                </a:lnTo>
                <a:lnTo>
                  <a:pt x="436" y="517"/>
                </a:lnTo>
                <a:lnTo>
                  <a:pt x="436" y="517"/>
                </a:lnTo>
                <a:lnTo>
                  <a:pt x="433" y="515"/>
                </a:lnTo>
                <a:lnTo>
                  <a:pt x="430" y="512"/>
                </a:lnTo>
                <a:lnTo>
                  <a:pt x="422" y="506"/>
                </a:lnTo>
                <a:lnTo>
                  <a:pt x="422" y="506"/>
                </a:lnTo>
                <a:lnTo>
                  <a:pt x="424" y="521"/>
                </a:lnTo>
                <a:lnTo>
                  <a:pt x="424" y="521"/>
                </a:lnTo>
                <a:close/>
                <a:moveTo>
                  <a:pt x="67" y="512"/>
                </a:moveTo>
                <a:lnTo>
                  <a:pt x="67" y="512"/>
                </a:lnTo>
                <a:lnTo>
                  <a:pt x="67" y="512"/>
                </a:lnTo>
                <a:lnTo>
                  <a:pt x="69" y="513"/>
                </a:lnTo>
                <a:lnTo>
                  <a:pt x="69" y="513"/>
                </a:lnTo>
                <a:lnTo>
                  <a:pt x="69" y="510"/>
                </a:lnTo>
                <a:lnTo>
                  <a:pt x="69" y="509"/>
                </a:lnTo>
                <a:lnTo>
                  <a:pt x="67" y="509"/>
                </a:lnTo>
                <a:lnTo>
                  <a:pt x="67" y="509"/>
                </a:lnTo>
                <a:lnTo>
                  <a:pt x="69" y="510"/>
                </a:lnTo>
                <a:lnTo>
                  <a:pt x="67" y="512"/>
                </a:lnTo>
                <a:lnTo>
                  <a:pt x="67" y="512"/>
                </a:lnTo>
                <a:close/>
                <a:moveTo>
                  <a:pt x="152" y="509"/>
                </a:moveTo>
                <a:lnTo>
                  <a:pt x="152" y="509"/>
                </a:lnTo>
                <a:lnTo>
                  <a:pt x="152" y="515"/>
                </a:lnTo>
                <a:lnTo>
                  <a:pt x="154" y="517"/>
                </a:lnTo>
                <a:lnTo>
                  <a:pt x="155" y="518"/>
                </a:lnTo>
                <a:lnTo>
                  <a:pt x="155" y="518"/>
                </a:lnTo>
                <a:lnTo>
                  <a:pt x="157" y="515"/>
                </a:lnTo>
                <a:lnTo>
                  <a:pt x="157" y="510"/>
                </a:lnTo>
                <a:lnTo>
                  <a:pt x="157" y="510"/>
                </a:lnTo>
                <a:lnTo>
                  <a:pt x="155" y="509"/>
                </a:lnTo>
                <a:lnTo>
                  <a:pt x="152" y="509"/>
                </a:lnTo>
                <a:lnTo>
                  <a:pt x="152" y="509"/>
                </a:lnTo>
                <a:close/>
                <a:moveTo>
                  <a:pt x="746" y="517"/>
                </a:moveTo>
                <a:lnTo>
                  <a:pt x="746" y="517"/>
                </a:lnTo>
                <a:lnTo>
                  <a:pt x="747" y="515"/>
                </a:lnTo>
                <a:lnTo>
                  <a:pt x="749" y="513"/>
                </a:lnTo>
                <a:lnTo>
                  <a:pt x="750" y="510"/>
                </a:lnTo>
                <a:lnTo>
                  <a:pt x="749" y="509"/>
                </a:lnTo>
                <a:lnTo>
                  <a:pt x="749" y="509"/>
                </a:lnTo>
                <a:lnTo>
                  <a:pt x="747" y="513"/>
                </a:lnTo>
                <a:lnTo>
                  <a:pt x="746" y="517"/>
                </a:lnTo>
                <a:lnTo>
                  <a:pt x="746" y="517"/>
                </a:lnTo>
                <a:close/>
                <a:moveTo>
                  <a:pt x="50" y="513"/>
                </a:moveTo>
                <a:lnTo>
                  <a:pt x="50" y="513"/>
                </a:lnTo>
                <a:lnTo>
                  <a:pt x="50" y="512"/>
                </a:lnTo>
                <a:lnTo>
                  <a:pt x="50" y="510"/>
                </a:lnTo>
                <a:lnTo>
                  <a:pt x="49" y="509"/>
                </a:lnTo>
                <a:lnTo>
                  <a:pt x="49" y="509"/>
                </a:lnTo>
                <a:lnTo>
                  <a:pt x="49" y="510"/>
                </a:lnTo>
                <a:lnTo>
                  <a:pt x="49" y="512"/>
                </a:lnTo>
                <a:lnTo>
                  <a:pt x="50" y="513"/>
                </a:lnTo>
                <a:lnTo>
                  <a:pt x="50" y="513"/>
                </a:lnTo>
                <a:close/>
                <a:moveTo>
                  <a:pt x="271" y="510"/>
                </a:moveTo>
                <a:lnTo>
                  <a:pt x="271" y="510"/>
                </a:lnTo>
                <a:lnTo>
                  <a:pt x="276" y="513"/>
                </a:lnTo>
                <a:lnTo>
                  <a:pt x="279" y="515"/>
                </a:lnTo>
                <a:lnTo>
                  <a:pt x="282" y="513"/>
                </a:lnTo>
                <a:lnTo>
                  <a:pt x="282" y="513"/>
                </a:lnTo>
                <a:lnTo>
                  <a:pt x="280" y="513"/>
                </a:lnTo>
                <a:lnTo>
                  <a:pt x="280" y="512"/>
                </a:lnTo>
                <a:lnTo>
                  <a:pt x="280" y="510"/>
                </a:lnTo>
                <a:lnTo>
                  <a:pt x="280" y="510"/>
                </a:lnTo>
                <a:lnTo>
                  <a:pt x="276" y="509"/>
                </a:lnTo>
                <a:lnTo>
                  <a:pt x="273" y="509"/>
                </a:lnTo>
                <a:lnTo>
                  <a:pt x="271" y="510"/>
                </a:lnTo>
                <a:lnTo>
                  <a:pt x="271" y="510"/>
                </a:lnTo>
                <a:close/>
                <a:moveTo>
                  <a:pt x="567" y="529"/>
                </a:moveTo>
                <a:lnTo>
                  <a:pt x="567" y="529"/>
                </a:lnTo>
                <a:lnTo>
                  <a:pt x="573" y="520"/>
                </a:lnTo>
                <a:lnTo>
                  <a:pt x="576" y="515"/>
                </a:lnTo>
                <a:lnTo>
                  <a:pt x="576" y="512"/>
                </a:lnTo>
                <a:lnTo>
                  <a:pt x="575" y="509"/>
                </a:lnTo>
                <a:lnTo>
                  <a:pt x="575" y="509"/>
                </a:lnTo>
                <a:lnTo>
                  <a:pt x="572" y="513"/>
                </a:lnTo>
                <a:lnTo>
                  <a:pt x="569" y="518"/>
                </a:lnTo>
                <a:lnTo>
                  <a:pt x="567" y="523"/>
                </a:lnTo>
                <a:lnTo>
                  <a:pt x="567" y="529"/>
                </a:lnTo>
                <a:lnTo>
                  <a:pt x="567" y="529"/>
                </a:lnTo>
                <a:close/>
                <a:moveTo>
                  <a:pt x="782" y="527"/>
                </a:moveTo>
                <a:lnTo>
                  <a:pt x="782" y="527"/>
                </a:lnTo>
                <a:lnTo>
                  <a:pt x="785" y="524"/>
                </a:lnTo>
                <a:lnTo>
                  <a:pt x="787" y="520"/>
                </a:lnTo>
                <a:lnTo>
                  <a:pt x="787" y="513"/>
                </a:lnTo>
                <a:lnTo>
                  <a:pt x="785" y="509"/>
                </a:lnTo>
                <a:lnTo>
                  <a:pt x="785" y="509"/>
                </a:lnTo>
                <a:lnTo>
                  <a:pt x="784" y="518"/>
                </a:lnTo>
                <a:lnTo>
                  <a:pt x="782" y="527"/>
                </a:lnTo>
                <a:lnTo>
                  <a:pt x="782" y="527"/>
                </a:lnTo>
                <a:close/>
                <a:moveTo>
                  <a:pt x="357" y="512"/>
                </a:moveTo>
                <a:lnTo>
                  <a:pt x="357" y="512"/>
                </a:lnTo>
                <a:lnTo>
                  <a:pt x="358" y="515"/>
                </a:lnTo>
                <a:lnTo>
                  <a:pt x="358" y="515"/>
                </a:lnTo>
                <a:lnTo>
                  <a:pt x="360" y="513"/>
                </a:lnTo>
                <a:lnTo>
                  <a:pt x="360" y="513"/>
                </a:lnTo>
                <a:lnTo>
                  <a:pt x="360" y="512"/>
                </a:lnTo>
                <a:lnTo>
                  <a:pt x="360" y="512"/>
                </a:lnTo>
                <a:lnTo>
                  <a:pt x="358" y="510"/>
                </a:lnTo>
                <a:lnTo>
                  <a:pt x="357" y="512"/>
                </a:lnTo>
                <a:lnTo>
                  <a:pt x="357" y="512"/>
                </a:lnTo>
                <a:close/>
                <a:moveTo>
                  <a:pt x="287" y="518"/>
                </a:moveTo>
                <a:lnTo>
                  <a:pt x="287" y="518"/>
                </a:lnTo>
                <a:lnTo>
                  <a:pt x="291" y="518"/>
                </a:lnTo>
                <a:lnTo>
                  <a:pt x="296" y="520"/>
                </a:lnTo>
                <a:lnTo>
                  <a:pt x="296" y="520"/>
                </a:lnTo>
                <a:lnTo>
                  <a:pt x="294" y="517"/>
                </a:lnTo>
                <a:lnTo>
                  <a:pt x="293" y="513"/>
                </a:lnTo>
                <a:lnTo>
                  <a:pt x="290" y="512"/>
                </a:lnTo>
                <a:lnTo>
                  <a:pt x="285" y="512"/>
                </a:lnTo>
                <a:lnTo>
                  <a:pt x="285" y="512"/>
                </a:lnTo>
                <a:lnTo>
                  <a:pt x="287" y="518"/>
                </a:lnTo>
                <a:lnTo>
                  <a:pt x="287" y="518"/>
                </a:lnTo>
                <a:close/>
                <a:moveTo>
                  <a:pt x="453" y="515"/>
                </a:moveTo>
                <a:lnTo>
                  <a:pt x="453" y="515"/>
                </a:lnTo>
                <a:lnTo>
                  <a:pt x="454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6" y="515"/>
                </a:lnTo>
                <a:lnTo>
                  <a:pt x="459" y="523"/>
                </a:lnTo>
                <a:lnTo>
                  <a:pt x="459" y="523"/>
                </a:lnTo>
                <a:lnTo>
                  <a:pt x="462" y="523"/>
                </a:lnTo>
                <a:lnTo>
                  <a:pt x="462" y="521"/>
                </a:lnTo>
                <a:lnTo>
                  <a:pt x="462" y="517"/>
                </a:lnTo>
                <a:lnTo>
                  <a:pt x="457" y="512"/>
                </a:lnTo>
                <a:lnTo>
                  <a:pt x="457" y="512"/>
                </a:lnTo>
                <a:lnTo>
                  <a:pt x="456" y="512"/>
                </a:lnTo>
                <a:lnTo>
                  <a:pt x="454" y="513"/>
                </a:lnTo>
                <a:lnTo>
                  <a:pt x="453" y="513"/>
                </a:lnTo>
                <a:lnTo>
                  <a:pt x="453" y="515"/>
                </a:lnTo>
                <a:lnTo>
                  <a:pt x="453" y="515"/>
                </a:lnTo>
                <a:close/>
                <a:moveTo>
                  <a:pt x="620" y="521"/>
                </a:moveTo>
                <a:lnTo>
                  <a:pt x="620" y="521"/>
                </a:lnTo>
                <a:lnTo>
                  <a:pt x="624" y="515"/>
                </a:lnTo>
                <a:lnTo>
                  <a:pt x="622" y="512"/>
                </a:lnTo>
                <a:lnTo>
                  <a:pt x="622" y="512"/>
                </a:lnTo>
                <a:lnTo>
                  <a:pt x="620" y="515"/>
                </a:lnTo>
                <a:lnTo>
                  <a:pt x="620" y="518"/>
                </a:lnTo>
                <a:lnTo>
                  <a:pt x="620" y="521"/>
                </a:lnTo>
                <a:lnTo>
                  <a:pt x="620" y="521"/>
                </a:lnTo>
                <a:close/>
                <a:moveTo>
                  <a:pt x="631" y="520"/>
                </a:moveTo>
                <a:lnTo>
                  <a:pt x="631" y="520"/>
                </a:lnTo>
                <a:lnTo>
                  <a:pt x="634" y="515"/>
                </a:lnTo>
                <a:lnTo>
                  <a:pt x="636" y="513"/>
                </a:lnTo>
                <a:lnTo>
                  <a:pt x="636" y="512"/>
                </a:lnTo>
                <a:lnTo>
                  <a:pt x="636" y="512"/>
                </a:lnTo>
                <a:lnTo>
                  <a:pt x="634" y="513"/>
                </a:lnTo>
                <a:lnTo>
                  <a:pt x="633" y="515"/>
                </a:lnTo>
                <a:lnTo>
                  <a:pt x="631" y="517"/>
                </a:lnTo>
                <a:lnTo>
                  <a:pt x="631" y="520"/>
                </a:lnTo>
                <a:lnTo>
                  <a:pt x="631" y="520"/>
                </a:lnTo>
                <a:close/>
                <a:moveTo>
                  <a:pt x="142" y="513"/>
                </a:moveTo>
                <a:lnTo>
                  <a:pt x="142" y="513"/>
                </a:lnTo>
                <a:lnTo>
                  <a:pt x="142" y="517"/>
                </a:lnTo>
                <a:lnTo>
                  <a:pt x="142" y="517"/>
                </a:lnTo>
                <a:lnTo>
                  <a:pt x="148" y="518"/>
                </a:lnTo>
                <a:lnTo>
                  <a:pt x="148" y="518"/>
                </a:lnTo>
                <a:lnTo>
                  <a:pt x="146" y="512"/>
                </a:lnTo>
                <a:lnTo>
                  <a:pt x="146" y="512"/>
                </a:lnTo>
                <a:lnTo>
                  <a:pt x="143" y="512"/>
                </a:lnTo>
                <a:lnTo>
                  <a:pt x="142" y="513"/>
                </a:lnTo>
                <a:lnTo>
                  <a:pt x="142" y="513"/>
                </a:lnTo>
                <a:close/>
                <a:moveTo>
                  <a:pt x="197" y="518"/>
                </a:moveTo>
                <a:lnTo>
                  <a:pt x="197" y="518"/>
                </a:lnTo>
                <a:lnTo>
                  <a:pt x="201" y="517"/>
                </a:lnTo>
                <a:lnTo>
                  <a:pt x="204" y="517"/>
                </a:lnTo>
                <a:lnTo>
                  <a:pt x="206" y="515"/>
                </a:lnTo>
                <a:lnTo>
                  <a:pt x="206" y="515"/>
                </a:lnTo>
                <a:lnTo>
                  <a:pt x="197" y="512"/>
                </a:lnTo>
                <a:lnTo>
                  <a:pt x="197" y="512"/>
                </a:lnTo>
                <a:lnTo>
                  <a:pt x="195" y="515"/>
                </a:lnTo>
                <a:lnTo>
                  <a:pt x="197" y="518"/>
                </a:lnTo>
                <a:lnTo>
                  <a:pt x="197" y="518"/>
                </a:lnTo>
                <a:close/>
                <a:moveTo>
                  <a:pt x="384" y="515"/>
                </a:moveTo>
                <a:lnTo>
                  <a:pt x="384" y="515"/>
                </a:lnTo>
                <a:lnTo>
                  <a:pt x="386" y="521"/>
                </a:lnTo>
                <a:lnTo>
                  <a:pt x="386" y="521"/>
                </a:lnTo>
                <a:lnTo>
                  <a:pt x="393" y="521"/>
                </a:lnTo>
                <a:lnTo>
                  <a:pt x="393" y="521"/>
                </a:lnTo>
                <a:lnTo>
                  <a:pt x="393" y="517"/>
                </a:lnTo>
                <a:lnTo>
                  <a:pt x="390" y="513"/>
                </a:lnTo>
                <a:lnTo>
                  <a:pt x="386" y="513"/>
                </a:lnTo>
                <a:lnTo>
                  <a:pt x="384" y="513"/>
                </a:lnTo>
                <a:lnTo>
                  <a:pt x="384" y="515"/>
                </a:lnTo>
                <a:lnTo>
                  <a:pt x="384" y="515"/>
                </a:lnTo>
                <a:close/>
                <a:moveTo>
                  <a:pt x="488" y="515"/>
                </a:moveTo>
                <a:lnTo>
                  <a:pt x="488" y="515"/>
                </a:lnTo>
                <a:lnTo>
                  <a:pt x="489" y="515"/>
                </a:lnTo>
                <a:lnTo>
                  <a:pt x="491" y="512"/>
                </a:lnTo>
                <a:lnTo>
                  <a:pt x="491" y="512"/>
                </a:lnTo>
                <a:lnTo>
                  <a:pt x="488" y="513"/>
                </a:lnTo>
                <a:lnTo>
                  <a:pt x="488" y="515"/>
                </a:lnTo>
                <a:lnTo>
                  <a:pt x="488" y="515"/>
                </a:lnTo>
                <a:close/>
                <a:moveTo>
                  <a:pt x="509" y="521"/>
                </a:moveTo>
                <a:lnTo>
                  <a:pt x="509" y="521"/>
                </a:lnTo>
                <a:lnTo>
                  <a:pt x="511" y="521"/>
                </a:lnTo>
                <a:lnTo>
                  <a:pt x="512" y="521"/>
                </a:lnTo>
                <a:lnTo>
                  <a:pt x="512" y="521"/>
                </a:lnTo>
                <a:lnTo>
                  <a:pt x="511" y="515"/>
                </a:lnTo>
                <a:lnTo>
                  <a:pt x="508" y="512"/>
                </a:lnTo>
                <a:lnTo>
                  <a:pt x="508" y="512"/>
                </a:lnTo>
                <a:lnTo>
                  <a:pt x="508" y="515"/>
                </a:lnTo>
                <a:lnTo>
                  <a:pt x="508" y="517"/>
                </a:lnTo>
                <a:lnTo>
                  <a:pt x="509" y="521"/>
                </a:lnTo>
                <a:lnTo>
                  <a:pt x="509" y="521"/>
                </a:lnTo>
                <a:close/>
                <a:moveTo>
                  <a:pt x="30" y="518"/>
                </a:moveTo>
                <a:lnTo>
                  <a:pt x="30" y="518"/>
                </a:lnTo>
                <a:lnTo>
                  <a:pt x="32" y="517"/>
                </a:lnTo>
                <a:lnTo>
                  <a:pt x="33" y="513"/>
                </a:lnTo>
                <a:lnTo>
                  <a:pt x="33" y="513"/>
                </a:lnTo>
                <a:lnTo>
                  <a:pt x="29" y="513"/>
                </a:lnTo>
                <a:lnTo>
                  <a:pt x="29" y="513"/>
                </a:lnTo>
                <a:lnTo>
                  <a:pt x="30" y="517"/>
                </a:lnTo>
                <a:lnTo>
                  <a:pt x="30" y="518"/>
                </a:lnTo>
                <a:lnTo>
                  <a:pt x="30" y="518"/>
                </a:lnTo>
                <a:close/>
                <a:moveTo>
                  <a:pt x="346" y="513"/>
                </a:moveTo>
                <a:lnTo>
                  <a:pt x="346" y="513"/>
                </a:lnTo>
                <a:lnTo>
                  <a:pt x="348" y="517"/>
                </a:lnTo>
                <a:lnTo>
                  <a:pt x="349" y="518"/>
                </a:lnTo>
                <a:lnTo>
                  <a:pt x="352" y="518"/>
                </a:lnTo>
                <a:lnTo>
                  <a:pt x="354" y="517"/>
                </a:lnTo>
                <a:lnTo>
                  <a:pt x="354" y="517"/>
                </a:lnTo>
                <a:lnTo>
                  <a:pt x="352" y="513"/>
                </a:lnTo>
                <a:lnTo>
                  <a:pt x="352" y="513"/>
                </a:lnTo>
                <a:lnTo>
                  <a:pt x="346" y="513"/>
                </a:lnTo>
                <a:lnTo>
                  <a:pt x="346" y="513"/>
                </a:lnTo>
                <a:close/>
                <a:moveTo>
                  <a:pt x="361" y="518"/>
                </a:moveTo>
                <a:lnTo>
                  <a:pt x="361" y="518"/>
                </a:lnTo>
                <a:lnTo>
                  <a:pt x="363" y="518"/>
                </a:lnTo>
                <a:lnTo>
                  <a:pt x="363" y="517"/>
                </a:lnTo>
                <a:lnTo>
                  <a:pt x="363" y="513"/>
                </a:lnTo>
                <a:lnTo>
                  <a:pt x="361" y="513"/>
                </a:lnTo>
                <a:lnTo>
                  <a:pt x="361" y="513"/>
                </a:lnTo>
                <a:lnTo>
                  <a:pt x="361" y="515"/>
                </a:lnTo>
                <a:lnTo>
                  <a:pt x="361" y="518"/>
                </a:lnTo>
                <a:lnTo>
                  <a:pt x="361" y="518"/>
                </a:lnTo>
                <a:close/>
                <a:moveTo>
                  <a:pt x="241" y="521"/>
                </a:moveTo>
                <a:lnTo>
                  <a:pt x="241" y="521"/>
                </a:lnTo>
                <a:lnTo>
                  <a:pt x="242" y="521"/>
                </a:lnTo>
                <a:lnTo>
                  <a:pt x="244" y="523"/>
                </a:lnTo>
                <a:lnTo>
                  <a:pt x="244" y="523"/>
                </a:lnTo>
                <a:lnTo>
                  <a:pt x="245" y="524"/>
                </a:lnTo>
                <a:lnTo>
                  <a:pt x="245" y="524"/>
                </a:lnTo>
                <a:lnTo>
                  <a:pt x="247" y="524"/>
                </a:lnTo>
                <a:lnTo>
                  <a:pt x="248" y="524"/>
                </a:lnTo>
                <a:lnTo>
                  <a:pt x="248" y="524"/>
                </a:lnTo>
                <a:lnTo>
                  <a:pt x="252" y="524"/>
                </a:lnTo>
                <a:lnTo>
                  <a:pt x="253" y="523"/>
                </a:lnTo>
                <a:lnTo>
                  <a:pt x="256" y="523"/>
                </a:lnTo>
                <a:lnTo>
                  <a:pt x="259" y="523"/>
                </a:lnTo>
                <a:lnTo>
                  <a:pt x="259" y="523"/>
                </a:lnTo>
                <a:lnTo>
                  <a:pt x="259" y="520"/>
                </a:lnTo>
                <a:lnTo>
                  <a:pt x="258" y="517"/>
                </a:lnTo>
                <a:lnTo>
                  <a:pt x="256" y="513"/>
                </a:lnTo>
                <a:lnTo>
                  <a:pt x="256" y="513"/>
                </a:lnTo>
                <a:lnTo>
                  <a:pt x="252" y="515"/>
                </a:lnTo>
                <a:lnTo>
                  <a:pt x="247" y="517"/>
                </a:lnTo>
                <a:lnTo>
                  <a:pt x="241" y="521"/>
                </a:lnTo>
                <a:lnTo>
                  <a:pt x="241" y="521"/>
                </a:lnTo>
                <a:close/>
                <a:moveTo>
                  <a:pt x="552" y="527"/>
                </a:moveTo>
                <a:lnTo>
                  <a:pt x="552" y="527"/>
                </a:lnTo>
                <a:lnTo>
                  <a:pt x="552" y="520"/>
                </a:lnTo>
                <a:lnTo>
                  <a:pt x="549" y="513"/>
                </a:lnTo>
                <a:lnTo>
                  <a:pt x="549" y="513"/>
                </a:lnTo>
                <a:lnTo>
                  <a:pt x="549" y="521"/>
                </a:lnTo>
                <a:lnTo>
                  <a:pt x="550" y="526"/>
                </a:lnTo>
                <a:lnTo>
                  <a:pt x="552" y="527"/>
                </a:lnTo>
                <a:lnTo>
                  <a:pt x="552" y="527"/>
                </a:lnTo>
                <a:close/>
                <a:moveTo>
                  <a:pt x="64" y="521"/>
                </a:moveTo>
                <a:lnTo>
                  <a:pt x="64" y="521"/>
                </a:lnTo>
                <a:lnTo>
                  <a:pt x="62" y="517"/>
                </a:lnTo>
                <a:lnTo>
                  <a:pt x="59" y="513"/>
                </a:lnTo>
                <a:lnTo>
                  <a:pt x="59" y="513"/>
                </a:lnTo>
                <a:lnTo>
                  <a:pt x="61" y="518"/>
                </a:lnTo>
                <a:lnTo>
                  <a:pt x="61" y="520"/>
                </a:lnTo>
                <a:lnTo>
                  <a:pt x="64" y="521"/>
                </a:lnTo>
                <a:lnTo>
                  <a:pt x="64" y="521"/>
                </a:lnTo>
                <a:close/>
                <a:moveTo>
                  <a:pt x="169" y="520"/>
                </a:moveTo>
                <a:lnTo>
                  <a:pt x="169" y="520"/>
                </a:lnTo>
                <a:lnTo>
                  <a:pt x="175" y="520"/>
                </a:lnTo>
                <a:lnTo>
                  <a:pt x="175" y="520"/>
                </a:lnTo>
                <a:lnTo>
                  <a:pt x="175" y="517"/>
                </a:lnTo>
                <a:lnTo>
                  <a:pt x="172" y="517"/>
                </a:lnTo>
                <a:lnTo>
                  <a:pt x="166" y="513"/>
                </a:lnTo>
                <a:lnTo>
                  <a:pt x="166" y="513"/>
                </a:lnTo>
                <a:lnTo>
                  <a:pt x="168" y="517"/>
                </a:lnTo>
                <a:lnTo>
                  <a:pt x="169" y="520"/>
                </a:lnTo>
                <a:lnTo>
                  <a:pt x="169" y="520"/>
                </a:lnTo>
                <a:close/>
                <a:moveTo>
                  <a:pt x="306" y="518"/>
                </a:moveTo>
                <a:lnTo>
                  <a:pt x="306" y="518"/>
                </a:lnTo>
                <a:lnTo>
                  <a:pt x="305" y="515"/>
                </a:lnTo>
                <a:lnTo>
                  <a:pt x="302" y="513"/>
                </a:lnTo>
                <a:lnTo>
                  <a:pt x="302" y="513"/>
                </a:lnTo>
                <a:lnTo>
                  <a:pt x="302" y="518"/>
                </a:lnTo>
                <a:lnTo>
                  <a:pt x="303" y="518"/>
                </a:lnTo>
                <a:lnTo>
                  <a:pt x="306" y="518"/>
                </a:lnTo>
                <a:lnTo>
                  <a:pt x="306" y="518"/>
                </a:lnTo>
                <a:close/>
                <a:moveTo>
                  <a:pt x="663" y="529"/>
                </a:moveTo>
                <a:lnTo>
                  <a:pt x="663" y="529"/>
                </a:lnTo>
                <a:lnTo>
                  <a:pt x="669" y="523"/>
                </a:lnTo>
                <a:lnTo>
                  <a:pt x="671" y="518"/>
                </a:lnTo>
                <a:lnTo>
                  <a:pt x="671" y="513"/>
                </a:lnTo>
                <a:lnTo>
                  <a:pt x="671" y="513"/>
                </a:lnTo>
                <a:lnTo>
                  <a:pt x="669" y="518"/>
                </a:lnTo>
                <a:lnTo>
                  <a:pt x="666" y="523"/>
                </a:lnTo>
                <a:lnTo>
                  <a:pt x="665" y="526"/>
                </a:lnTo>
                <a:lnTo>
                  <a:pt x="663" y="529"/>
                </a:lnTo>
                <a:lnTo>
                  <a:pt x="663" y="529"/>
                </a:lnTo>
                <a:close/>
                <a:moveTo>
                  <a:pt x="270" y="520"/>
                </a:moveTo>
                <a:lnTo>
                  <a:pt x="270" y="520"/>
                </a:lnTo>
                <a:lnTo>
                  <a:pt x="274" y="520"/>
                </a:lnTo>
                <a:lnTo>
                  <a:pt x="276" y="518"/>
                </a:lnTo>
                <a:lnTo>
                  <a:pt x="276" y="518"/>
                </a:lnTo>
                <a:lnTo>
                  <a:pt x="273" y="517"/>
                </a:lnTo>
                <a:lnTo>
                  <a:pt x="270" y="515"/>
                </a:lnTo>
                <a:lnTo>
                  <a:pt x="268" y="515"/>
                </a:lnTo>
                <a:lnTo>
                  <a:pt x="268" y="515"/>
                </a:lnTo>
                <a:lnTo>
                  <a:pt x="270" y="518"/>
                </a:lnTo>
                <a:lnTo>
                  <a:pt x="270" y="520"/>
                </a:lnTo>
                <a:lnTo>
                  <a:pt x="270" y="520"/>
                </a:lnTo>
                <a:close/>
                <a:moveTo>
                  <a:pt x="656" y="526"/>
                </a:moveTo>
                <a:lnTo>
                  <a:pt x="656" y="526"/>
                </a:lnTo>
                <a:lnTo>
                  <a:pt x="657" y="524"/>
                </a:lnTo>
                <a:lnTo>
                  <a:pt x="657" y="521"/>
                </a:lnTo>
                <a:lnTo>
                  <a:pt x="657" y="515"/>
                </a:lnTo>
                <a:lnTo>
                  <a:pt x="657" y="515"/>
                </a:lnTo>
                <a:lnTo>
                  <a:pt x="656" y="517"/>
                </a:lnTo>
                <a:lnTo>
                  <a:pt x="656" y="520"/>
                </a:lnTo>
                <a:lnTo>
                  <a:pt x="656" y="526"/>
                </a:lnTo>
                <a:lnTo>
                  <a:pt x="656" y="526"/>
                </a:lnTo>
                <a:close/>
                <a:moveTo>
                  <a:pt x="541" y="530"/>
                </a:moveTo>
                <a:lnTo>
                  <a:pt x="541" y="530"/>
                </a:lnTo>
                <a:lnTo>
                  <a:pt x="541" y="523"/>
                </a:lnTo>
                <a:lnTo>
                  <a:pt x="541" y="520"/>
                </a:lnTo>
                <a:lnTo>
                  <a:pt x="538" y="517"/>
                </a:lnTo>
                <a:lnTo>
                  <a:pt x="538" y="517"/>
                </a:lnTo>
                <a:lnTo>
                  <a:pt x="537" y="524"/>
                </a:lnTo>
                <a:lnTo>
                  <a:pt x="537" y="529"/>
                </a:lnTo>
                <a:lnTo>
                  <a:pt x="538" y="529"/>
                </a:lnTo>
                <a:lnTo>
                  <a:pt x="541" y="530"/>
                </a:lnTo>
                <a:lnTo>
                  <a:pt x="541" y="530"/>
                </a:lnTo>
                <a:close/>
                <a:moveTo>
                  <a:pt x="578" y="541"/>
                </a:moveTo>
                <a:lnTo>
                  <a:pt x="578" y="541"/>
                </a:lnTo>
                <a:lnTo>
                  <a:pt x="582" y="541"/>
                </a:lnTo>
                <a:lnTo>
                  <a:pt x="588" y="542"/>
                </a:lnTo>
                <a:lnTo>
                  <a:pt x="588" y="542"/>
                </a:lnTo>
                <a:lnTo>
                  <a:pt x="588" y="530"/>
                </a:lnTo>
                <a:lnTo>
                  <a:pt x="592" y="520"/>
                </a:lnTo>
                <a:lnTo>
                  <a:pt x="592" y="520"/>
                </a:lnTo>
                <a:lnTo>
                  <a:pt x="587" y="518"/>
                </a:lnTo>
                <a:lnTo>
                  <a:pt x="585" y="518"/>
                </a:lnTo>
                <a:lnTo>
                  <a:pt x="582" y="520"/>
                </a:lnTo>
                <a:lnTo>
                  <a:pt x="581" y="523"/>
                </a:lnTo>
                <a:lnTo>
                  <a:pt x="579" y="532"/>
                </a:lnTo>
                <a:lnTo>
                  <a:pt x="578" y="541"/>
                </a:lnTo>
                <a:lnTo>
                  <a:pt x="578" y="541"/>
                </a:lnTo>
                <a:close/>
                <a:moveTo>
                  <a:pt x="607" y="524"/>
                </a:moveTo>
                <a:lnTo>
                  <a:pt x="607" y="524"/>
                </a:lnTo>
                <a:lnTo>
                  <a:pt x="608" y="521"/>
                </a:lnTo>
                <a:lnTo>
                  <a:pt x="608" y="518"/>
                </a:lnTo>
                <a:lnTo>
                  <a:pt x="608" y="517"/>
                </a:lnTo>
                <a:lnTo>
                  <a:pt x="608" y="517"/>
                </a:lnTo>
                <a:lnTo>
                  <a:pt x="607" y="521"/>
                </a:lnTo>
                <a:lnTo>
                  <a:pt x="607" y="524"/>
                </a:lnTo>
                <a:lnTo>
                  <a:pt x="607" y="524"/>
                </a:lnTo>
                <a:close/>
                <a:moveTo>
                  <a:pt x="688" y="524"/>
                </a:moveTo>
                <a:lnTo>
                  <a:pt x="688" y="524"/>
                </a:lnTo>
                <a:lnTo>
                  <a:pt x="689" y="524"/>
                </a:lnTo>
                <a:lnTo>
                  <a:pt x="691" y="521"/>
                </a:lnTo>
                <a:lnTo>
                  <a:pt x="689" y="517"/>
                </a:lnTo>
                <a:lnTo>
                  <a:pt x="689" y="517"/>
                </a:lnTo>
                <a:lnTo>
                  <a:pt x="688" y="520"/>
                </a:lnTo>
                <a:lnTo>
                  <a:pt x="688" y="524"/>
                </a:lnTo>
                <a:lnTo>
                  <a:pt x="688" y="524"/>
                </a:lnTo>
                <a:close/>
                <a:moveTo>
                  <a:pt x="636" y="550"/>
                </a:moveTo>
                <a:lnTo>
                  <a:pt x="636" y="550"/>
                </a:lnTo>
                <a:lnTo>
                  <a:pt x="639" y="549"/>
                </a:lnTo>
                <a:lnTo>
                  <a:pt x="642" y="544"/>
                </a:lnTo>
                <a:lnTo>
                  <a:pt x="645" y="536"/>
                </a:lnTo>
                <a:lnTo>
                  <a:pt x="648" y="517"/>
                </a:lnTo>
                <a:lnTo>
                  <a:pt x="648" y="517"/>
                </a:lnTo>
                <a:lnTo>
                  <a:pt x="642" y="524"/>
                </a:lnTo>
                <a:lnTo>
                  <a:pt x="637" y="532"/>
                </a:lnTo>
                <a:lnTo>
                  <a:pt x="634" y="535"/>
                </a:lnTo>
                <a:lnTo>
                  <a:pt x="634" y="539"/>
                </a:lnTo>
                <a:lnTo>
                  <a:pt x="634" y="544"/>
                </a:lnTo>
                <a:lnTo>
                  <a:pt x="636" y="550"/>
                </a:lnTo>
                <a:lnTo>
                  <a:pt x="636" y="550"/>
                </a:lnTo>
                <a:close/>
                <a:moveTo>
                  <a:pt x="444" y="520"/>
                </a:moveTo>
                <a:lnTo>
                  <a:pt x="444" y="520"/>
                </a:lnTo>
                <a:lnTo>
                  <a:pt x="444" y="521"/>
                </a:lnTo>
                <a:lnTo>
                  <a:pt x="445" y="524"/>
                </a:lnTo>
                <a:lnTo>
                  <a:pt x="447" y="526"/>
                </a:lnTo>
                <a:lnTo>
                  <a:pt x="447" y="527"/>
                </a:lnTo>
                <a:lnTo>
                  <a:pt x="447" y="527"/>
                </a:lnTo>
                <a:lnTo>
                  <a:pt x="453" y="527"/>
                </a:lnTo>
                <a:lnTo>
                  <a:pt x="453" y="527"/>
                </a:lnTo>
                <a:lnTo>
                  <a:pt x="451" y="523"/>
                </a:lnTo>
                <a:lnTo>
                  <a:pt x="450" y="518"/>
                </a:lnTo>
                <a:lnTo>
                  <a:pt x="450" y="518"/>
                </a:lnTo>
                <a:lnTo>
                  <a:pt x="447" y="518"/>
                </a:lnTo>
                <a:lnTo>
                  <a:pt x="444" y="520"/>
                </a:lnTo>
                <a:lnTo>
                  <a:pt x="444" y="520"/>
                </a:lnTo>
                <a:close/>
                <a:moveTo>
                  <a:pt x="73" y="526"/>
                </a:moveTo>
                <a:lnTo>
                  <a:pt x="73" y="526"/>
                </a:lnTo>
                <a:lnTo>
                  <a:pt x="72" y="521"/>
                </a:lnTo>
                <a:lnTo>
                  <a:pt x="69" y="520"/>
                </a:lnTo>
                <a:lnTo>
                  <a:pt x="69" y="520"/>
                </a:lnTo>
                <a:lnTo>
                  <a:pt x="70" y="523"/>
                </a:lnTo>
                <a:lnTo>
                  <a:pt x="72" y="524"/>
                </a:lnTo>
                <a:lnTo>
                  <a:pt x="73" y="526"/>
                </a:lnTo>
                <a:lnTo>
                  <a:pt x="73" y="526"/>
                </a:lnTo>
                <a:close/>
                <a:moveTo>
                  <a:pt x="58" y="539"/>
                </a:moveTo>
                <a:lnTo>
                  <a:pt x="58" y="539"/>
                </a:lnTo>
                <a:lnTo>
                  <a:pt x="56" y="533"/>
                </a:lnTo>
                <a:lnTo>
                  <a:pt x="55" y="527"/>
                </a:lnTo>
                <a:lnTo>
                  <a:pt x="52" y="521"/>
                </a:lnTo>
                <a:lnTo>
                  <a:pt x="49" y="520"/>
                </a:lnTo>
                <a:lnTo>
                  <a:pt x="46" y="520"/>
                </a:lnTo>
                <a:lnTo>
                  <a:pt x="46" y="520"/>
                </a:lnTo>
                <a:lnTo>
                  <a:pt x="46" y="524"/>
                </a:lnTo>
                <a:lnTo>
                  <a:pt x="46" y="527"/>
                </a:lnTo>
                <a:lnTo>
                  <a:pt x="49" y="532"/>
                </a:lnTo>
                <a:lnTo>
                  <a:pt x="53" y="536"/>
                </a:lnTo>
                <a:lnTo>
                  <a:pt x="58" y="539"/>
                </a:lnTo>
                <a:lnTo>
                  <a:pt x="58" y="539"/>
                </a:lnTo>
                <a:close/>
                <a:moveTo>
                  <a:pt x="195" y="523"/>
                </a:moveTo>
                <a:lnTo>
                  <a:pt x="195" y="523"/>
                </a:lnTo>
                <a:lnTo>
                  <a:pt x="197" y="527"/>
                </a:lnTo>
                <a:lnTo>
                  <a:pt x="200" y="530"/>
                </a:lnTo>
                <a:lnTo>
                  <a:pt x="203" y="533"/>
                </a:lnTo>
                <a:lnTo>
                  <a:pt x="207" y="535"/>
                </a:lnTo>
                <a:lnTo>
                  <a:pt x="207" y="535"/>
                </a:lnTo>
                <a:lnTo>
                  <a:pt x="207" y="527"/>
                </a:lnTo>
                <a:lnTo>
                  <a:pt x="207" y="521"/>
                </a:lnTo>
                <a:lnTo>
                  <a:pt x="207" y="521"/>
                </a:lnTo>
                <a:lnTo>
                  <a:pt x="201" y="521"/>
                </a:lnTo>
                <a:lnTo>
                  <a:pt x="198" y="521"/>
                </a:lnTo>
                <a:lnTo>
                  <a:pt x="195" y="523"/>
                </a:lnTo>
                <a:lnTo>
                  <a:pt x="195" y="523"/>
                </a:lnTo>
                <a:close/>
                <a:moveTo>
                  <a:pt x="213" y="533"/>
                </a:moveTo>
                <a:lnTo>
                  <a:pt x="213" y="533"/>
                </a:lnTo>
                <a:lnTo>
                  <a:pt x="216" y="533"/>
                </a:lnTo>
                <a:lnTo>
                  <a:pt x="219" y="533"/>
                </a:lnTo>
                <a:lnTo>
                  <a:pt x="219" y="533"/>
                </a:lnTo>
                <a:lnTo>
                  <a:pt x="216" y="527"/>
                </a:lnTo>
                <a:lnTo>
                  <a:pt x="213" y="521"/>
                </a:lnTo>
                <a:lnTo>
                  <a:pt x="213" y="521"/>
                </a:lnTo>
                <a:lnTo>
                  <a:pt x="212" y="527"/>
                </a:lnTo>
                <a:lnTo>
                  <a:pt x="213" y="533"/>
                </a:lnTo>
                <a:lnTo>
                  <a:pt x="213" y="533"/>
                </a:lnTo>
                <a:close/>
                <a:moveTo>
                  <a:pt x="345" y="523"/>
                </a:moveTo>
                <a:lnTo>
                  <a:pt x="345" y="523"/>
                </a:lnTo>
                <a:lnTo>
                  <a:pt x="343" y="521"/>
                </a:lnTo>
                <a:lnTo>
                  <a:pt x="340" y="521"/>
                </a:lnTo>
                <a:lnTo>
                  <a:pt x="340" y="521"/>
                </a:lnTo>
                <a:lnTo>
                  <a:pt x="340" y="523"/>
                </a:lnTo>
                <a:lnTo>
                  <a:pt x="341" y="523"/>
                </a:lnTo>
                <a:lnTo>
                  <a:pt x="345" y="523"/>
                </a:lnTo>
                <a:lnTo>
                  <a:pt x="345" y="523"/>
                </a:lnTo>
                <a:lnTo>
                  <a:pt x="345" y="523"/>
                </a:lnTo>
                <a:close/>
                <a:moveTo>
                  <a:pt x="120" y="524"/>
                </a:moveTo>
                <a:lnTo>
                  <a:pt x="120" y="524"/>
                </a:lnTo>
                <a:lnTo>
                  <a:pt x="123" y="533"/>
                </a:lnTo>
                <a:lnTo>
                  <a:pt x="123" y="533"/>
                </a:lnTo>
                <a:lnTo>
                  <a:pt x="126" y="535"/>
                </a:lnTo>
                <a:lnTo>
                  <a:pt x="130" y="535"/>
                </a:lnTo>
                <a:lnTo>
                  <a:pt x="130" y="535"/>
                </a:lnTo>
                <a:lnTo>
                  <a:pt x="130" y="529"/>
                </a:lnTo>
                <a:lnTo>
                  <a:pt x="128" y="524"/>
                </a:lnTo>
                <a:lnTo>
                  <a:pt x="126" y="523"/>
                </a:lnTo>
                <a:lnTo>
                  <a:pt x="125" y="523"/>
                </a:lnTo>
                <a:lnTo>
                  <a:pt x="123" y="523"/>
                </a:lnTo>
                <a:lnTo>
                  <a:pt x="120" y="524"/>
                </a:lnTo>
                <a:lnTo>
                  <a:pt x="120" y="524"/>
                </a:lnTo>
                <a:close/>
                <a:moveTo>
                  <a:pt x="137" y="536"/>
                </a:moveTo>
                <a:lnTo>
                  <a:pt x="137" y="536"/>
                </a:lnTo>
                <a:lnTo>
                  <a:pt x="137" y="530"/>
                </a:lnTo>
                <a:lnTo>
                  <a:pt x="137" y="523"/>
                </a:lnTo>
                <a:lnTo>
                  <a:pt x="137" y="523"/>
                </a:lnTo>
                <a:lnTo>
                  <a:pt x="136" y="521"/>
                </a:lnTo>
                <a:lnTo>
                  <a:pt x="133" y="521"/>
                </a:lnTo>
                <a:lnTo>
                  <a:pt x="133" y="521"/>
                </a:lnTo>
                <a:lnTo>
                  <a:pt x="134" y="530"/>
                </a:lnTo>
                <a:lnTo>
                  <a:pt x="134" y="533"/>
                </a:lnTo>
                <a:lnTo>
                  <a:pt x="137" y="536"/>
                </a:lnTo>
                <a:lnTo>
                  <a:pt x="137" y="536"/>
                </a:lnTo>
                <a:close/>
                <a:moveTo>
                  <a:pt x="235" y="530"/>
                </a:moveTo>
                <a:lnTo>
                  <a:pt x="235" y="530"/>
                </a:lnTo>
                <a:lnTo>
                  <a:pt x="235" y="529"/>
                </a:lnTo>
                <a:lnTo>
                  <a:pt x="235" y="527"/>
                </a:lnTo>
                <a:lnTo>
                  <a:pt x="235" y="523"/>
                </a:lnTo>
                <a:lnTo>
                  <a:pt x="235" y="523"/>
                </a:lnTo>
                <a:lnTo>
                  <a:pt x="232" y="523"/>
                </a:lnTo>
                <a:lnTo>
                  <a:pt x="229" y="521"/>
                </a:lnTo>
                <a:lnTo>
                  <a:pt x="229" y="521"/>
                </a:lnTo>
                <a:lnTo>
                  <a:pt x="229" y="524"/>
                </a:lnTo>
                <a:lnTo>
                  <a:pt x="230" y="527"/>
                </a:lnTo>
                <a:lnTo>
                  <a:pt x="232" y="529"/>
                </a:lnTo>
                <a:lnTo>
                  <a:pt x="235" y="530"/>
                </a:lnTo>
                <a:lnTo>
                  <a:pt x="235" y="530"/>
                </a:lnTo>
                <a:close/>
                <a:moveTo>
                  <a:pt x="532" y="527"/>
                </a:moveTo>
                <a:lnTo>
                  <a:pt x="532" y="527"/>
                </a:lnTo>
                <a:lnTo>
                  <a:pt x="534" y="526"/>
                </a:lnTo>
                <a:lnTo>
                  <a:pt x="534" y="524"/>
                </a:lnTo>
                <a:lnTo>
                  <a:pt x="534" y="524"/>
                </a:lnTo>
                <a:lnTo>
                  <a:pt x="532" y="524"/>
                </a:lnTo>
                <a:lnTo>
                  <a:pt x="532" y="523"/>
                </a:lnTo>
                <a:lnTo>
                  <a:pt x="532" y="521"/>
                </a:lnTo>
                <a:lnTo>
                  <a:pt x="531" y="521"/>
                </a:lnTo>
                <a:lnTo>
                  <a:pt x="531" y="521"/>
                </a:lnTo>
                <a:lnTo>
                  <a:pt x="531" y="524"/>
                </a:lnTo>
                <a:lnTo>
                  <a:pt x="532" y="527"/>
                </a:lnTo>
                <a:lnTo>
                  <a:pt x="532" y="527"/>
                </a:lnTo>
                <a:close/>
                <a:moveTo>
                  <a:pt x="357" y="526"/>
                </a:moveTo>
                <a:lnTo>
                  <a:pt x="357" y="526"/>
                </a:lnTo>
                <a:lnTo>
                  <a:pt x="357" y="524"/>
                </a:lnTo>
                <a:lnTo>
                  <a:pt x="355" y="523"/>
                </a:lnTo>
                <a:lnTo>
                  <a:pt x="352" y="523"/>
                </a:lnTo>
                <a:lnTo>
                  <a:pt x="352" y="523"/>
                </a:lnTo>
                <a:lnTo>
                  <a:pt x="352" y="524"/>
                </a:lnTo>
                <a:lnTo>
                  <a:pt x="354" y="526"/>
                </a:lnTo>
                <a:lnTo>
                  <a:pt x="357" y="526"/>
                </a:lnTo>
                <a:lnTo>
                  <a:pt x="357" y="526"/>
                </a:lnTo>
                <a:close/>
                <a:moveTo>
                  <a:pt x="474" y="524"/>
                </a:moveTo>
                <a:lnTo>
                  <a:pt x="474" y="524"/>
                </a:lnTo>
                <a:lnTo>
                  <a:pt x="476" y="523"/>
                </a:lnTo>
                <a:lnTo>
                  <a:pt x="476" y="523"/>
                </a:lnTo>
                <a:lnTo>
                  <a:pt x="474" y="523"/>
                </a:lnTo>
                <a:lnTo>
                  <a:pt x="473" y="523"/>
                </a:lnTo>
                <a:lnTo>
                  <a:pt x="473" y="523"/>
                </a:lnTo>
                <a:lnTo>
                  <a:pt x="473" y="524"/>
                </a:lnTo>
                <a:lnTo>
                  <a:pt x="474" y="524"/>
                </a:lnTo>
                <a:lnTo>
                  <a:pt x="474" y="524"/>
                </a:lnTo>
                <a:close/>
                <a:moveTo>
                  <a:pt x="142" y="535"/>
                </a:moveTo>
                <a:lnTo>
                  <a:pt x="142" y="535"/>
                </a:lnTo>
                <a:lnTo>
                  <a:pt x="145" y="533"/>
                </a:lnTo>
                <a:lnTo>
                  <a:pt x="146" y="530"/>
                </a:lnTo>
                <a:lnTo>
                  <a:pt x="146" y="523"/>
                </a:lnTo>
                <a:lnTo>
                  <a:pt x="146" y="523"/>
                </a:lnTo>
                <a:lnTo>
                  <a:pt x="142" y="523"/>
                </a:lnTo>
                <a:lnTo>
                  <a:pt x="142" y="523"/>
                </a:lnTo>
                <a:lnTo>
                  <a:pt x="142" y="535"/>
                </a:lnTo>
                <a:lnTo>
                  <a:pt x="142" y="535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49" y="555"/>
                </a:lnTo>
                <a:lnTo>
                  <a:pt x="52" y="550"/>
                </a:lnTo>
                <a:lnTo>
                  <a:pt x="52" y="550"/>
                </a:lnTo>
                <a:lnTo>
                  <a:pt x="47" y="544"/>
                </a:lnTo>
                <a:lnTo>
                  <a:pt x="43" y="538"/>
                </a:lnTo>
                <a:lnTo>
                  <a:pt x="37" y="523"/>
                </a:lnTo>
                <a:lnTo>
                  <a:pt x="37" y="523"/>
                </a:lnTo>
                <a:lnTo>
                  <a:pt x="35" y="529"/>
                </a:lnTo>
                <a:lnTo>
                  <a:pt x="35" y="535"/>
                </a:lnTo>
                <a:lnTo>
                  <a:pt x="38" y="545"/>
                </a:lnTo>
                <a:lnTo>
                  <a:pt x="43" y="555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174" y="524"/>
                </a:moveTo>
                <a:lnTo>
                  <a:pt x="174" y="524"/>
                </a:lnTo>
                <a:lnTo>
                  <a:pt x="175" y="530"/>
                </a:lnTo>
                <a:lnTo>
                  <a:pt x="178" y="536"/>
                </a:lnTo>
                <a:lnTo>
                  <a:pt x="178" y="536"/>
                </a:lnTo>
                <a:lnTo>
                  <a:pt x="181" y="536"/>
                </a:lnTo>
                <a:lnTo>
                  <a:pt x="186" y="536"/>
                </a:lnTo>
                <a:lnTo>
                  <a:pt x="186" y="536"/>
                </a:lnTo>
                <a:lnTo>
                  <a:pt x="183" y="530"/>
                </a:lnTo>
                <a:lnTo>
                  <a:pt x="180" y="523"/>
                </a:lnTo>
                <a:lnTo>
                  <a:pt x="180" y="523"/>
                </a:lnTo>
                <a:lnTo>
                  <a:pt x="177" y="524"/>
                </a:lnTo>
                <a:lnTo>
                  <a:pt x="174" y="524"/>
                </a:lnTo>
                <a:lnTo>
                  <a:pt x="174" y="524"/>
                </a:lnTo>
                <a:close/>
                <a:moveTo>
                  <a:pt x="369" y="527"/>
                </a:moveTo>
                <a:lnTo>
                  <a:pt x="369" y="527"/>
                </a:lnTo>
                <a:lnTo>
                  <a:pt x="372" y="526"/>
                </a:lnTo>
                <a:lnTo>
                  <a:pt x="373" y="523"/>
                </a:lnTo>
                <a:lnTo>
                  <a:pt x="373" y="523"/>
                </a:lnTo>
                <a:lnTo>
                  <a:pt x="369" y="523"/>
                </a:lnTo>
                <a:lnTo>
                  <a:pt x="369" y="523"/>
                </a:lnTo>
                <a:lnTo>
                  <a:pt x="369" y="527"/>
                </a:lnTo>
                <a:lnTo>
                  <a:pt x="369" y="527"/>
                </a:lnTo>
                <a:close/>
                <a:moveTo>
                  <a:pt x="593" y="539"/>
                </a:moveTo>
                <a:lnTo>
                  <a:pt x="593" y="539"/>
                </a:lnTo>
                <a:lnTo>
                  <a:pt x="598" y="536"/>
                </a:lnTo>
                <a:lnTo>
                  <a:pt x="599" y="533"/>
                </a:lnTo>
                <a:lnTo>
                  <a:pt x="598" y="527"/>
                </a:lnTo>
                <a:lnTo>
                  <a:pt x="595" y="523"/>
                </a:lnTo>
                <a:lnTo>
                  <a:pt x="595" y="523"/>
                </a:lnTo>
                <a:lnTo>
                  <a:pt x="593" y="532"/>
                </a:lnTo>
                <a:lnTo>
                  <a:pt x="593" y="535"/>
                </a:lnTo>
                <a:lnTo>
                  <a:pt x="593" y="539"/>
                </a:lnTo>
                <a:lnTo>
                  <a:pt x="593" y="539"/>
                </a:lnTo>
                <a:close/>
                <a:moveTo>
                  <a:pt x="166" y="536"/>
                </a:moveTo>
                <a:lnTo>
                  <a:pt x="166" y="536"/>
                </a:lnTo>
                <a:lnTo>
                  <a:pt x="168" y="536"/>
                </a:lnTo>
                <a:lnTo>
                  <a:pt x="171" y="536"/>
                </a:lnTo>
                <a:lnTo>
                  <a:pt x="171" y="536"/>
                </a:lnTo>
                <a:lnTo>
                  <a:pt x="169" y="529"/>
                </a:lnTo>
                <a:lnTo>
                  <a:pt x="168" y="526"/>
                </a:lnTo>
                <a:lnTo>
                  <a:pt x="165" y="524"/>
                </a:lnTo>
                <a:lnTo>
                  <a:pt x="165" y="524"/>
                </a:lnTo>
                <a:lnTo>
                  <a:pt x="165" y="530"/>
                </a:lnTo>
                <a:lnTo>
                  <a:pt x="166" y="536"/>
                </a:lnTo>
                <a:lnTo>
                  <a:pt x="166" y="536"/>
                </a:lnTo>
                <a:close/>
                <a:moveTo>
                  <a:pt x="226" y="533"/>
                </a:moveTo>
                <a:lnTo>
                  <a:pt x="226" y="533"/>
                </a:lnTo>
                <a:lnTo>
                  <a:pt x="224" y="527"/>
                </a:lnTo>
                <a:lnTo>
                  <a:pt x="221" y="524"/>
                </a:lnTo>
                <a:lnTo>
                  <a:pt x="221" y="524"/>
                </a:lnTo>
                <a:lnTo>
                  <a:pt x="223" y="529"/>
                </a:lnTo>
                <a:lnTo>
                  <a:pt x="226" y="533"/>
                </a:lnTo>
                <a:lnTo>
                  <a:pt x="226" y="533"/>
                </a:lnTo>
                <a:close/>
                <a:moveTo>
                  <a:pt x="287" y="526"/>
                </a:moveTo>
                <a:lnTo>
                  <a:pt x="287" y="526"/>
                </a:lnTo>
                <a:lnTo>
                  <a:pt x="288" y="529"/>
                </a:lnTo>
                <a:lnTo>
                  <a:pt x="287" y="532"/>
                </a:lnTo>
                <a:lnTo>
                  <a:pt x="287" y="532"/>
                </a:lnTo>
                <a:lnTo>
                  <a:pt x="305" y="535"/>
                </a:lnTo>
                <a:lnTo>
                  <a:pt x="305" y="535"/>
                </a:lnTo>
                <a:lnTo>
                  <a:pt x="302" y="529"/>
                </a:lnTo>
                <a:lnTo>
                  <a:pt x="299" y="526"/>
                </a:lnTo>
                <a:lnTo>
                  <a:pt x="294" y="524"/>
                </a:lnTo>
                <a:lnTo>
                  <a:pt x="287" y="526"/>
                </a:lnTo>
                <a:lnTo>
                  <a:pt x="287" y="526"/>
                </a:lnTo>
                <a:close/>
                <a:moveTo>
                  <a:pt x="675" y="526"/>
                </a:moveTo>
                <a:lnTo>
                  <a:pt x="675" y="526"/>
                </a:lnTo>
                <a:lnTo>
                  <a:pt x="674" y="530"/>
                </a:lnTo>
                <a:lnTo>
                  <a:pt x="672" y="535"/>
                </a:lnTo>
                <a:lnTo>
                  <a:pt x="672" y="545"/>
                </a:lnTo>
                <a:lnTo>
                  <a:pt x="672" y="545"/>
                </a:lnTo>
                <a:lnTo>
                  <a:pt x="675" y="533"/>
                </a:lnTo>
                <a:lnTo>
                  <a:pt x="675" y="529"/>
                </a:lnTo>
                <a:lnTo>
                  <a:pt x="675" y="526"/>
                </a:lnTo>
                <a:lnTo>
                  <a:pt x="675" y="526"/>
                </a:lnTo>
                <a:close/>
                <a:moveTo>
                  <a:pt x="706" y="529"/>
                </a:moveTo>
                <a:lnTo>
                  <a:pt x="706" y="529"/>
                </a:lnTo>
                <a:lnTo>
                  <a:pt x="709" y="529"/>
                </a:lnTo>
                <a:lnTo>
                  <a:pt x="710" y="527"/>
                </a:lnTo>
                <a:lnTo>
                  <a:pt x="710" y="526"/>
                </a:lnTo>
                <a:lnTo>
                  <a:pt x="710" y="526"/>
                </a:lnTo>
                <a:lnTo>
                  <a:pt x="709" y="526"/>
                </a:lnTo>
                <a:lnTo>
                  <a:pt x="707" y="526"/>
                </a:lnTo>
                <a:lnTo>
                  <a:pt x="706" y="529"/>
                </a:lnTo>
                <a:lnTo>
                  <a:pt x="706" y="529"/>
                </a:lnTo>
                <a:close/>
                <a:moveTo>
                  <a:pt x="398" y="529"/>
                </a:moveTo>
                <a:lnTo>
                  <a:pt x="398" y="529"/>
                </a:lnTo>
                <a:lnTo>
                  <a:pt x="396" y="527"/>
                </a:lnTo>
                <a:lnTo>
                  <a:pt x="395" y="526"/>
                </a:lnTo>
                <a:lnTo>
                  <a:pt x="389" y="526"/>
                </a:lnTo>
                <a:lnTo>
                  <a:pt x="389" y="526"/>
                </a:lnTo>
                <a:lnTo>
                  <a:pt x="390" y="529"/>
                </a:lnTo>
                <a:lnTo>
                  <a:pt x="392" y="532"/>
                </a:lnTo>
                <a:lnTo>
                  <a:pt x="393" y="530"/>
                </a:lnTo>
                <a:lnTo>
                  <a:pt x="398" y="529"/>
                </a:lnTo>
                <a:lnTo>
                  <a:pt x="398" y="529"/>
                </a:lnTo>
                <a:close/>
                <a:moveTo>
                  <a:pt x="79" y="532"/>
                </a:moveTo>
                <a:lnTo>
                  <a:pt x="79" y="532"/>
                </a:lnTo>
                <a:lnTo>
                  <a:pt x="84" y="533"/>
                </a:lnTo>
                <a:lnTo>
                  <a:pt x="87" y="535"/>
                </a:lnTo>
                <a:lnTo>
                  <a:pt x="90" y="538"/>
                </a:lnTo>
                <a:lnTo>
                  <a:pt x="93" y="539"/>
                </a:lnTo>
                <a:lnTo>
                  <a:pt x="93" y="539"/>
                </a:lnTo>
                <a:lnTo>
                  <a:pt x="99" y="545"/>
                </a:lnTo>
                <a:lnTo>
                  <a:pt x="99" y="545"/>
                </a:lnTo>
                <a:lnTo>
                  <a:pt x="102" y="549"/>
                </a:lnTo>
                <a:lnTo>
                  <a:pt x="104" y="550"/>
                </a:lnTo>
                <a:lnTo>
                  <a:pt x="105" y="549"/>
                </a:lnTo>
                <a:lnTo>
                  <a:pt x="105" y="549"/>
                </a:lnTo>
                <a:lnTo>
                  <a:pt x="99" y="542"/>
                </a:lnTo>
                <a:lnTo>
                  <a:pt x="93" y="536"/>
                </a:lnTo>
                <a:lnTo>
                  <a:pt x="87" y="530"/>
                </a:lnTo>
                <a:lnTo>
                  <a:pt x="78" y="526"/>
                </a:lnTo>
                <a:lnTo>
                  <a:pt x="78" y="526"/>
                </a:lnTo>
                <a:lnTo>
                  <a:pt x="79" y="529"/>
                </a:lnTo>
                <a:lnTo>
                  <a:pt x="79" y="532"/>
                </a:lnTo>
                <a:lnTo>
                  <a:pt x="79" y="532"/>
                </a:lnTo>
                <a:close/>
                <a:moveTo>
                  <a:pt x="502" y="530"/>
                </a:moveTo>
                <a:lnTo>
                  <a:pt x="502" y="530"/>
                </a:lnTo>
                <a:lnTo>
                  <a:pt x="500" y="527"/>
                </a:lnTo>
                <a:lnTo>
                  <a:pt x="499" y="526"/>
                </a:lnTo>
                <a:lnTo>
                  <a:pt x="499" y="526"/>
                </a:lnTo>
                <a:lnTo>
                  <a:pt x="499" y="529"/>
                </a:lnTo>
                <a:lnTo>
                  <a:pt x="500" y="530"/>
                </a:lnTo>
                <a:lnTo>
                  <a:pt x="502" y="530"/>
                </a:lnTo>
                <a:lnTo>
                  <a:pt x="502" y="530"/>
                </a:lnTo>
                <a:close/>
                <a:moveTo>
                  <a:pt x="75" y="550"/>
                </a:moveTo>
                <a:lnTo>
                  <a:pt x="75" y="550"/>
                </a:lnTo>
                <a:lnTo>
                  <a:pt x="73" y="542"/>
                </a:lnTo>
                <a:lnTo>
                  <a:pt x="72" y="536"/>
                </a:lnTo>
                <a:lnTo>
                  <a:pt x="64" y="527"/>
                </a:lnTo>
                <a:lnTo>
                  <a:pt x="64" y="527"/>
                </a:lnTo>
                <a:lnTo>
                  <a:pt x="69" y="539"/>
                </a:lnTo>
                <a:lnTo>
                  <a:pt x="72" y="545"/>
                </a:lnTo>
                <a:lnTo>
                  <a:pt x="75" y="550"/>
                </a:lnTo>
                <a:lnTo>
                  <a:pt x="75" y="550"/>
                </a:lnTo>
                <a:close/>
                <a:moveTo>
                  <a:pt x="430" y="529"/>
                </a:moveTo>
                <a:lnTo>
                  <a:pt x="430" y="529"/>
                </a:lnTo>
                <a:lnTo>
                  <a:pt x="433" y="529"/>
                </a:lnTo>
                <a:lnTo>
                  <a:pt x="433" y="527"/>
                </a:lnTo>
                <a:lnTo>
                  <a:pt x="433" y="527"/>
                </a:lnTo>
                <a:lnTo>
                  <a:pt x="431" y="527"/>
                </a:lnTo>
                <a:lnTo>
                  <a:pt x="430" y="529"/>
                </a:lnTo>
                <a:lnTo>
                  <a:pt x="430" y="529"/>
                </a:lnTo>
                <a:close/>
                <a:moveTo>
                  <a:pt x="512" y="530"/>
                </a:moveTo>
                <a:lnTo>
                  <a:pt x="512" y="530"/>
                </a:lnTo>
                <a:lnTo>
                  <a:pt x="514" y="529"/>
                </a:lnTo>
                <a:lnTo>
                  <a:pt x="515" y="527"/>
                </a:lnTo>
                <a:lnTo>
                  <a:pt x="515" y="527"/>
                </a:lnTo>
                <a:lnTo>
                  <a:pt x="511" y="527"/>
                </a:lnTo>
                <a:lnTo>
                  <a:pt x="511" y="527"/>
                </a:lnTo>
                <a:lnTo>
                  <a:pt x="512" y="530"/>
                </a:lnTo>
                <a:lnTo>
                  <a:pt x="512" y="530"/>
                </a:lnTo>
                <a:close/>
                <a:moveTo>
                  <a:pt x="276" y="529"/>
                </a:moveTo>
                <a:lnTo>
                  <a:pt x="276" y="529"/>
                </a:lnTo>
                <a:lnTo>
                  <a:pt x="279" y="530"/>
                </a:lnTo>
                <a:lnTo>
                  <a:pt x="282" y="530"/>
                </a:lnTo>
                <a:lnTo>
                  <a:pt x="282" y="530"/>
                </a:lnTo>
                <a:lnTo>
                  <a:pt x="282" y="527"/>
                </a:lnTo>
                <a:lnTo>
                  <a:pt x="282" y="527"/>
                </a:lnTo>
                <a:lnTo>
                  <a:pt x="279" y="527"/>
                </a:lnTo>
                <a:lnTo>
                  <a:pt x="276" y="529"/>
                </a:lnTo>
                <a:lnTo>
                  <a:pt x="276" y="529"/>
                </a:lnTo>
                <a:close/>
                <a:moveTo>
                  <a:pt x="683" y="536"/>
                </a:moveTo>
                <a:lnTo>
                  <a:pt x="683" y="536"/>
                </a:lnTo>
                <a:lnTo>
                  <a:pt x="685" y="535"/>
                </a:lnTo>
                <a:lnTo>
                  <a:pt x="685" y="532"/>
                </a:lnTo>
                <a:lnTo>
                  <a:pt x="685" y="529"/>
                </a:lnTo>
                <a:lnTo>
                  <a:pt x="683" y="527"/>
                </a:lnTo>
                <a:lnTo>
                  <a:pt x="683" y="527"/>
                </a:lnTo>
                <a:lnTo>
                  <a:pt x="683" y="532"/>
                </a:lnTo>
                <a:lnTo>
                  <a:pt x="683" y="536"/>
                </a:lnTo>
                <a:lnTo>
                  <a:pt x="683" y="536"/>
                </a:lnTo>
                <a:close/>
                <a:moveTo>
                  <a:pt x="316" y="539"/>
                </a:moveTo>
                <a:lnTo>
                  <a:pt x="316" y="539"/>
                </a:lnTo>
                <a:lnTo>
                  <a:pt x="316" y="535"/>
                </a:lnTo>
                <a:lnTo>
                  <a:pt x="314" y="532"/>
                </a:lnTo>
                <a:lnTo>
                  <a:pt x="312" y="530"/>
                </a:lnTo>
                <a:lnTo>
                  <a:pt x="308" y="529"/>
                </a:lnTo>
                <a:lnTo>
                  <a:pt x="308" y="529"/>
                </a:lnTo>
                <a:lnTo>
                  <a:pt x="311" y="535"/>
                </a:lnTo>
                <a:lnTo>
                  <a:pt x="312" y="538"/>
                </a:lnTo>
                <a:lnTo>
                  <a:pt x="316" y="539"/>
                </a:lnTo>
                <a:lnTo>
                  <a:pt x="316" y="539"/>
                </a:lnTo>
                <a:close/>
                <a:moveTo>
                  <a:pt x="491" y="545"/>
                </a:moveTo>
                <a:lnTo>
                  <a:pt x="491" y="545"/>
                </a:lnTo>
                <a:lnTo>
                  <a:pt x="492" y="544"/>
                </a:lnTo>
                <a:lnTo>
                  <a:pt x="494" y="542"/>
                </a:lnTo>
                <a:lnTo>
                  <a:pt x="494" y="538"/>
                </a:lnTo>
                <a:lnTo>
                  <a:pt x="494" y="532"/>
                </a:lnTo>
                <a:lnTo>
                  <a:pt x="491" y="529"/>
                </a:lnTo>
                <a:lnTo>
                  <a:pt x="491" y="529"/>
                </a:lnTo>
                <a:lnTo>
                  <a:pt x="489" y="532"/>
                </a:lnTo>
                <a:lnTo>
                  <a:pt x="488" y="536"/>
                </a:lnTo>
                <a:lnTo>
                  <a:pt x="488" y="541"/>
                </a:lnTo>
                <a:lnTo>
                  <a:pt x="491" y="545"/>
                </a:lnTo>
                <a:lnTo>
                  <a:pt x="491" y="545"/>
                </a:lnTo>
                <a:close/>
                <a:moveTo>
                  <a:pt x="148" y="536"/>
                </a:moveTo>
                <a:lnTo>
                  <a:pt x="148" y="536"/>
                </a:lnTo>
                <a:lnTo>
                  <a:pt x="152" y="536"/>
                </a:lnTo>
                <a:lnTo>
                  <a:pt x="152" y="536"/>
                </a:lnTo>
                <a:lnTo>
                  <a:pt x="152" y="532"/>
                </a:lnTo>
                <a:lnTo>
                  <a:pt x="151" y="530"/>
                </a:lnTo>
                <a:lnTo>
                  <a:pt x="149" y="529"/>
                </a:lnTo>
                <a:lnTo>
                  <a:pt x="149" y="529"/>
                </a:lnTo>
                <a:lnTo>
                  <a:pt x="148" y="533"/>
                </a:lnTo>
                <a:lnTo>
                  <a:pt x="148" y="536"/>
                </a:lnTo>
                <a:lnTo>
                  <a:pt x="148" y="536"/>
                </a:lnTo>
                <a:close/>
                <a:moveTo>
                  <a:pt x="566" y="533"/>
                </a:moveTo>
                <a:lnTo>
                  <a:pt x="566" y="533"/>
                </a:lnTo>
                <a:lnTo>
                  <a:pt x="567" y="536"/>
                </a:lnTo>
                <a:lnTo>
                  <a:pt x="567" y="538"/>
                </a:lnTo>
                <a:lnTo>
                  <a:pt x="569" y="538"/>
                </a:lnTo>
                <a:lnTo>
                  <a:pt x="569" y="538"/>
                </a:lnTo>
                <a:lnTo>
                  <a:pt x="570" y="533"/>
                </a:lnTo>
                <a:lnTo>
                  <a:pt x="572" y="532"/>
                </a:lnTo>
                <a:lnTo>
                  <a:pt x="572" y="530"/>
                </a:lnTo>
                <a:lnTo>
                  <a:pt x="572" y="530"/>
                </a:lnTo>
                <a:lnTo>
                  <a:pt x="569" y="532"/>
                </a:lnTo>
                <a:lnTo>
                  <a:pt x="567" y="533"/>
                </a:lnTo>
                <a:lnTo>
                  <a:pt x="566" y="533"/>
                </a:lnTo>
                <a:lnTo>
                  <a:pt x="566" y="533"/>
                </a:lnTo>
                <a:close/>
                <a:moveTo>
                  <a:pt x="474" y="533"/>
                </a:moveTo>
                <a:lnTo>
                  <a:pt x="474" y="533"/>
                </a:lnTo>
                <a:lnTo>
                  <a:pt x="476" y="536"/>
                </a:lnTo>
                <a:lnTo>
                  <a:pt x="476" y="538"/>
                </a:lnTo>
                <a:lnTo>
                  <a:pt x="477" y="539"/>
                </a:lnTo>
                <a:lnTo>
                  <a:pt x="477" y="539"/>
                </a:lnTo>
                <a:lnTo>
                  <a:pt x="479" y="536"/>
                </a:lnTo>
                <a:lnTo>
                  <a:pt x="480" y="533"/>
                </a:lnTo>
                <a:lnTo>
                  <a:pt x="480" y="532"/>
                </a:lnTo>
                <a:lnTo>
                  <a:pt x="480" y="532"/>
                </a:lnTo>
                <a:lnTo>
                  <a:pt x="479" y="530"/>
                </a:lnTo>
                <a:lnTo>
                  <a:pt x="477" y="532"/>
                </a:lnTo>
                <a:lnTo>
                  <a:pt x="474" y="533"/>
                </a:lnTo>
                <a:lnTo>
                  <a:pt x="474" y="533"/>
                </a:lnTo>
                <a:close/>
                <a:moveTo>
                  <a:pt x="527" y="542"/>
                </a:moveTo>
                <a:lnTo>
                  <a:pt x="527" y="542"/>
                </a:lnTo>
                <a:lnTo>
                  <a:pt x="527" y="536"/>
                </a:lnTo>
                <a:lnTo>
                  <a:pt x="526" y="532"/>
                </a:lnTo>
                <a:lnTo>
                  <a:pt x="526" y="532"/>
                </a:lnTo>
                <a:lnTo>
                  <a:pt x="524" y="538"/>
                </a:lnTo>
                <a:lnTo>
                  <a:pt x="526" y="541"/>
                </a:lnTo>
                <a:lnTo>
                  <a:pt x="527" y="542"/>
                </a:lnTo>
                <a:lnTo>
                  <a:pt x="527" y="542"/>
                </a:lnTo>
                <a:close/>
                <a:moveTo>
                  <a:pt x="110" y="536"/>
                </a:moveTo>
                <a:lnTo>
                  <a:pt x="110" y="536"/>
                </a:lnTo>
                <a:lnTo>
                  <a:pt x="110" y="533"/>
                </a:lnTo>
                <a:lnTo>
                  <a:pt x="108" y="532"/>
                </a:lnTo>
                <a:lnTo>
                  <a:pt x="108" y="532"/>
                </a:lnTo>
                <a:lnTo>
                  <a:pt x="108" y="535"/>
                </a:lnTo>
                <a:lnTo>
                  <a:pt x="110" y="536"/>
                </a:lnTo>
                <a:lnTo>
                  <a:pt x="110" y="536"/>
                </a:lnTo>
                <a:lnTo>
                  <a:pt x="110" y="536"/>
                </a:lnTo>
                <a:close/>
                <a:moveTo>
                  <a:pt x="450" y="533"/>
                </a:moveTo>
                <a:lnTo>
                  <a:pt x="450" y="533"/>
                </a:lnTo>
                <a:lnTo>
                  <a:pt x="451" y="535"/>
                </a:lnTo>
                <a:lnTo>
                  <a:pt x="451" y="538"/>
                </a:lnTo>
                <a:lnTo>
                  <a:pt x="451" y="538"/>
                </a:lnTo>
                <a:lnTo>
                  <a:pt x="456" y="536"/>
                </a:lnTo>
                <a:lnTo>
                  <a:pt x="456" y="536"/>
                </a:lnTo>
                <a:lnTo>
                  <a:pt x="454" y="533"/>
                </a:lnTo>
                <a:lnTo>
                  <a:pt x="453" y="532"/>
                </a:lnTo>
                <a:lnTo>
                  <a:pt x="450" y="533"/>
                </a:lnTo>
                <a:lnTo>
                  <a:pt x="450" y="533"/>
                </a:lnTo>
                <a:close/>
                <a:moveTo>
                  <a:pt x="463" y="532"/>
                </a:moveTo>
                <a:lnTo>
                  <a:pt x="463" y="532"/>
                </a:lnTo>
                <a:lnTo>
                  <a:pt x="460" y="532"/>
                </a:lnTo>
                <a:lnTo>
                  <a:pt x="460" y="532"/>
                </a:lnTo>
                <a:lnTo>
                  <a:pt x="460" y="533"/>
                </a:lnTo>
                <a:lnTo>
                  <a:pt x="462" y="535"/>
                </a:lnTo>
                <a:lnTo>
                  <a:pt x="463" y="533"/>
                </a:lnTo>
                <a:lnTo>
                  <a:pt x="463" y="532"/>
                </a:lnTo>
                <a:lnTo>
                  <a:pt x="463" y="532"/>
                </a:lnTo>
                <a:close/>
                <a:moveTo>
                  <a:pt x="616" y="536"/>
                </a:moveTo>
                <a:lnTo>
                  <a:pt x="616" y="536"/>
                </a:lnTo>
                <a:lnTo>
                  <a:pt x="617" y="536"/>
                </a:lnTo>
                <a:lnTo>
                  <a:pt x="617" y="535"/>
                </a:lnTo>
                <a:lnTo>
                  <a:pt x="617" y="532"/>
                </a:lnTo>
                <a:lnTo>
                  <a:pt x="616" y="532"/>
                </a:lnTo>
                <a:lnTo>
                  <a:pt x="616" y="532"/>
                </a:lnTo>
                <a:lnTo>
                  <a:pt x="616" y="536"/>
                </a:lnTo>
                <a:lnTo>
                  <a:pt x="616" y="536"/>
                </a:lnTo>
                <a:close/>
                <a:moveTo>
                  <a:pt x="334" y="535"/>
                </a:moveTo>
                <a:lnTo>
                  <a:pt x="334" y="535"/>
                </a:lnTo>
                <a:lnTo>
                  <a:pt x="337" y="535"/>
                </a:lnTo>
                <a:lnTo>
                  <a:pt x="338" y="535"/>
                </a:lnTo>
                <a:lnTo>
                  <a:pt x="340" y="533"/>
                </a:lnTo>
                <a:lnTo>
                  <a:pt x="340" y="533"/>
                </a:lnTo>
                <a:lnTo>
                  <a:pt x="338" y="533"/>
                </a:lnTo>
                <a:lnTo>
                  <a:pt x="337" y="532"/>
                </a:lnTo>
                <a:lnTo>
                  <a:pt x="334" y="533"/>
                </a:lnTo>
                <a:lnTo>
                  <a:pt x="334" y="533"/>
                </a:lnTo>
                <a:lnTo>
                  <a:pt x="334" y="535"/>
                </a:lnTo>
                <a:lnTo>
                  <a:pt x="334" y="535"/>
                </a:lnTo>
                <a:close/>
                <a:moveTo>
                  <a:pt x="441" y="538"/>
                </a:moveTo>
                <a:lnTo>
                  <a:pt x="441" y="538"/>
                </a:lnTo>
                <a:lnTo>
                  <a:pt x="444" y="539"/>
                </a:lnTo>
                <a:lnTo>
                  <a:pt x="447" y="539"/>
                </a:lnTo>
                <a:lnTo>
                  <a:pt x="447" y="539"/>
                </a:lnTo>
                <a:lnTo>
                  <a:pt x="447" y="536"/>
                </a:lnTo>
                <a:lnTo>
                  <a:pt x="445" y="533"/>
                </a:lnTo>
                <a:lnTo>
                  <a:pt x="445" y="533"/>
                </a:lnTo>
                <a:lnTo>
                  <a:pt x="442" y="532"/>
                </a:lnTo>
                <a:lnTo>
                  <a:pt x="441" y="533"/>
                </a:lnTo>
                <a:lnTo>
                  <a:pt x="441" y="538"/>
                </a:lnTo>
                <a:lnTo>
                  <a:pt x="441" y="538"/>
                </a:lnTo>
                <a:close/>
                <a:moveTo>
                  <a:pt x="512" y="536"/>
                </a:moveTo>
                <a:lnTo>
                  <a:pt x="512" y="536"/>
                </a:lnTo>
                <a:lnTo>
                  <a:pt x="515" y="538"/>
                </a:lnTo>
                <a:lnTo>
                  <a:pt x="518" y="538"/>
                </a:lnTo>
                <a:lnTo>
                  <a:pt x="518" y="538"/>
                </a:lnTo>
                <a:lnTo>
                  <a:pt x="518" y="535"/>
                </a:lnTo>
                <a:lnTo>
                  <a:pt x="517" y="533"/>
                </a:lnTo>
                <a:lnTo>
                  <a:pt x="514" y="535"/>
                </a:lnTo>
                <a:lnTo>
                  <a:pt x="512" y="536"/>
                </a:lnTo>
                <a:lnTo>
                  <a:pt x="512" y="536"/>
                </a:lnTo>
                <a:close/>
                <a:moveTo>
                  <a:pt x="537" y="541"/>
                </a:moveTo>
                <a:lnTo>
                  <a:pt x="537" y="541"/>
                </a:lnTo>
                <a:lnTo>
                  <a:pt x="538" y="539"/>
                </a:lnTo>
                <a:lnTo>
                  <a:pt x="540" y="539"/>
                </a:lnTo>
                <a:lnTo>
                  <a:pt x="540" y="535"/>
                </a:lnTo>
                <a:lnTo>
                  <a:pt x="540" y="535"/>
                </a:lnTo>
                <a:lnTo>
                  <a:pt x="538" y="535"/>
                </a:lnTo>
                <a:lnTo>
                  <a:pt x="537" y="533"/>
                </a:lnTo>
                <a:lnTo>
                  <a:pt x="537" y="533"/>
                </a:lnTo>
                <a:lnTo>
                  <a:pt x="537" y="541"/>
                </a:lnTo>
                <a:lnTo>
                  <a:pt x="537" y="541"/>
                </a:lnTo>
                <a:close/>
                <a:moveTo>
                  <a:pt x="700" y="542"/>
                </a:moveTo>
                <a:lnTo>
                  <a:pt x="700" y="542"/>
                </a:lnTo>
                <a:lnTo>
                  <a:pt x="703" y="538"/>
                </a:lnTo>
                <a:lnTo>
                  <a:pt x="704" y="536"/>
                </a:lnTo>
                <a:lnTo>
                  <a:pt x="704" y="535"/>
                </a:lnTo>
                <a:lnTo>
                  <a:pt x="704" y="535"/>
                </a:lnTo>
                <a:lnTo>
                  <a:pt x="701" y="539"/>
                </a:lnTo>
                <a:lnTo>
                  <a:pt x="700" y="541"/>
                </a:lnTo>
                <a:lnTo>
                  <a:pt x="700" y="542"/>
                </a:lnTo>
                <a:lnTo>
                  <a:pt x="700" y="542"/>
                </a:lnTo>
                <a:close/>
                <a:moveTo>
                  <a:pt x="380" y="542"/>
                </a:moveTo>
                <a:lnTo>
                  <a:pt x="380" y="542"/>
                </a:lnTo>
                <a:lnTo>
                  <a:pt x="378" y="539"/>
                </a:lnTo>
                <a:lnTo>
                  <a:pt x="375" y="538"/>
                </a:lnTo>
                <a:lnTo>
                  <a:pt x="370" y="536"/>
                </a:lnTo>
                <a:lnTo>
                  <a:pt x="370" y="536"/>
                </a:lnTo>
                <a:lnTo>
                  <a:pt x="372" y="538"/>
                </a:lnTo>
                <a:lnTo>
                  <a:pt x="373" y="539"/>
                </a:lnTo>
                <a:lnTo>
                  <a:pt x="380" y="542"/>
                </a:lnTo>
                <a:lnTo>
                  <a:pt x="380" y="542"/>
                </a:lnTo>
                <a:close/>
                <a:moveTo>
                  <a:pt x="255" y="549"/>
                </a:moveTo>
                <a:lnTo>
                  <a:pt x="255" y="549"/>
                </a:lnTo>
                <a:lnTo>
                  <a:pt x="258" y="549"/>
                </a:lnTo>
                <a:lnTo>
                  <a:pt x="259" y="545"/>
                </a:lnTo>
                <a:lnTo>
                  <a:pt x="259" y="538"/>
                </a:lnTo>
                <a:lnTo>
                  <a:pt x="259" y="538"/>
                </a:lnTo>
                <a:lnTo>
                  <a:pt x="248" y="536"/>
                </a:lnTo>
                <a:lnTo>
                  <a:pt x="248" y="536"/>
                </a:lnTo>
                <a:lnTo>
                  <a:pt x="255" y="549"/>
                </a:lnTo>
                <a:lnTo>
                  <a:pt x="255" y="549"/>
                </a:lnTo>
                <a:close/>
                <a:moveTo>
                  <a:pt x="418" y="539"/>
                </a:moveTo>
                <a:lnTo>
                  <a:pt x="418" y="539"/>
                </a:lnTo>
                <a:lnTo>
                  <a:pt x="416" y="538"/>
                </a:lnTo>
                <a:lnTo>
                  <a:pt x="415" y="536"/>
                </a:lnTo>
                <a:lnTo>
                  <a:pt x="415" y="536"/>
                </a:lnTo>
                <a:lnTo>
                  <a:pt x="413" y="538"/>
                </a:lnTo>
                <a:lnTo>
                  <a:pt x="415" y="541"/>
                </a:lnTo>
                <a:lnTo>
                  <a:pt x="416" y="541"/>
                </a:lnTo>
                <a:lnTo>
                  <a:pt x="418" y="539"/>
                </a:lnTo>
                <a:lnTo>
                  <a:pt x="418" y="539"/>
                </a:lnTo>
                <a:close/>
                <a:moveTo>
                  <a:pt x="596" y="542"/>
                </a:moveTo>
                <a:lnTo>
                  <a:pt x="596" y="542"/>
                </a:lnTo>
                <a:lnTo>
                  <a:pt x="601" y="539"/>
                </a:lnTo>
                <a:lnTo>
                  <a:pt x="602" y="538"/>
                </a:lnTo>
                <a:lnTo>
                  <a:pt x="602" y="536"/>
                </a:lnTo>
                <a:lnTo>
                  <a:pt x="602" y="536"/>
                </a:lnTo>
                <a:lnTo>
                  <a:pt x="599" y="539"/>
                </a:lnTo>
                <a:lnTo>
                  <a:pt x="596" y="542"/>
                </a:lnTo>
                <a:lnTo>
                  <a:pt x="596" y="542"/>
                </a:lnTo>
                <a:close/>
                <a:moveTo>
                  <a:pt x="131" y="587"/>
                </a:moveTo>
                <a:lnTo>
                  <a:pt x="131" y="587"/>
                </a:lnTo>
                <a:lnTo>
                  <a:pt x="134" y="579"/>
                </a:lnTo>
                <a:lnTo>
                  <a:pt x="134" y="574"/>
                </a:lnTo>
                <a:lnTo>
                  <a:pt x="134" y="571"/>
                </a:lnTo>
                <a:lnTo>
                  <a:pt x="134" y="571"/>
                </a:lnTo>
                <a:lnTo>
                  <a:pt x="133" y="565"/>
                </a:lnTo>
                <a:lnTo>
                  <a:pt x="128" y="561"/>
                </a:lnTo>
                <a:lnTo>
                  <a:pt x="120" y="555"/>
                </a:lnTo>
                <a:lnTo>
                  <a:pt x="120" y="555"/>
                </a:lnTo>
                <a:lnTo>
                  <a:pt x="122" y="552"/>
                </a:lnTo>
                <a:lnTo>
                  <a:pt x="125" y="550"/>
                </a:lnTo>
                <a:lnTo>
                  <a:pt x="125" y="550"/>
                </a:lnTo>
                <a:lnTo>
                  <a:pt x="122" y="542"/>
                </a:lnTo>
                <a:lnTo>
                  <a:pt x="120" y="539"/>
                </a:lnTo>
                <a:lnTo>
                  <a:pt x="117" y="538"/>
                </a:lnTo>
                <a:lnTo>
                  <a:pt x="116" y="538"/>
                </a:lnTo>
                <a:lnTo>
                  <a:pt x="116" y="538"/>
                </a:lnTo>
                <a:lnTo>
                  <a:pt x="114" y="544"/>
                </a:lnTo>
                <a:lnTo>
                  <a:pt x="114" y="550"/>
                </a:lnTo>
                <a:lnTo>
                  <a:pt x="116" y="558"/>
                </a:lnTo>
                <a:lnTo>
                  <a:pt x="119" y="564"/>
                </a:lnTo>
                <a:lnTo>
                  <a:pt x="131" y="587"/>
                </a:lnTo>
                <a:lnTo>
                  <a:pt x="131" y="587"/>
                </a:lnTo>
                <a:close/>
                <a:moveTo>
                  <a:pt x="248" y="550"/>
                </a:moveTo>
                <a:lnTo>
                  <a:pt x="248" y="550"/>
                </a:lnTo>
                <a:lnTo>
                  <a:pt x="247" y="542"/>
                </a:lnTo>
                <a:lnTo>
                  <a:pt x="244" y="539"/>
                </a:lnTo>
                <a:lnTo>
                  <a:pt x="241" y="538"/>
                </a:lnTo>
                <a:lnTo>
                  <a:pt x="241" y="538"/>
                </a:lnTo>
                <a:lnTo>
                  <a:pt x="241" y="542"/>
                </a:lnTo>
                <a:lnTo>
                  <a:pt x="242" y="545"/>
                </a:lnTo>
                <a:lnTo>
                  <a:pt x="245" y="549"/>
                </a:lnTo>
                <a:lnTo>
                  <a:pt x="248" y="550"/>
                </a:lnTo>
                <a:lnTo>
                  <a:pt x="248" y="550"/>
                </a:lnTo>
                <a:close/>
                <a:moveTo>
                  <a:pt x="605" y="544"/>
                </a:moveTo>
                <a:lnTo>
                  <a:pt x="605" y="544"/>
                </a:lnTo>
                <a:lnTo>
                  <a:pt x="608" y="544"/>
                </a:lnTo>
                <a:lnTo>
                  <a:pt x="610" y="541"/>
                </a:lnTo>
                <a:lnTo>
                  <a:pt x="610" y="539"/>
                </a:lnTo>
                <a:lnTo>
                  <a:pt x="608" y="538"/>
                </a:lnTo>
                <a:lnTo>
                  <a:pt x="608" y="538"/>
                </a:lnTo>
                <a:lnTo>
                  <a:pt x="605" y="541"/>
                </a:lnTo>
                <a:lnTo>
                  <a:pt x="605" y="542"/>
                </a:lnTo>
                <a:lnTo>
                  <a:pt x="605" y="544"/>
                </a:lnTo>
                <a:lnTo>
                  <a:pt x="605" y="544"/>
                </a:lnTo>
                <a:close/>
                <a:moveTo>
                  <a:pt x="704" y="544"/>
                </a:moveTo>
                <a:lnTo>
                  <a:pt x="704" y="544"/>
                </a:lnTo>
                <a:lnTo>
                  <a:pt x="706" y="544"/>
                </a:lnTo>
                <a:lnTo>
                  <a:pt x="707" y="541"/>
                </a:lnTo>
                <a:lnTo>
                  <a:pt x="709" y="539"/>
                </a:lnTo>
                <a:lnTo>
                  <a:pt x="709" y="538"/>
                </a:lnTo>
                <a:lnTo>
                  <a:pt x="709" y="538"/>
                </a:lnTo>
                <a:lnTo>
                  <a:pt x="706" y="541"/>
                </a:lnTo>
                <a:lnTo>
                  <a:pt x="704" y="542"/>
                </a:lnTo>
                <a:lnTo>
                  <a:pt x="704" y="544"/>
                </a:lnTo>
                <a:lnTo>
                  <a:pt x="704" y="544"/>
                </a:lnTo>
                <a:close/>
                <a:moveTo>
                  <a:pt x="218" y="553"/>
                </a:moveTo>
                <a:lnTo>
                  <a:pt x="218" y="553"/>
                </a:lnTo>
                <a:lnTo>
                  <a:pt x="221" y="553"/>
                </a:lnTo>
                <a:lnTo>
                  <a:pt x="224" y="553"/>
                </a:lnTo>
                <a:lnTo>
                  <a:pt x="227" y="552"/>
                </a:lnTo>
                <a:lnTo>
                  <a:pt x="232" y="552"/>
                </a:lnTo>
                <a:lnTo>
                  <a:pt x="232" y="552"/>
                </a:lnTo>
                <a:lnTo>
                  <a:pt x="227" y="549"/>
                </a:lnTo>
                <a:lnTo>
                  <a:pt x="221" y="547"/>
                </a:lnTo>
                <a:lnTo>
                  <a:pt x="219" y="545"/>
                </a:lnTo>
                <a:lnTo>
                  <a:pt x="216" y="544"/>
                </a:lnTo>
                <a:lnTo>
                  <a:pt x="216" y="541"/>
                </a:lnTo>
                <a:lnTo>
                  <a:pt x="216" y="538"/>
                </a:lnTo>
                <a:lnTo>
                  <a:pt x="216" y="538"/>
                </a:lnTo>
                <a:lnTo>
                  <a:pt x="215" y="539"/>
                </a:lnTo>
                <a:lnTo>
                  <a:pt x="213" y="541"/>
                </a:lnTo>
                <a:lnTo>
                  <a:pt x="212" y="545"/>
                </a:lnTo>
                <a:lnTo>
                  <a:pt x="215" y="552"/>
                </a:lnTo>
                <a:lnTo>
                  <a:pt x="218" y="553"/>
                </a:lnTo>
                <a:lnTo>
                  <a:pt x="218" y="553"/>
                </a:lnTo>
                <a:close/>
                <a:moveTo>
                  <a:pt x="264" y="547"/>
                </a:moveTo>
                <a:lnTo>
                  <a:pt x="264" y="547"/>
                </a:lnTo>
                <a:lnTo>
                  <a:pt x="267" y="547"/>
                </a:lnTo>
                <a:lnTo>
                  <a:pt x="270" y="547"/>
                </a:lnTo>
                <a:lnTo>
                  <a:pt x="270" y="547"/>
                </a:lnTo>
                <a:lnTo>
                  <a:pt x="268" y="542"/>
                </a:lnTo>
                <a:lnTo>
                  <a:pt x="265" y="538"/>
                </a:lnTo>
                <a:lnTo>
                  <a:pt x="265" y="538"/>
                </a:lnTo>
                <a:lnTo>
                  <a:pt x="264" y="542"/>
                </a:lnTo>
                <a:lnTo>
                  <a:pt x="264" y="547"/>
                </a:lnTo>
                <a:lnTo>
                  <a:pt x="264" y="547"/>
                </a:lnTo>
                <a:close/>
                <a:moveTo>
                  <a:pt x="401" y="541"/>
                </a:moveTo>
                <a:lnTo>
                  <a:pt x="401" y="541"/>
                </a:lnTo>
                <a:lnTo>
                  <a:pt x="401" y="538"/>
                </a:lnTo>
                <a:lnTo>
                  <a:pt x="401" y="538"/>
                </a:lnTo>
                <a:lnTo>
                  <a:pt x="398" y="538"/>
                </a:lnTo>
                <a:lnTo>
                  <a:pt x="398" y="538"/>
                </a:lnTo>
                <a:lnTo>
                  <a:pt x="398" y="539"/>
                </a:lnTo>
                <a:lnTo>
                  <a:pt x="399" y="541"/>
                </a:lnTo>
                <a:lnTo>
                  <a:pt x="401" y="541"/>
                </a:lnTo>
                <a:lnTo>
                  <a:pt x="401" y="541"/>
                </a:lnTo>
                <a:close/>
                <a:moveTo>
                  <a:pt x="87" y="555"/>
                </a:moveTo>
                <a:lnTo>
                  <a:pt x="87" y="555"/>
                </a:lnTo>
                <a:lnTo>
                  <a:pt x="96" y="558"/>
                </a:lnTo>
                <a:lnTo>
                  <a:pt x="101" y="558"/>
                </a:lnTo>
                <a:lnTo>
                  <a:pt x="105" y="558"/>
                </a:lnTo>
                <a:lnTo>
                  <a:pt x="105" y="558"/>
                </a:lnTo>
                <a:lnTo>
                  <a:pt x="101" y="552"/>
                </a:lnTo>
                <a:lnTo>
                  <a:pt x="94" y="547"/>
                </a:lnTo>
                <a:lnTo>
                  <a:pt x="88" y="542"/>
                </a:lnTo>
                <a:lnTo>
                  <a:pt x="82" y="539"/>
                </a:lnTo>
                <a:lnTo>
                  <a:pt x="82" y="539"/>
                </a:lnTo>
                <a:lnTo>
                  <a:pt x="85" y="547"/>
                </a:lnTo>
                <a:lnTo>
                  <a:pt x="87" y="555"/>
                </a:lnTo>
                <a:lnTo>
                  <a:pt x="87" y="555"/>
                </a:lnTo>
                <a:close/>
                <a:moveTo>
                  <a:pt x="285" y="544"/>
                </a:moveTo>
                <a:lnTo>
                  <a:pt x="285" y="544"/>
                </a:lnTo>
                <a:lnTo>
                  <a:pt x="293" y="542"/>
                </a:lnTo>
                <a:lnTo>
                  <a:pt x="296" y="542"/>
                </a:lnTo>
                <a:lnTo>
                  <a:pt x="297" y="541"/>
                </a:lnTo>
                <a:lnTo>
                  <a:pt x="297" y="541"/>
                </a:lnTo>
                <a:lnTo>
                  <a:pt x="296" y="541"/>
                </a:lnTo>
                <a:lnTo>
                  <a:pt x="293" y="539"/>
                </a:lnTo>
                <a:lnTo>
                  <a:pt x="291" y="539"/>
                </a:lnTo>
                <a:lnTo>
                  <a:pt x="287" y="539"/>
                </a:lnTo>
                <a:lnTo>
                  <a:pt x="287" y="539"/>
                </a:lnTo>
                <a:lnTo>
                  <a:pt x="285" y="544"/>
                </a:lnTo>
                <a:lnTo>
                  <a:pt x="285" y="544"/>
                </a:lnTo>
                <a:close/>
                <a:moveTo>
                  <a:pt x="334" y="541"/>
                </a:moveTo>
                <a:lnTo>
                  <a:pt x="334" y="541"/>
                </a:lnTo>
                <a:lnTo>
                  <a:pt x="334" y="542"/>
                </a:lnTo>
                <a:lnTo>
                  <a:pt x="335" y="542"/>
                </a:lnTo>
                <a:lnTo>
                  <a:pt x="335" y="542"/>
                </a:lnTo>
                <a:lnTo>
                  <a:pt x="335" y="541"/>
                </a:lnTo>
                <a:lnTo>
                  <a:pt x="337" y="541"/>
                </a:lnTo>
                <a:lnTo>
                  <a:pt x="340" y="542"/>
                </a:lnTo>
                <a:lnTo>
                  <a:pt x="343" y="542"/>
                </a:lnTo>
                <a:lnTo>
                  <a:pt x="343" y="542"/>
                </a:lnTo>
                <a:lnTo>
                  <a:pt x="341" y="539"/>
                </a:lnTo>
                <a:lnTo>
                  <a:pt x="341" y="539"/>
                </a:lnTo>
                <a:lnTo>
                  <a:pt x="334" y="541"/>
                </a:lnTo>
                <a:lnTo>
                  <a:pt x="334" y="541"/>
                </a:lnTo>
                <a:close/>
                <a:moveTo>
                  <a:pt x="364" y="545"/>
                </a:moveTo>
                <a:lnTo>
                  <a:pt x="364" y="545"/>
                </a:lnTo>
                <a:lnTo>
                  <a:pt x="364" y="541"/>
                </a:lnTo>
                <a:lnTo>
                  <a:pt x="364" y="541"/>
                </a:lnTo>
                <a:lnTo>
                  <a:pt x="361" y="539"/>
                </a:lnTo>
                <a:lnTo>
                  <a:pt x="361" y="539"/>
                </a:lnTo>
                <a:lnTo>
                  <a:pt x="363" y="542"/>
                </a:lnTo>
                <a:lnTo>
                  <a:pt x="364" y="545"/>
                </a:lnTo>
                <a:lnTo>
                  <a:pt x="364" y="545"/>
                </a:lnTo>
                <a:close/>
                <a:moveTo>
                  <a:pt x="430" y="542"/>
                </a:moveTo>
                <a:lnTo>
                  <a:pt x="430" y="542"/>
                </a:lnTo>
                <a:lnTo>
                  <a:pt x="430" y="541"/>
                </a:lnTo>
                <a:lnTo>
                  <a:pt x="428" y="539"/>
                </a:lnTo>
                <a:lnTo>
                  <a:pt x="428" y="539"/>
                </a:lnTo>
                <a:lnTo>
                  <a:pt x="428" y="539"/>
                </a:lnTo>
                <a:lnTo>
                  <a:pt x="428" y="541"/>
                </a:lnTo>
                <a:lnTo>
                  <a:pt x="430" y="542"/>
                </a:lnTo>
                <a:lnTo>
                  <a:pt x="430" y="542"/>
                </a:lnTo>
                <a:close/>
                <a:moveTo>
                  <a:pt x="206" y="555"/>
                </a:moveTo>
                <a:lnTo>
                  <a:pt x="206" y="555"/>
                </a:lnTo>
                <a:lnTo>
                  <a:pt x="207" y="550"/>
                </a:lnTo>
                <a:lnTo>
                  <a:pt x="206" y="545"/>
                </a:lnTo>
                <a:lnTo>
                  <a:pt x="203" y="542"/>
                </a:lnTo>
                <a:lnTo>
                  <a:pt x="200" y="539"/>
                </a:lnTo>
                <a:lnTo>
                  <a:pt x="200" y="539"/>
                </a:lnTo>
                <a:lnTo>
                  <a:pt x="200" y="544"/>
                </a:lnTo>
                <a:lnTo>
                  <a:pt x="200" y="549"/>
                </a:lnTo>
                <a:lnTo>
                  <a:pt x="203" y="553"/>
                </a:lnTo>
                <a:lnTo>
                  <a:pt x="206" y="555"/>
                </a:lnTo>
                <a:lnTo>
                  <a:pt x="206" y="555"/>
                </a:lnTo>
                <a:close/>
                <a:moveTo>
                  <a:pt x="349" y="544"/>
                </a:moveTo>
                <a:lnTo>
                  <a:pt x="349" y="544"/>
                </a:lnTo>
                <a:lnTo>
                  <a:pt x="352" y="544"/>
                </a:lnTo>
                <a:lnTo>
                  <a:pt x="355" y="544"/>
                </a:lnTo>
                <a:lnTo>
                  <a:pt x="355" y="544"/>
                </a:lnTo>
                <a:lnTo>
                  <a:pt x="352" y="542"/>
                </a:lnTo>
                <a:lnTo>
                  <a:pt x="348" y="539"/>
                </a:lnTo>
                <a:lnTo>
                  <a:pt x="348" y="539"/>
                </a:lnTo>
                <a:lnTo>
                  <a:pt x="349" y="544"/>
                </a:lnTo>
                <a:lnTo>
                  <a:pt x="349" y="544"/>
                </a:lnTo>
                <a:close/>
                <a:moveTo>
                  <a:pt x="128" y="549"/>
                </a:moveTo>
                <a:lnTo>
                  <a:pt x="128" y="549"/>
                </a:lnTo>
                <a:lnTo>
                  <a:pt x="131" y="547"/>
                </a:lnTo>
                <a:lnTo>
                  <a:pt x="134" y="547"/>
                </a:lnTo>
                <a:lnTo>
                  <a:pt x="134" y="547"/>
                </a:lnTo>
                <a:lnTo>
                  <a:pt x="134" y="544"/>
                </a:lnTo>
                <a:lnTo>
                  <a:pt x="131" y="542"/>
                </a:lnTo>
                <a:lnTo>
                  <a:pt x="126" y="541"/>
                </a:lnTo>
                <a:lnTo>
                  <a:pt x="126" y="541"/>
                </a:lnTo>
                <a:lnTo>
                  <a:pt x="126" y="544"/>
                </a:lnTo>
                <a:lnTo>
                  <a:pt x="128" y="549"/>
                </a:lnTo>
                <a:lnTo>
                  <a:pt x="128" y="549"/>
                </a:lnTo>
                <a:close/>
                <a:moveTo>
                  <a:pt x="223" y="541"/>
                </a:moveTo>
                <a:lnTo>
                  <a:pt x="223" y="541"/>
                </a:lnTo>
                <a:lnTo>
                  <a:pt x="224" y="544"/>
                </a:lnTo>
                <a:lnTo>
                  <a:pt x="226" y="544"/>
                </a:lnTo>
                <a:lnTo>
                  <a:pt x="226" y="542"/>
                </a:lnTo>
                <a:lnTo>
                  <a:pt x="226" y="542"/>
                </a:lnTo>
                <a:lnTo>
                  <a:pt x="226" y="542"/>
                </a:lnTo>
                <a:lnTo>
                  <a:pt x="224" y="541"/>
                </a:lnTo>
                <a:lnTo>
                  <a:pt x="224" y="541"/>
                </a:lnTo>
                <a:lnTo>
                  <a:pt x="223" y="541"/>
                </a:lnTo>
                <a:lnTo>
                  <a:pt x="223" y="541"/>
                </a:lnTo>
                <a:close/>
                <a:moveTo>
                  <a:pt x="662" y="552"/>
                </a:moveTo>
                <a:lnTo>
                  <a:pt x="662" y="552"/>
                </a:lnTo>
                <a:lnTo>
                  <a:pt x="665" y="550"/>
                </a:lnTo>
                <a:lnTo>
                  <a:pt x="666" y="547"/>
                </a:lnTo>
                <a:lnTo>
                  <a:pt x="666" y="542"/>
                </a:lnTo>
                <a:lnTo>
                  <a:pt x="666" y="541"/>
                </a:lnTo>
                <a:lnTo>
                  <a:pt x="666" y="541"/>
                </a:lnTo>
                <a:lnTo>
                  <a:pt x="663" y="545"/>
                </a:lnTo>
                <a:lnTo>
                  <a:pt x="662" y="549"/>
                </a:lnTo>
                <a:lnTo>
                  <a:pt x="662" y="552"/>
                </a:lnTo>
                <a:lnTo>
                  <a:pt x="662" y="552"/>
                </a:lnTo>
                <a:close/>
                <a:moveTo>
                  <a:pt x="152" y="541"/>
                </a:moveTo>
                <a:lnTo>
                  <a:pt x="152" y="541"/>
                </a:lnTo>
                <a:lnTo>
                  <a:pt x="146" y="541"/>
                </a:lnTo>
                <a:lnTo>
                  <a:pt x="146" y="541"/>
                </a:lnTo>
                <a:lnTo>
                  <a:pt x="146" y="542"/>
                </a:lnTo>
                <a:lnTo>
                  <a:pt x="149" y="544"/>
                </a:lnTo>
                <a:lnTo>
                  <a:pt x="151" y="542"/>
                </a:lnTo>
                <a:lnTo>
                  <a:pt x="152" y="541"/>
                </a:lnTo>
                <a:lnTo>
                  <a:pt x="152" y="541"/>
                </a:lnTo>
                <a:close/>
                <a:moveTo>
                  <a:pt x="181" y="542"/>
                </a:moveTo>
                <a:lnTo>
                  <a:pt x="181" y="542"/>
                </a:lnTo>
                <a:lnTo>
                  <a:pt x="184" y="555"/>
                </a:lnTo>
                <a:lnTo>
                  <a:pt x="184" y="555"/>
                </a:lnTo>
                <a:lnTo>
                  <a:pt x="189" y="556"/>
                </a:lnTo>
                <a:lnTo>
                  <a:pt x="192" y="555"/>
                </a:lnTo>
                <a:lnTo>
                  <a:pt x="192" y="555"/>
                </a:lnTo>
                <a:lnTo>
                  <a:pt x="189" y="544"/>
                </a:lnTo>
                <a:lnTo>
                  <a:pt x="187" y="542"/>
                </a:lnTo>
                <a:lnTo>
                  <a:pt x="186" y="541"/>
                </a:lnTo>
                <a:lnTo>
                  <a:pt x="184" y="541"/>
                </a:lnTo>
                <a:lnTo>
                  <a:pt x="181" y="542"/>
                </a:lnTo>
                <a:lnTo>
                  <a:pt x="181" y="542"/>
                </a:lnTo>
                <a:close/>
                <a:moveTo>
                  <a:pt x="389" y="547"/>
                </a:moveTo>
                <a:lnTo>
                  <a:pt x="389" y="547"/>
                </a:lnTo>
                <a:lnTo>
                  <a:pt x="390" y="544"/>
                </a:lnTo>
                <a:lnTo>
                  <a:pt x="390" y="542"/>
                </a:lnTo>
                <a:lnTo>
                  <a:pt x="390" y="542"/>
                </a:lnTo>
                <a:lnTo>
                  <a:pt x="389" y="541"/>
                </a:lnTo>
                <a:lnTo>
                  <a:pt x="386" y="541"/>
                </a:lnTo>
                <a:lnTo>
                  <a:pt x="386" y="541"/>
                </a:lnTo>
                <a:lnTo>
                  <a:pt x="386" y="545"/>
                </a:lnTo>
                <a:lnTo>
                  <a:pt x="387" y="547"/>
                </a:lnTo>
                <a:lnTo>
                  <a:pt x="389" y="547"/>
                </a:lnTo>
                <a:lnTo>
                  <a:pt x="389" y="547"/>
                </a:lnTo>
                <a:close/>
                <a:moveTo>
                  <a:pt x="622" y="573"/>
                </a:moveTo>
                <a:lnTo>
                  <a:pt x="622" y="573"/>
                </a:lnTo>
                <a:lnTo>
                  <a:pt x="630" y="567"/>
                </a:lnTo>
                <a:lnTo>
                  <a:pt x="633" y="564"/>
                </a:lnTo>
                <a:lnTo>
                  <a:pt x="634" y="559"/>
                </a:lnTo>
                <a:lnTo>
                  <a:pt x="634" y="559"/>
                </a:lnTo>
                <a:lnTo>
                  <a:pt x="633" y="555"/>
                </a:lnTo>
                <a:lnTo>
                  <a:pt x="631" y="550"/>
                </a:lnTo>
                <a:lnTo>
                  <a:pt x="630" y="545"/>
                </a:lnTo>
                <a:lnTo>
                  <a:pt x="628" y="541"/>
                </a:lnTo>
                <a:lnTo>
                  <a:pt x="628" y="541"/>
                </a:lnTo>
                <a:lnTo>
                  <a:pt x="625" y="544"/>
                </a:lnTo>
                <a:lnTo>
                  <a:pt x="622" y="547"/>
                </a:lnTo>
                <a:lnTo>
                  <a:pt x="620" y="555"/>
                </a:lnTo>
                <a:lnTo>
                  <a:pt x="622" y="562"/>
                </a:lnTo>
                <a:lnTo>
                  <a:pt x="622" y="573"/>
                </a:lnTo>
                <a:lnTo>
                  <a:pt x="622" y="573"/>
                </a:lnTo>
                <a:close/>
                <a:moveTo>
                  <a:pt x="453" y="542"/>
                </a:moveTo>
                <a:lnTo>
                  <a:pt x="453" y="542"/>
                </a:lnTo>
                <a:lnTo>
                  <a:pt x="454" y="544"/>
                </a:lnTo>
                <a:lnTo>
                  <a:pt x="454" y="545"/>
                </a:lnTo>
                <a:lnTo>
                  <a:pt x="454" y="545"/>
                </a:lnTo>
                <a:lnTo>
                  <a:pt x="456" y="544"/>
                </a:lnTo>
                <a:lnTo>
                  <a:pt x="456" y="542"/>
                </a:lnTo>
                <a:lnTo>
                  <a:pt x="454" y="542"/>
                </a:lnTo>
                <a:lnTo>
                  <a:pt x="454" y="542"/>
                </a:lnTo>
                <a:lnTo>
                  <a:pt x="453" y="542"/>
                </a:lnTo>
                <a:lnTo>
                  <a:pt x="453" y="542"/>
                </a:lnTo>
                <a:close/>
                <a:moveTo>
                  <a:pt x="436" y="545"/>
                </a:moveTo>
                <a:lnTo>
                  <a:pt x="436" y="545"/>
                </a:lnTo>
                <a:lnTo>
                  <a:pt x="436" y="544"/>
                </a:lnTo>
                <a:lnTo>
                  <a:pt x="434" y="542"/>
                </a:lnTo>
                <a:lnTo>
                  <a:pt x="434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2"/>
                </a:lnTo>
                <a:lnTo>
                  <a:pt x="433" y="545"/>
                </a:lnTo>
                <a:lnTo>
                  <a:pt x="434" y="545"/>
                </a:lnTo>
                <a:lnTo>
                  <a:pt x="436" y="545"/>
                </a:lnTo>
                <a:lnTo>
                  <a:pt x="436" y="545"/>
                </a:lnTo>
                <a:close/>
                <a:moveTo>
                  <a:pt x="515" y="550"/>
                </a:moveTo>
                <a:lnTo>
                  <a:pt x="515" y="550"/>
                </a:lnTo>
                <a:lnTo>
                  <a:pt x="517" y="550"/>
                </a:lnTo>
                <a:lnTo>
                  <a:pt x="518" y="549"/>
                </a:lnTo>
                <a:lnTo>
                  <a:pt x="518" y="544"/>
                </a:lnTo>
                <a:lnTo>
                  <a:pt x="518" y="544"/>
                </a:lnTo>
                <a:lnTo>
                  <a:pt x="517" y="544"/>
                </a:lnTo>
                <a:lnTo>
                  <a:pt x="517" y="542"/>
                </a:lnTo>
                <a:lnTo>
                  <a:pt x="515" y="542"/>
                </a:lnTo>
                <a:lnTo>
                  <a:pt x="514" y="542"/>
                </a:lnTo>
                <a:lnTo>
                  <a:pt x="514" y="542"/>
                </a:lnTo>
                <a:lnTo>
                  <a:pt x="515" y="547"/>
                </a:lnTo>
                <a:lnTo>
                  <a:pt x="515" y="550"/>
                </a:lnTo>
                <a:lnTo>
                  <a:pt x="515" y="550"/>
                </a:lnTo>
                <a:close/>
                <a:moveTo>
                  <a:pt x="59" y="549"/>
                </a:moveTo>
                <a:lnTo>
                  <a:pt x="59" y="549"/>
                </a:lnTo>
                <a:lnTo>
                  <a:pt x="58" y="545"/>
                </a:lnTo>
                <a:lnTo>
                  <a:pt x="56" y="545"/>
                </a:lnTo>
                <a:lnTo>
                  <a:pt x="53" y="542"/>
                </a:lnTo>
                <a:lnTo>
                  <a:pt x="53" y="542"/>
                </a:lnTo>
                <a:lnTo>
                  <a:pt x="55" y="547"/>
                </a:lnTo>
                <a:lnTo>
                  <a:pt x="59" y="549"/>
                </a:lnTo>
                <a:lnTo>
                  <a:pt x="59" y="549"/>
                </a:lnTo>
                <a:close/>
                <a:moveTo>
                  <a:pt x="165" y="544"/>
                </a:moveTo>
                <a:lnTo>
                  <a:pt x="165" y="544"/>
                </a:lnTo>
                <a:lnTo>
                  <a:pt x="166" y="549"/>
                </a:lnTo>
                <a:lnTo>
                  <a:pt x="169" y="550"/>
                </a:lnTo>
                <a:lnTo>
                  <a:pt x="174" y="552"/>
                </a:lnTo>
                <a:lnTo>
                  <a:pt x="178" y="553"/>
                </a:lnTo>
                <a:lnTo>
                  <a:pt x="178" y="553"/>
                </a:lnTo>
                <a:lnTo>
                  <a:pt x="175" y="542"/>
                </a:lnTo>
                <a:lnTo>
                  <a:pt x="175" y="542"/>
                </a:lnTo>
                <a:lnTo>
                  <a:pt x="165" y="544"/>
                </a:lnTo>
                <a:lnTo>
                  <a:pt x="165" y="544"/>
                </a:lnTo>
                <a:close/>
                <a:moveTo>
                  <a:pt x="401" y="547"/>
                </a:moveTo>
                <a:lnTo>
                  <a:pt x="401" y="547"/>
                </a:lnTo>
                <a:lnTo>
                  <a:pt x="401" y="544"/>
                </a:lnTo>
                <a:lnTo>
                  <a:pt x="401" y="544"/>
                </a:lnTo>
                <a:lnTo>
                  <a:pt x="399" y="544"/>
                </a:lnTo>
                <a:lnTo>
                  <a:pt x="396" y="542"/>
                </a:lnTo>
                <a:lnTo>
                  <a:pt x="396" y="542"/>
                </a:lnTo>
                <a:lnTo>
                  <a:pt x="398" y="547"/>
                </a:lnTo>
                <a:lnTo>
                  <a:pt x="399" y="547"/>
                </a:lnTo>
                <a:lnTo>
                  <a:pt x="401" y="547"/>
                </a:lnTo>
                <a:lnTo>
                  <a:pt x="401" y="547"/>
                </a:lnTo>
                <a:close/>
                <a:moveTo>
                  <a:pt x="570" y="550"/>
                </a:moveTo>
                <a:lnTo>
                  <a:pt x="570" y="550"/>
                </a:lnTo>
                <a:lnTo>
                  <a:pt x="570" y="549"/>
                </a:lnTo>
                <a:lnTo>
                  <a:pt x="570" y="547"/>
                </a:lnTo>
                <a:lnTo>
                  <a:pt x="572" y="545"/>
                </a:lnTo>
                <a:lnTo>
                  <a:pt x="572" y="544"/>
                </a:lnTo>
                <a:lnTo>
                  <a:pt x="572" y="544"/>
                </a:lnTo>
                <a:lnTo>
                  <a:pt x="570" y="544"/>
                </a:lnTo>
                <a:lnTo>
                  <a:pt x="569" y="542"/>
                </a:lnTo>
                <a:lnTo>
                  <a:pt x="569" y="542"/>
                </a:lnTo>
                <a:lnTo>
                  <a:pt x="569" y="547"/>
                </a:lnTo>
                <a:lnTo>
                  <a:pt x="570" y="550"/>
                </a:lnTo>
                <a:lnTo>
                  <a:pt x="570" y="550"/>
                </a:lnTo>
                <a:close/>
                <a:moveTo>
                  <a:pt x="291" y="547"/>
                </a:moveTo>
                <a:lnTo>
                  <a:pt x="291" y="547"/>
                </a:lnTo>
                <a:lnTo>
                  <a:pt x="293" y="549"/>
                </a:lnTo>
                <a:lnTo>
                  <a:pt x="296" y="550"/>
                </a:lnTo>
                <a:lnTo>
                  <a:pt x="300" y="550"/>
                </a:lnTo>
                <a:lnTo>
                  <a:pt x="306" y="550"/>
                </a:lnTo>
                <a:lnTo>
                  <a:pt x="312" y="550"/>
                </a:lnTo>
                <a:lnTo>
                  <a:pt x="312" y="550"/>
                </a:lnTo>
                <a:lnTo>
                  <a:pt x="311" y="547"/>
                </a:lnTo>
                <a:lnTo>
                  <a:pt x="309" y="545"/>
                </a:lnTo>
                <a:lnTo>
                  <a:pt x="308" y="544"/>
                </a:lnTo>
                <a:lnTo>
                  <a:pt x="305" y="544"/>
                </a:lnTo>
                <a:lnTo>
                  <a:pt x="297" y="547"/>
                </a:lnTo>
                <a:lnTo>
                  <a:pt x="291" y="547"/>
                </a:lnTo>
                <a:lnTo>
                  <a:pt x="291" y="547"/>
                </a:lnTo>
                <a:close/>
                <a:moveTo>
                  <a:pt x="317" y="550"/>
                </a:moveTo>
                <a:lnTo>
                  <a:pt x="317" y="550"/>
                </a:lnTo>
                <a:lnTo>
                  <a:pt x="323" y="550"/>
                </a:lnTo>
                <a:lnTo>
                  <a:pt x="326" y="550"/>
                </a:lnTo>
                <a:lnTo>
                  <a:pt x="328" y="550"/>
                </a:lnTo>
                <a:lnTo>
                  <a:pt x="328" y="550"/>
                </a:lnTo>
                <a:lnTo>
                  <a:pt x="328" y="547"/>
                </a:lnTo>
                <a:lnTo>
                  <a:pt x="326" y="545"/>
                </a:lnTo>
                <a:lnTo>
                  <a:pt x="326" y="545"/>
                </a:lnTo>
                <a:lnTo>
                  <a:pt x="322" y="545"/>
                </a:lnTo>
                <a:lnTo>
                  <a:pt x="316" y="544"/>
                </a:lnTo>
                <a:lnTo>
                  <a:pt x="316" y="544"/>
                </a:lnTo>
                <a:lnTo>
                  <a:pt x="317" y="547"/>
                </a:lnTo>
                <a:lnTo>
                  <a:pt x="317" y="550"/>
                </a:lnTo>
                <a:lnTo>
                  <a:pt x="317" y="550"/>
                </a:lnTo>
                <a:close/>
                <a:moveTo>
                  <a:pt x="373" y="549"/>
                </a:moveTo>
                <a:lnTo>
                  <a:pt x="373" y="549"/>
                </a:lnTo>
                <a:lnTo>
                  <a:pt x="373" y="547"/>
                </a:lnTo>
                <a:lnTo>
                  <a:pt x="375" y="547"/>
                </a:lnTo>
                <a:lnTo>
                  <a:pt x="377" y="547"/>
                </a:lnTo>
                <a:lnTo>
                  <a:pt x="378" y="547"/>
                </a:lnTo>
                <a:lnTo>
                  <a:pt x="378" y="547"/>
                </a:lnTo>
                <a:lnTo>
                  <a:pt x="375" y="545"/>
                </a:lnTo>
                <a:lnTo>
                  <a:pt x="370" y="544"/>
                </a:lnTo>
                <a:lnTo>
                  <a:pt x="370" y="544"/>
                </a:lnTo>
                <a:lnTo>
                  <a:pt x="370" y="545"/>
                </a:lnTo>
                <a:lnTo>
                  <a:pt x="372" y="547"/>
                </a:lnTo>
                <a:lnTo>
                  <a:pt x="373" y="549"/>
                </a:lnTo>
                <a:lnTo>
                  <a:pt x="373" y="549"/>
                </a:lnTo>
                <a:close/>
                <a:moveTo>
                  <a:pt x="453" y="552"/>
                </a:moveTo>
                <a:lnTo>
                  <a:pt x="453" y="552"/>
                </a:lnTo>
                <a:lnTo>
                  <a:pt x="450" y="544"/>
                </a:lnTo>
                <a:lnTo>
                  <a:pt x="450" y="544"/>
                </a:lnTo>
                <a:lnTo>
                  <a:pt x="447" y="544"/>
                </a:lnTo>
                <a:lnTo>
                  <a:pt x="447" y="544"/>
                </a:lnTo>
                <a:lnTo>
                  <a:pt x="448" y="549"/>
                </a:lnTo>
                <a:lnTo>
                  <a:pt x="451" y="550"/>
                </a:lnTo>
                <a:lnTo>
                  <a:pt x="453" y="552"/>
                </a:lnTo>
                <a:lnTo>
                  <a:pt x="453" y="552"/>
                </a:lnTo>
                <a:close/>
                <a:moveTo>
                  <a:pt x="575" y="555"/>
                </a:moveTo>
                <a:lnTo>
                  <a:pt x="575" y="555"/>
                </a:lnTo>
                <a:lnTo>
                  <a:pt x="581" y="552"/>
                </a:lnTo>
                <a:lnTo>
                  <a:pt x="584" y="547"/>
                </a:lnTo>
                <a:lnTo>
                  <a:pt x="584" y="547"/>
                </a:lnTo>
                <a:lnTo>
                  <a:pt x="578" y="545"/>
                </a:lnTo>
                <a:lnTo>
                  <a:pt x="578" y="545"/>
                </a:lnTo>
                <a:lnTo>
                  <a:pt x="575" y="555"/>
                </a:lnTo>
                <a:lnTo>
                  <a:pt x="575" y="555"/>
                </a:lnTo>
                <a:close/>
                <a:moveTo>
                  <a:pt x="733" y="550"/>
                </a:moveTo>
                <a:lnTo>
                  <a:pt x="733" y="550"/>
                </a:lnTo>
                <a:lnTo>
                  <a:pt x="735" y="549"/>
                </a:lnTo>
                <a:lnTo>
                  <a:pt x="736" y="545"/>
                </a:lnTo>
                <a:lnTo>
                  <a:pt x="736" y="545"/>
                </a:lnTo>
                <a:lnTo>
                  <a:pt x="733" y="545"/>
                </a:lnTo>
                <a:lnTo>
                  <a:pt x="733" y="545"/>
                </a:lnTo>
                <a:lnTo>
                  <a:pt x="733" y="549"/>
                </a:lnTo>
                <a:lnTo>
                  <a:pt x="733" y="550"/>
                </a:lnTo>
                <a:lnTo>
                  <a:pt x="733" y="550"/>
                </a:lnTo>
                <a:lnTo>
                  <a:pt x="733" y="550"/>
                </a:lnTo>
                <a:close/>
                <a:moveTo>
                  <a:pt x="598" y="549"/>
                </a:moveTo>
                <a:lnTo>
                  <a:pt x="598" y="549"/>
                </a:lnTo>
                <a:lnTo>
                  <a:pt x="595" y="553"/>
                </a:lnTo>
                <a:lnTo>
                  <a:pt x="593" y="556"/>
                </a:lnTo>
                <a:lnTo>
                  <a:pt x="595" y="561"/>
                </a:lnTo>
                <a:lnTo>
                  <a:pt x="596" y="565"/>
                </a:lnTo>
                <a:lnTo>
                  <a:pt x="596" y="565"/>
                </a:lnTo>
                <a:lnTo>
                  <a:pt x="601" y="561"/>
                </a:lnTo>
                <a:lnTo>
                  <a:pt x="605" y="558"/>
                </a:lnTo>
                <a:lnTo>
                  <a:pt x="610" y="552"/>
                </a:lnTo>
                <a:lnTo>
                  <a:pt x="611" y="549"/>
                </a:lnTo>
                <a:lnTo>
                  <a:pt x="611" y="545"/>
                </a:lnTo>
                <a:lnTo>
                  <a:pt x="611" y="545"/>
                </a:lnTo>
                <a:lnTo>
                  <a:pt x="610" y="549"/>
                </a:lnTo>
                <a:lnTo>
                  <a:pt x="605" y="550"/>
                </a:lnTo>
                <a:lnTo>
                  <a:pt x="598" y="549"/>
                </a:lnTo>
                <a:lnTo>
                  <a:pt x="598" y="549"/>
                </a:lnTo>
                <a:close/>
                <a:moveTo>
                  <a:pt x="753" y="558"/>
                </a:moveTo>
                <a:lnTo>
                  <a:pt x="753" y="558"/>
                </a:lnTo>
                <a:lnTo>
                  <a:pt x="758" y="553"/>
                </a:lnTo>
                <a:lnTo>
                  <a:pt x="761" y="550"/>
                </a:lnTo>
                <a:lnTo>
                  <a:pt x="759" y="545"/>
                </a:lnTo>
                <a:lnTo>
                  <a:pt x="759" y="545"/>
                </a:lnTo>
                <a:lnTo>
                  <a:pt x="753" y="558"/>
                </a:lnTo>
                <a:lnTo>
                  <a:pt x="753" y="558"/>
                </a:lnTo>
                <a:close/>
                <a:moveTo>
                  <a:pt x="502" y="552"/>
                </a:moveTo>
                <a:lnTo>
                  <a:pt x="502" y="552"/>
                </a:lnTo>
                <a:lnTo>
                  <a:pt x="502" y="553"/>
                </a:lnTo>
                <a:lnTo>
                  <a:pt x="502" y="552"/>
                </a:lnTo>
                <a:lnTo>
                  <a:pt x="502" y="549"/>
                </a:lnTo>
                <a:lnTo>
                  <a:pt x="502" y="547"/>
                </a:lnTo>
                <a:lnTo>
                  <a:pt x="502" y="547"/>
                </a:lnTo>
                <a:lnTo>
                  <a:pt x="500" y="549"/>
                </a:lnTo>
                <a:lnTo>
                  <a:pt x="502" y="552"/>
                </a:lnTo>
                <a:lnTo>
                  <a:pt x="502" y="552"/>
                </a:lnTo>
                <a:close/>
                <a:moveTo>
                  <a:pt x="334" y="552"/>
                </a:moveTo>
                <a:lnTo>
                  <a:pt x="334" y="552"/>
                </a:lnTo>
                <a:lnTo>
                  <a:pt x="341" y="552"/>
                </a:lnTo>
                <a:lnTo>
                  <a:pt x="345" y="552"/>
                </a:lnTo>
                <a:lnTo>
                  <a:pt x="346" y="552"/>
                </a:lnTo>
                <a:lnTo>
                  <a:pt x="346" y="552"/>
                </a:lnTo>
                <a:lnTo>
                  <a:pt x="334" y="547"/>
                </a:lnTo>
                <a:lnTo>
                  <a:pt x="334" y="547"/>
                </a:lnTo>
                <a:lnTo>
                  <a:pt x="334" y="552"/>
                </a:lnTo>
                <a:lnTo>
                  <a:pt x="334" y="552"/>
                </a:lnTo>
                <a:close/>
                <a:moveTo>
                  <a:pt x="637" y="568"/>
                </a:moveTo>
                <a:lnTo>
                  <a:pt x="637" y="568"/>
                </a:lnTo>
                <a:lnTo>
                  <a:pt x="646" y="559"/>
                </a:lnTo>
                <a:lnTo>
                  <a:pt x="651" y="553"/>
                </a:lnTo>
                <a:lnTo>
                  <a:pt x="651" y="550"/>
                </a:lnTo>
                <a:lnTo>
                  <a:pt x="651" y="547"/>
                </a:lnTo>
                <a:lnTo>
                  <a:pt x="651" y="547"/>
                </a:lnTo>
                <a:lnTo>
                  <a:pt x="643" y="558"/>
                </a:lnTo>
                <a:lnTo>
                  <a:pt x="640" y="562"/>
                </a:lnTo>
                <a:lnTo>
                  <a:pt x="637" y="568"/>
                </a:lnTo>
                <a:lnTo>
                  <a:pt x="637" y="568"/>
                </a:lnTo>
                <a:close/>
                <a:moveTo>
                  <a:pt x="142" y="550"/>
                </a:moveTo>
                <a:lnTo>
                  <a:pt x="142" y="550"/>
                </a:lnTo>
                <a:lnTo>
                  <a:pt x="142" y="553"/>
                </a:lnTo>
                <a:lnTo>
                  <a:pt x="142" y="556"/>
                </a:lnTo>
                <a:lnTo>
                  <a:pt x="142" y="556"/>
                </a:lnTo>
                <a:lnTo>
                  <a:pt x="155" y="558"/>
                </a:lnTo>
                <a:lnTo>
                  <a:pt x="155" y="558"/>
                </a:lnTo>
                <a:lnTo>
                  <a:pt x="155" y="553"/>
                </a:lnTo>
                <a:lnTo>
                  <a:pt x="154" y="549"/>
                </a:lnTo>
                <a:lnTo>
                  <a:pt x="154" y="549"/>
                </a:lnTo>
                <a:lnTo>
                  <a:pt x="148" y="549"/>
                </a:lnTo>
                <a:lnTo>
                  <a:pt x="142" y="550"/>
                </a:lnTo>
                <a:lnTo>
                  <a:pt x="142" y="550"/>
                </a:lnTo>
                <a:close/>
                <a:moveTo>
                  <a:pt x="279" y="552"/>
                </a:moveTo>
                <a:lnTo>
                  <a:pt x="279" y="552"/>
                </a:lnTo>
                <a:lnTo>
                  <a:pt x="284" y="552"/>
                </a:lnTo>
                <a:lnTo>
                  <a:pt x="290" y="550"/>
                </a:lnTo>
                <a:lnTo>
                  <a:pt x="290" y="550"/>
                </a:lnTo>
                <a:lnTo>
                  <a:pt x="284" y="549"/>
                </a:lnTo>
                <a:lnTo>
                  <a:pt x="282" y="549"/>
                </a:lnTo>
                <a:lnTo>
                  <a:pt x="279" y="552"/>
                </a:lnTo>
                <a:lnTo>
                  <a:pt x="279" y="552"/>
                </a:lnTo>
                <a:close/>
                <a:moveTo>
                  <a:pt x="524" y="552"/>
                </a:moveTo>
                <a:lnTo>
                  <a:pt x="524" y="552"/>
                </a:lnTo>
                <a:lnTo>
                  <a:pt x="524" y="553"/>
                </a:lnTo>
                <a:lnTo>
                  <a:pt x="524" y="553"/>
                </a:lnTo>
                <a:lnTo>
                  <a:pt x="527" y="553"/>
                </a:lnTo>
                <a:lnTo>
                  <a:pt x="527" y="552"/>
                </a:lnTo>
                <a:lnTo>
                  <a:pt x="524" y="549"/>
                </a:lnTo>
                <a:lnTo>
                  <a:pt x="524" y="549"/>
                </a:lnTo>
                <a:lnTo>
                  <a:pt x="526" y="550"/>
                </a:lnTo>
                <a:lnTo>
                  <a:pt x="527" y="553"/>
                </a:lnTo>
                <a:lnTo>
                  <a:pt x="527" y="553"/>
                </a:lnTo>
                <a:lnTo>
                  <a:pt x="524" y="552"/>
                </a:lnTo>
                <a:lnTo>
                  <a:pt x="524" y="552"/>
                </a:lnTo>
                <a:close/>
                <a:moveTo>
                  <a:pt x="694" y="558"/>
                </a:moveTo>
                <a:lnTo>
                  <a:pt x="694" y="558"/>
                </a:lnTo>
                <a:lnTo>
                  <a:pt x="695" y="558"/>
                </a:lnTo>
                <a:lnTo>
                  <a:pt x="698" y="556"/>
                </a:lnTo>
                <a:lnTo>
                  <a:pt x="700" y="555"/>
                </a:lnTo>
                <a:lnTo>
                  <a:pt x="701" y="553"/>
                </a:lnTo>
                <a:lnTo>
                  <a:pt x="701" y="553"/>
                </a:lnTo>
                <a:lnTo>
                  <a:pt x="700" y="553"/>
                </a:lnTo>
                <a:lnTo>
                  <a:pt x="700" y="552"/>
                </a:lnTo>
                <a:lnTo>
                  <a:pt x="700" y="549"/>
                </a:lnTo>
                <a:lnTo>
                  <a:pt x="700" y="549"/>
                </a:lnTo>
                <a:lnTo>
                  <a:pt x="700" y="549"/>
                </a:lnTo>
                <a:lnTo>
                  <a:pt x="698" y="552"/>
                </a:lnTo>
                <a:lnTo>
                  <a:pt x="695" y="553"/>
                </a:lnTo>
                <a:lnTo>
                  <a:pt x="695" y="555"/>
                </a:lnTo>
                <a:lnTo>
                  <a:pt x="694" y="558"/>
                </a:lnTo>
                <a:lnTo>
                  <a:pt x="694" y="558"/>
                </a:lnTo>
                <a:close/>
                <a:moveTo>
                  <a:pt x="492" y="550"/>
                </a:moveTo>
                <a:lnTo>
                  <a:pt x="492" y="550"/>
                </a:lnTo>
                <a:lnTo>
                  <a:pt x="492" y="556"/>
                </a:lnTo>
                <a:lnTo>
                  <a:pt x="495" y="561"/>
                </a:lnTo>
                <a:lnTo>
                  <a:pt x="495" y="561"/>
                </a:lnTo>
                <a:lnTo>
                  <a:pt x="495" y="555"/>
                </a:lnTo>
                <a:lnTo>
                  <a:pt x="495" y="550"/>
                </a:lnTo>
                <a:lnTo>
                  <a:pt x="495" y="550"/>
                </a:lnTo>
                <a:lnTo>
                  <a:pt x="494" y="550"/>
                </a:lnTo>
                <a:lnTo>
                  <a:pt x="492" y="550"/>
                </a:lnTo>
                <a:lnTo>
                  <a:pt x="492" y="550"/>
                </a:lnTo>
                <a:close/>
                <a:moveTo>
                  <a:pt x="415" y="553"/>
                </a:moveTo>
                <a:lnTo>
                  <a:pt x="415" y="553"/>
                </a:lnTo>
                <a:lnTo>
                  <a:pt x="410" y="550"/>
                </a:lnTo>
                <a:lnTo>
                  <a:pt x="410" y="550"/>
                </a:lnTo>
                <a:lnTo>
                  <a:pt x="412" y="555"/>
                </a:lnTo>
                <a:lnTo>
                  <a:pt x="413" y="555"/>
                </a:lnTo>
                <a:lnTo>
                  <a:pt x="415" y="553"/>
                </a:lnTo>
                <a:lnTo>
                  <a:pt x="415" y="553"/>
                </a:lnTo>
                <a:close/>
                <a:moveTo>
                  <a:pt x="704" y="562"/>
                </a:moveTo>
                <a:lnTo>
                  <a:pt x="704" y="562"/>
                </a:lnTo>
                <a:lnTo>
                  <a:pt x="707" y="559"/>
                </a:lnTo>
                <a:lnTo>
                  <a:pt x="710" y="556"/>
                </a:lnTo>
                <a:lnTo>
                  <a:pt x="712" y="553"/>
                </a:lnTo>
                <a:lnTo>
                  <a:pt x="712" y="550"/>
                </a:lnTo>
                <a:lnTo>
                  <a:pt x="712" y="550"/>
                </a:lnTo>
                <a:lnTo>
                  <a:pt x="707" y="555"/>
                </a:lnTo>
                <a:lnTo>
                  <a:pt x="704" y="558"/>
                </a:lnTo>
                <a:lnTo>
                  <a:pt x="704" y="562"/>
                </a:lnTo>
                <a:lnTo>
                  <a:pt x="704" y="562"/>
                </a:lnTo>
                <a:close/>
                <a:moveTo>
                  <a:pt x="131" y="555"/>
                </a:moveTo>
                <a:lnTo>
                  <a:pt x="131" y="555"/>
                </a:lnTo>
                <a:lnTo>
                  <a:pt x="131" y="556"/>
                </a:lnTo>
                <a:lnTo>
                  <a:pt x="131" y="556"/>
                </a:lnTo>
                <a:lnTo>
                  <a:pt x="137" y="556"/>
                </a:lnTo>
                <a:lnTo>
                  <a:pt x="137" y="556"/>
                </a:lnTo>
                <a:lnTo>
                  <a:pt x="137" y="553"/>
                </a:lnTo>
                <a:lnTo>
                  <a:pt x="136" y="552"/>
                </a:lnTo>
                <a:lnTo>
                  <a:pt x="136" y="552"/>
                </a:lnTo>
                <a:lnTo>
                  <a:pt x="136" y="552"/>
                </a:lnTo>
                <a:lnTo>
                  <a:pt x="134" y="552"/>
                </a:lnTo>
                <a:lnTo>
                  <a:pt x="133" y="552"/>
                </a:lnTo>
                <a:lnTo>
                  <a:pt x="131" y="553"/>
                </a:lnTo>
                <a:lnTo>
                  <a:pt x="131" y="555"/>
                </a:lnTo>
                <a:lnTo>
                  <a:pt x="131" y="555"/>
                </a:lnTo>
                <a:close/>
                <a:moveTo>
                  <a:pt x="267" y="553"/>
                </a:moveTo>
                <a:lnTo>
                  <a:pt x="267" y="553"/>
                </a:lnTo>
                <a:lnTo>
                  <a:pt x="268" y="552"/>
                </a:lnTo>
                <a:lnTo>
                  <a:pt x="270" y="553"/>
                </a:lnTo>
                <a:lnTo>
                  <a:pt x="271" y="553"/>
                </a:lnTo>
                <a:lnTo>
                  <a:pt x="273" y="552"/>
                </a:lnTo>
                <a:lnTo>
                  <a:pt x="273" y="552"/>
                </a:lnTo>
                <a:lnTo>
                  <a:pt x="271" y="552"/>
                </a:lnTo>
                <a:lnTo>
                  <a:pt x="270" y="552"/>
                </a:lnTo>
                <a:lnTo>
                  <a:pt x="267" y="553"/>
                </a:lnTo>
                <a:lnTo>
                  <a:pt x="267" y="553"/>
                </a:lnTo>
                <a:close/>
                <a:moveTo>
                  <a:pt x="569" y="567"/>
                </a:moveTo>
                <a:lnTo>
                  <a:pt x="569" y="567"/>
                </a:lnTo>
                <a:lnTo>
                  <a:pt x="572" y="567"/>
                </a:lnTo>
                <a:lnTo>
                  <a:pt x="575" y="567"/>
                </a:lnTo>
                <a:lnTo>
                  <a:pt x="579" y="562"/>
                </a:lnTo>
                <a:lnTo>
                  <a:pt x="584" y="558"/>
                </a:lnTo>
                <a:lnTo>
                  <a:pt x="588" y="553"/>
                </a:lnTo>
                <a:lnTo>
                  <a:pt x="588" y="553"/>
                </a:lnTo>
                <a:lnTo>
                  <a:pt x="588" y="552"/>
                </a:lnTo>
                <a:lnTo>
                  <a:pt x="587" y="552"/>
                </a:lnTo>
                <a:lnTo>
                  <a:pt x="587" y="552"/>
                </a:lnTo>
                <a:lnTo>
                  <a:pt x="582" y="555"/>
                </a:lnTo>
                <a:lnTo>
                  <a:pt x="578" y="559"/>
                </a:lnTo>
                <a:lnTo>
                  <a:pt x="569" y="567"/>
                </a:lnTo>
                <a:lnTo>
                  <a:pt x="569" y="567"/>
                </a:lnTo>
                <a:close/>
                <a:moveTo>
                  <a:pt x="680" y="555"/>
                </a:moveTo>
                <a:lnTo>
                  <a:pt x="680" y="555"/>
                </a:lnTo>
                <a:lnTo>
                  <a:pt x="678" y="559"/>
                </a:lnTo>
                <a:lnTo>
                  <a:pt x="678" y="564"/>
                </a:lnTo>
                <a:lnTo>
                  <a:pt x="678" y="564"/>
                </a:lnTo>
                <a:lnTo>
                  <a:pt x="683" y="559"/>
                </a:lnTo>
                <a:lnTo>
                  <a:pt x="688" y="552"/>
                </a:lnTo>
                <a:lnTo>
                  <a:pt x="688" y="552"/>
                </a:lnTo>
                <a:lnTo>
                  <a:pt x="683" y="552"/>
                </a:lnTo>
                <a:lnTo>
                  <a:pt x="680" y="555"/>
                </a:lnTo>
                <a:lnTo>
                  <a:pt x="680" y="555"/>
                </a:lnTo>
                <a:close/>
                <a:moveTo>
                  <a:pt x="377" y="558"/>
                </a:moveTo>
                <a:lnTo>
                  <a:pt x="377" y="558"/>
                </a:lnTo>
                <a:lnTo>
                  <a:pt x="378" y="556"/>
                </a:lnTo>
                <a:lnTo>
                  <a:pt x="380" y="556"/>
                </a:lnTo>
                <a:lnTo>
                  <a:pt x="380" y="553"/>
                </a:lnTo>
                <a:lnTo>
                  <a:pt x="380" y="553"/>
                </a:lnTo>
                <a:lnTo>
                  <a:pt x="378" y="552"/>
                </a:lnTo>
                <a:lnTo>
                  <a:pt x="375" y="552"/>
                </a:lnTo>
                <a:lnTo>
                  <a:pt x="375" y="552"/>
                </a:lnTo>
                <a:lnTo>
                  <a:pt x="377" y="555"/>
                </a:lnTo>
                <a:lnTo>
                  <a:pt x="377" y="558"/>
                </a:lnTo>
                <a:lnTo>
                  <a:pt x="377" y="558"/>
                </a:lnTo>
                <a:close/>
                <a:moveTo>
                  <a:pt x="390" y="556"/>
                </a:moveTo>
                <a:lnTo>
                  <a:pt x="390" y="556"/>
                </a:lnTo>
                <a:lnTo>
                  <a:pt x="390" y="553"/>
                </a:lnTo>
                <a:lnTo>
                  <a:pt x="389" y="552"/>
                </a:lnTo>
                <a:lnTo>
                  <a:pt x="387" y="552"/>
                </a:lnTo>
                <a:lnTo>
                  <a:pt x="387" y="552"/>
                </a:lnTo>
                <a:lnTo>
                  <a:pt x="387" y="553"/>
                </a:lnTo>
                <a:lnTo>
                  <a:pt x="387" y="555"/>
                </a:lnTo>
                <a:lnTo>
                  <a:pt x="389" y="556"/>
                </a:lnTo>
                <a:lnTo>
                  <a:pt x="390" y="556"/>
                </a:lnTo>
                <a:lnTo>
                  <a:pt x="390" y="556"/>
                </a:lnTo>
                <a:close/>
                <a:moveTo>
                  <a:pt x="303" y="555"/>
                </a:moveTo>
                <a:lnTo>
                  <a:pt x="303" y="555"/>
                </a:lnTo>
                <a:lnTo>
                  <a:pt x="314" y="556"/>
                </a:lnTo>
                <a:lnTo>
                  <a:pt x="314" y="556"/>
                </a:lnTo>
                <a:lnTo>
                  <a:pt x="312" y="553"/>
                </a:lnTo>
                <a:lnTo>
                  <a:pt x="309" y="553"/>
                </a:lnTo>
                <a:lnTo>
                  <a:pt x="303" y="555"/>
                </a:lnTo>
                <a:lnTo>
                  <a:pt x="303" y="555"/>
                </a:lnTo>
                <a:close/>
                <a:moveTo>
                  <a:pt x="322" y="555"/>
                </a:moveTo>
                <a:lnTo>
                  <a:pt x="322" y="555"/>
                </a:lnTo>
                <a:lnTo>
                  <a:pt x="322" y="556"/>
                </a:lnTo>
                <a:lnTo>
                  <a:pt x="325" y="556"/>
                </a:lnTo>
                <a:lnTo>
                  <a:pt x="326" y="556"/>
                </a:lnTo>
                <a:lnTo>
                  <a:pt x="326" y="555"/>
                </a:lnTo>
                <a:lnTo>
                  <a:pt x="326" y="555"/>
                </a:lnTo>
                <a:lnTo>
                  <a:pt x="323" y="555"/>
                </a:lnTo>
                <a:lnTo>
                  <a:pt x="322" y="555"/>
                </a:lnTo>
                <a:lnTo>
                  <a:pt x="322" y="555"/>
                </a:lnTo>
                <a:close/>
                <a:moveTo>
                  <a:pt x="602" y="573"/>
                </a:moveTo>
                <a:lnTo>
                  <a:pt x="602" y="573"/>
                </a:lnTo>
                <a:lnTo>
                  <a:pt x="605" y="576"/>
                </a:lnTo>
                <a:lnTo>
                  <a:pt x="607" y="579"/>
                </a:lnTo>
                <a:lnTo>
                  <a:pt x="608" y="582"/>
                </a:lnTo>
                <a:lnTo>
                  <a:pt x="611" y="585"/>
                </a:lnTo>
                <a:lnTo>
                  <a:pt x="611" y="585"/>
                </a:lnTo>
                <a:lnTo>
                  <a:pt x="614" y="570"/>
                </a:lnTo>
                <a:lnTo>
                  <a:pt x="614" y="562"/>
                </a:lnTo>
                <a:lnTo>
                  <a:pt x="614" y="555"/>
                </a:lnTo>
                <a:lnTo>
                  <a:pt x="614" y="555"/>
                </a:lnTo>
                <a:lnTo>
                  <a:pt x="602" y="573"/>
                </a:lnTo>
                <a:lnTo>
                  <a:pt x="602" y="573"/>
                </a:lnTo>
                <a:close/>
                <a:moveTo>
                  <a:pt x="76" y="588"/>
                </a:moveTo>
                <a:lnTo>
                  <a:pt x="76" y="588"/>
                </a:lnTo>
                <a:lnTo>
                  <a:pt x="82" y="587"/>
                </a:lnTo>
                <a:lnTo>
                  <a:pt x="88" y="588"/>
                </a:lnTo>
                <a:lnTo>
                  <a:pt x="102" y="593"/>
                </a:lnTo>
                <a:lnTo>
                  <a:pt x="102" y="593"/>
                </a:lnTo>
                <a:lnTo>
                  <a:pt x="101" y="588"/>
                </a:lnTo>
                <a:lnTo>
                  <a:pt x="99" y="587"/>
                </a:lnTo>
                <a:lnTo>
                  <a:pt x="91" y="582"/>
                </a:lnTo>
                <a:lnTo>
                  <a:pt x="91" y="582"/>
                </a:lnTo>
                <a:lnTo>
                  <a:pt x="87" y="585"/>
                </a:lnTo>
                <a:lnTo>
                  <a:pt x="84" y="587"/>
                </a:lnTo>
                <a:lnTo>
                  <a:pt x="81" y="585"/>
                </a:lnTo>
                <a:lnTo>
                  <a:pt x="78" y="582"/>
                </a:lnTo>
                <a:lnTo>
                  <a:pt x="73" y="573"/>
                </a:lnTo>
                <a:lnTo>
                  <a:pt x="69" y="565"/>
                </a:lnTo>
                <a:lnTo>
                  <a:pt x="69" y="565"/>
                </a:lnTo>
                <a:lnTo>
                  <a:pt x="61" y="559"/>
                </a:lnTo>
                <a:lnTo>
                  <a:pt x="55" y="556"/>
                </a:lnTo>
                <a:lnTo>
                  <a:pt x="55" y="556"/>
                </a:lnTo>
                <a:lnTo>
                  <a:pt x="55" y="562"/>
                </a:lnTo>
                <a:lnTo>
                  <a:pt x="56" y="567"/>
                </a:lnTo>
                <a:lnTo>
                  <a:pt x="58" y="571"/>
                </a:lnTo>
                <a:lnTo>
                  <a:pt x="61" y="574"/>
                </a:lnTo>
                <a:lnTo>
                  <a:pt x="69" y="582"/>
                </a:lnTo>
                <a:lnTo>
                  <a:pt x="76" y="588"/>
                </a:lnTo>
                <a:lnTo>
                  <a:pt x="76" y="588"/>
                </a:lnTo>
                <a:close/>
                <a:moveTo>
                  <a:pt x="73" y="562"/>
                </a:moveTo>
                <a:lnTo>
                  <a:pt x="73" y="562"/>
                </a:lnTo>
                <a:lnTo>
                  <a:pt x="78" y="565"/>
                </a:lnTo>
                <a:lnTo>
                  <a:pt x="82" y="570"/>
                </a:lnTo>
                <a:lnTo>
                  <a:pt x="87" y="573"/>
                </a:lnTo>
                <a:lnTo>
                  <a:pt x="93" y="574"/>
                </a:lnTo>
                <a:lnTo>
                  <a:pt x="93" y="574"/>
                </a:lnTo>
                <a:lnTo>
                  <a:pt x="88" y="568"/>
                </a:lnTo>
                <a:lnTo>
                  <a:pt x="84" y="564"/>
                </a:lnTo>
                <a:lnTo>
                  <a:pt x="70" y="556"/>
                </a:lnTo>
                <a:lnTo>
                  <a:pt x="70" y="556"/>
                </a:lnTo>
                <a:lnTo>
                  <a:pt x="70" y="558"/>
                </a:lnTo>
                <a:lnTo>
                  <a:pt x="72" y="559"/>
                </a:lnTo>
                <a:lnTo>
                  <a:pt x="73" y="562"/>
                </a:lnTo>
                <a:lnTo>
                  <a:pt x="73" y="562"/>
                </a:lnTo>
                <a:close/>
                <a:moveTo>
                  <a:pt x="442" y="558"/>
                </a:moveTo>
                <a:lnTo>
                  <a:pt x="442" y="558"/>
                </a:lnTo>
                <a:lnTo>
                  <a:pt x="444" y="571"/>
                </a:lnTo>
                <a:lnTo>
                  <a:pt x="444" y="571"/>
                </a:lnTo>
                <a:lnTo>
                  <a:pt x="451" y="573"/>
                </a:lnTo>
                <a:lnTo>
                  <a:pt x="457" y="576"/>
                </a:lnTo>
                <a:lnTo>
                  <a:pt x="457" y="576"/>
                </a:lnTo>
                <a:lnTo>
                  <a:pt x="454" y="571"/>
                </a:lnTo>
                <a:lnTo>
                  <a:pt x="451" y="567"/>
                </a:lnTo>
                <a:lnTo>
                  <a:pt x="447" y="556"/>
                </a:lnTo>
                <a:lnTo>
                  <a:pt x="447" y="556"/>
                </a:lnTo>
                <a:lnTo>
                  <a:pt x="444" y="556"/>
                </a:lnTo>
                <a:lnTo>
                  <a:pt x="442" y="558"/>
                </a:lnTo>
                <a:lnTo>
                  <a:pt x="442" y="558"/>
                </a:lnTo>
                <a:close/>
                <a:moveTo>
                  <a:pt x="564" y="562"/>
                </a:moveTo>
                <a:lnTo>
                  <a:pt x="564" y="562"/>
                </a:lnTo>
                <a:lnTo>
                  <a:pt x="567" y="562"/>
                </a:lnTo>
                <a:lnTo>
                  <a:pt x="569" y="562"/>
                </a:lnTo>
                <a:lnTo>
                  <a:pt x="569" y="562"/>
                </a:lnTo>
                <a:lnTo>
                  <a:pt x="567" y="559"/>
                </a:lnTo>
                <a:lnTo>
                  <a:pt x="566" y="558"/>
                </a:lnTo>
                <a:lnTo>
                  <a:pt x="566" y="558"/>
                </a:lnTo>
                <a:lnTo>
                  <a:pt x="566" y="561"/>
                </a:lnTo>
                <a:lnTo>
                  <a:pt x="564" y="562"/>
                </a:lnTo>
                <a:lnTo>
                  <a:pt x="564" y="562"/>
                </a:lnTo>
                <a:close/>
                <a:moveTo>
                  <a:pt x="253" y="564"/>
                </a:moveTo>
                <a:lnTo>
                  <a:pt x="253" y="564"/>
                </a:lnTo>
                <a:lnTo>
                  <a:pt x="253" y="565"/>
                </a:lnTo>
                <a:lnTo>
                  <a:pt x="255" y="570"/>
                </a:lnTo>
                <a:lnTo>
                  <a:pt x="255" y="570"/>
                </a:lnTo>
                <a:lnTo>
                  <a:pt x="267" y="571"/>
                </a:lnTo>
                <a:lnTo>
                  <a:pt x="273" y="573"/>
                </a:lnTo>
                <a:lnTo>
                  <a:pt x="279" y="573"/>
                </a:lnTo>
                <a:lnTo>
                  <a:pt x="279" y="573"/>
                </a:lnTo>
                <a:lnTo>
                  <a:pt x="279" y="565"/>
                </a:lnTo>
                <a:lnTo>
                  <a:pt x="277" y="562"/>
                </a:lnTo>
                <a:lnTo>
                  <a:pt x="274" y="559"/>
                </a:lnTo>
                <a:lnTo>
                  <a:pt x="270" y="559"/>
                </a:lnTo>
                <a:lnTo>
                  <a:pt x="261" y="561"/>
                </a:lnTo>
                <a:lnTo>
                  <a:pt x="253" y="564"/>
                </a:lnTo>
                <a:lnTo>
                  <a:pt x="253" y="564"/>
                </a:lnTo>
                <a:close/>
                <a:moveTo>
                  <a:pt x="505" y="565"/>
                </a:moveTo>
                <a:lnTo>
                  <a:pt x="505" y="565"/>
                </a:lnTo>
                <a:lnTo>
                  <a:pt x="508" y="567"/>
                </a:lnTo>
                <a:lnTo>
                  <a:pt x="512" y="567"/>
                </a:lnTo>
                <a:lnTo>
                  <a:pt x="512" y="567"/>
                </a:lnTo>
                <a:lnTo>
                  <a:pt x="509" y="562"/>
                </a:lnTo>
                <a:lnTo>
                  <a:pt x="508" y="559"/>
                </a:lnTo>
                <a:lnTo>
                  <a:pt x="506" y="558"/>
                </a:lnTo>
                <a:lnTo>
                  <a:pt x="506" y="558"/>
                </a:lnTo>
                <a:lnTo>
                  <a:pt x="506" y="562"/>
                </a:lnTo>
                <a:lnTo>
                  <a:pt x="505" y="565"/>
                </a:lnTo>
                <a:lnTo>
                  <a:pt x="505" y="565"/>
                </a:lnTo>
                <a:close/>
                <a:moveTo>
                  <a:pt x="221" y="562"/>
                </a:moveTo>
                <a:lnTo>
                  <a:pt x="221" y="562"/>
                </a:lnTo>
                <a:lnTo>
                  <a:pt x="224" y="564"/>
                </a:lnTo>
                <a:lnTo>
                  <a:pt x="229" y="565"/>
                </a:lnTo>
                <a:lnTo>
                  <a:pt x="233" y="564"/>
                </a:lnTo>
                <a:lnTo>
                  <a:pt x="235" y="564"/>
                </a:lnTo>
                <a:lnTo>
                  <a:pt x="235" y="562"/>
                </a:lnTo>
                <a:lnTo>
                  <a:pt x="235" y="562"/>
                </a:lnTo>
                <a:lnTo>
                  <a:pt x="235" y="559"/>
                </a:lnTo>
                <a:lnTo>
                  <a:pt x="235" y="559"/>
                </a:lnTo>
                <a:lnTo>
                  <a:pt x="227" y="559"/>
                </a:lnTo>
                <a:lnTo>
                  <a:pt x="224" y="559"/>
                </a:lnTo>
                <a:lnTo>
                  <a:pt x="221" y="562"/>
                </a:lnTo>
                <a:lnTo>
                  <a:pt x="221" y="562"/>
                </a:lnTo>
                <a:close/>
                <a:moveTo>
                  <a:pt x="284" y="570"/>
                </a:moveTo>
                <a:lnTo>
                  <a:pt x="284" y="570"/>
                </a:lnTo>
                <a:lnTo>
                  <a:pt x="287" y="570"/>
                </a:lnTo>
                <a:lnTo>
                  <a:pt x="288" y="570"/>
                </a:lnTo>
                <a:lnTo>
                  <a:pt x="288" y="570"/>
                </a:lnTo>
                <a:lnTo>
                  <a:pt x="288" y="571"/>
                </a:lnTo>
                <a:lnTo>
                  <a:pt x="290" y="573"/>
                </a:lnTo>
                <a:lnTo>
                  <a:pt x="290" y="573"/>
                </a:lnTo>
                <a:lnTo>
                  <a:pt x="305" y="574"/>
                </a:lnTo>
                <a:lnTo>
                  <a:pt x="320" y="576"/>
                </a:lnTo>
                <a:lnTo>
                  <a:pt x="320" y="576"/>
                </a:lnTo>
                <a:lnTo>
                  <a:pt x="319" y="571"/>
                </a:lnTo>
                <a:lnTo>
                  <a:pt x="314" y="567"/>
                </a:lnTo>
                <a:lnTo>
                  <a:pt x="309" y="564"/>
                </a:lnTo>
                <a:lnTo>
                  <a:pt x="303" y="562"/>
                </a:lnTo>
                <a:lnTo>
                  <a:pt x="293" y="561"/>
                </a:lnTo>
                <a:lnTo>
                  <a:pt x="282" y="559"/>
                </a:lnTo>
                <a:lnTo>
                  <a:pt x="282" y="559"/>
                </a:lnTo>
                <a:lnTo>
                  <a:pt x="284" y="564"/>
                </a:lnTo>
                <a:lnTo>
                  <a:pt x="284" y="570"/>
                </a:lnTo>
                <a:lnTo>
                  <a:pt x="284" y="570"/>
                </a:lnTo>
                <a:close/>
                <a:moveTo>
                  <a:pt x="576" y="571"/>
                </a:moveTo>
                <a:lnTo>
                  <a:pt x="576" y="571"/>
                </a:lnTo>
                <a:lnTo>
                  <a:pt x="578" y="574"/>
                </a:lnTo>
                <a:lnTo>
                  <a:pt x="576" y="579"/>
                </a:lnTo>
                <a:lnTo>
                  <a:pt x="576" y="579"/>
                </a:lnTo>
                <a:lnTo>
                  <a:pt x="582" y="576"/>
                </a:lnTo>
                <a:lnTo>
                  <a:pt x="588" y="571"/>
                </a:lnTo>
                <a:lnTo>
                  <a:pt x="590" y="568"/>
                </a:lnTo>
                <a:lnTo>
                  <a:pt x="590" y="567"/>
                </a:lnTo>
                <a:lnTo>
                  <a:pt x="590" y="562"/>
                </a:lnTo>
                <a:lnTo>
                  <a:pt x="587" y="559"/>
                </a:lnTo>
                <a:lnTo>
                  <a:pt x="587" y="559"/>
                </a:lnTo>
                <a:lnTo>
                  <a:pt x="576" y="571"/>
                </a:lnTo>
                <a:lnTo>
                  <a:pt x="576" y="571"/>
                </a:lnTo>
                <a:close/>
                <a:moveTo>
                  <a:pt x="357" y="561"/>
                </a:moveTo>
                <a:lnTo>
                  <a:pt x="357" y="561"/>
                </a:lnTo>
                <a:lnTo>
                  <a:pt x="358" y="567"/>
                </a:lnTo>
                <a:lnTo>
                  <a:pt x="361" y="573"/>
                </a:lnTo>
                <a:lnTo>
                  <a:pt x="361" y="573"/>
                </a:lnTo>
                <a:lnTo>
                  <a:pt x="364" y="571"/>
                </a:lnTo>
                <a:lnTo>
                  <a:pt x="366" y="568"/>
                </a:lnTo>
                <a:lnTo>
                  <a:pt x="366" y="561"/>
                </a:lnTo>
                <a:lnTo>
                  <a:pt x="366" y="561"/>
                </a:lnTo>
                <a:lnTo>
                  <a:pt x="361" y="561"/>
                </a:lnTo>
                <a:lnTo>
                  <a:pt x="357" y="561"/>
                </a:lnTo>
                <a:lnTo>
                  <a:pt x="357" y="561"/>
                </a:lnTo>
                <a:close/>
                <a:moveTo>
                  <a:pt x="395" y="565"/>
                </a:moveTo>
                <a:lnTo>
                  <a:pt x="395" y="565"/>
                </a:lnTo>
                <a:lnTo>
                  <a:pt x="393" y="561"/>
                </a:lnTo>
                <a:lnTo>
                  <a:pt x="393" y="561"/>
                </a:lnTo>
                <a:lnTo>
                  <a:pt x="390" y="561"/>
                </a:lnTo>
                <a:lnTo>
                  <a:pt x="390" y="561"/>
                </a:lnTo>
                <a:lnTo>
                  <a:pt x="392" y="564"/>
                </a:lnTo>
                <a:lnTo>
                  <a:pt x="395" y="565"/>
                </a:lnTo>
                <a:lnTo>
                  <a:pt x="395" y="565"/>
                </a:lnTo>
                <a:close/>
                <a:moveTo>
                  <a:pt x="172" y="562"/>
                </a:moveTo>
                <a:lnTo>
                  <a:pt x="172" y="562"/>
                </a:lnTo>
                <a:lnTo>
                  <a:pt x="174" y="564"/>
                </a:lnTo>
                <a:lnTo>
                  <a:pt x="177" y="564"/>
                </a:lnTo>
                <a:lnTo>
                  <a:pt x="178" y="564"/>
                </a:lnTo>
                <a:lnTo>
                  <a:pt x="180" y="562"/>
                </a:lnTo>
                <a:lnTo>
                  <a:pt x="180" y="562"/>
                </a:lnTo>
                <a:lnTo>
                  <a:pt x="175" y="561"/>
                </a:lnTo>
                <a:lnTo>
                  <a:pt x="174" y="562"/>
                </a:lnTo>
                <a:lnTo>
                  <a:pt x="172" y="562"/>
                </a:lnTo>
                <a:lnTo>
                  <a:pt x="172" y="562"/>
                </a:lnTo>
                <a:close/>
                <a:moveTo>
                  <a:pt x="332" y="564"/>
                </a:moveTo>
                <a:lnTo>
                  <a:pt x="332" y="564"/>
                </a:lnTo>
                <a:lnTo>
                  <a:pt x="334" y="565"/>
                </a:lnTo>
                <a:lnTo>
                  <a:pt x="337" y="565"/>
                </a:lnTo>
                <a:lnTo>
                  <a:pt x="337" y="565"/>
                </a:lnTo>
                <a:lnTo>
                  <a:pt x="335" y="562"/>
                </a:lnTo>
                <a:lnTo>
                  <a:pt x="335" y="561"/>
                </a:lnTo>
                <a:lnTo>
                  <a:pt x="334" y="561"/>
                </a:lnTo>
                <a:lnTo>
                  <a:pt x="334" y="561"/>
                </a:lnTo>
                <a:lnTo>
                  <a:pt x="332" y="562"/>
                </a:lnTo>
                <a:lnTo>
                  <a:pt x="332" y="564"/>
                </a:lnTo>
                <a:lnTo>
                  <a:pt x="332" y="564"/>
                </a:lnTo>
                <a:close/>
                <a:moveTo>
                  <a:pt x="355" y="573"/>
                </a:moveTo>
                <a:lnTo>
                  <a:pt x="355" y="573"/>
                </a:lnTo>
                <a:lnTo>
                  <a:pt x="354" y="567"/>
                </a:lnTo>
                <a:lnTo>
                  <a:pt x="351" y="562"/>
                </a:lnTo>
                <a:lnTo>
                  <a:pt x="351" y="562"/>
                </a:lnTo>
                <a:lnTo>
                  <a:pt x="346" y="561"/>
                </a:lnTo>
                <a:lnTo>
                  <a:pt x="341" y="561"/>
                </a:lnTo>
                <a:lnTo>
                  <a:pt x="341" y="561"/>
                </a:lnTo>
                <a:lnTo>
                  <a:pt x="343" y="565"/>
                </a:lnTo>
                <a:lnTo>
                  <a:pt x="346" y="568"/>
                </a:lnTo>
                <a:lnTo>
                  <a:pt x="355" y="573"/>
                </a:lnTo>
                <a:lnTo>
                  <a:pt x="355" y="573"/>
                </a:lnTo>
                <a:close/>
                <a:moveTo>
                  <a:pt x="404" y="567"/>
                </a:moveTo>
                <a:lnTo>
                  <a:pt x="404" y="567"/>
                </a:lnTo>
                <a:lnTo>
                  <a:pt x="402" y="564"/>
                </a:lnTo>
                <a:lnTo>
                  <a:pt x="399" y="561"/>
                </a:lnTo>
                <a:lnTo>
                  <a:pt x="399" y="561"/>
                </a:lnTo>
                <a:lnTo>
                  <a:pt x="401" y="565"/>
                </a:lnTo>
                <a:lnTo>
                  <a:pt x="401" y="567"/>
                </a:lnTo>
                <a:lnTo>
                  <a:pt x="404" y="567"/>
                </a:lnTo>
                <a:lnTo>
                  <a:pt x="404" y="567"/>
                </a:lnTo>
                <a:close/>
                <a:moveTo>
                  <a:pt x="140" y="577"/>
                </a:moveTo>
                <a:lnTo>
                  <a:pt x="140" y="577"/>
                </a:lnTo>
                <a:lnTo>
                  <a:pt x="142" y="577"/>
                </a:lnTo>
                <a:lnTo>
                  <a:pt x="143" y="579"/>
                </a:lnTo>
                <a:lnTo>
                  <a:pt x="143" y="579"/>
                </a:lnTo>
                <a:lnTo>
                  <a:pt x="148" y="574"/>
                </a:lnTo>
                <a:lnTo>
                  <a:pt x="152" y="573"/>
                </a:lnTo>
                <a:lnTo>
                  <a:pt x="157" y="570"/>
                </a:lnTo>
                <a:lnTo>
                  <a:pt x="160" y="567"/>
                </a:lnTo>
                <a:lnTo>
                  <a:pt x="160" y="567"/>
                </a:lnTo>
                <a:lnTo>
                  <a:pt x="159" y="565"/>
                </a:lnTo>
                <a:lnTo>
                  <a:pt x="159" y="562"/>
                </a:lnTo>
                <a:lnTo>
                  <a:pt x="159" y="562"/>
                </a:lnTo>
                <a:lnTo>
                  <a:pt x="151" y="562"/>
                </a:lnTo>
                <a:lnTo>
                  <a:pt x="142" y="562"/>
                </a:lnTo>
                <a:lnTo>
                  <a:pt x="142" y="562"/>
                </a:lnTo>
                <a:lnTo>
                  <a:pt x="140" y="570"/>
                </a:lnTo>
                <a:lnTo>
                  <a:pt x="140" y="577"/>
                </a:lnTo>
                <a:lnTo>
                  <a:pt x="140" y="577"/>
                </a:lnTo>
                <a:close/>
                <a:moveTo>
                  <a:pt x="165" y="567"/>
                </a:moveTo>
                <a:lnTo>
                  <a:pt x="165" y="567"/>
                </a:lnTo>
                <a:lnTo>
                  <a:pt x="166" y="567"/>
                </a:lnTo>
                <a:lnTo>
                  <a:pt x="168" y="567"/>
                </a:lnTo>
                <a:lnTo>
                  <a:pt x="168" y="567"/>
                </a:lnTo>
                <a:lnTo>
                  <a:pt x="166" y="562"/>
                </a:lnTo>
                <a:lnTo>
                  <a:pt x="166" y="562"/>
                </a:lnTo>
                <a:lnTo>
                  <a:pt x="165" y="562"/>
                </a:lnTo>
                <a:lnTo>
                  <a:pt x="165" y="562"/>
                </a:lnTo>
                <a:lnTo>
                  <a:pt x="165" y="567"/>
                </a:lnTo>
                <a:lnTo>
                  <a:pt x="165" y="567"/>
                </a:lnTo>
                <a:close/>
                <a:moveTo>
                  <a:pt x="378" y="571"/>
                </a:moveTo>
                <a:lnTo>
                  <a:pt x="378" y="571"/>
                </a:lnTo>
                <a:lnTo>
                  <a:pt x="378" y="570"/>
                </a:lnTo>
                <a:lnTo>
                  <a:pt x="378" y="568"/>
                </a:lnTo>
                <a:lnTo>
                  <a:pt x="377" y="567"/>
                </a:lnTo>
                <a:lnTo>
                  <a:pt x="377" y="564"/>
                </a:lnTo>
                <a:lnTo>
                  <a:pt x="377" y="564"/>
                </a:lnTo>
                <a:lnTo>
                  <a:pt x="375" y="562"/>
                </a:lnTo>
                <a:lnTo>
                  <a:pt x="373" y="562"/>
                </a:lnTo>
                <a:lnTo>
                  <a:pt x="372" y="562"/>
                </a:lnTo>
                <a:lnTo>
                  <a:pt x="372" y="562"/>
                </a:lnTo>
                <a:lnTo>
                  <a:pt x="373" y="565"/>
                </a:lnTo>
                <a:lnTo>
                  <a:pt x="375" y="568"/>
                </a:lnTo>
                <a:lnTo>
                  <a:pt x="375" y="570"/>
                </a:lnTo>
                <a:lnTo>
                  <a:pt x="378" y="571"/>
                </a:lnTo>
                <a:lnTo>
                  <a:pt x="378" y="571"/>
                </a:lnTo>
                <a:close/>
                <a:moveTo>
                  <a:pt x="526" y="564"/>
                </a:moveTo>
                <a:lnTo>
                  <a:pt x="526" y="564"/>
                </a:lnTo>
                <a:lnTo>
                  <a:pt x="526" y="571"/>
                </a:lnTo>
                <a:lnTo>
                  <a:pt x="526" y="571"/>
                </a:lnTo>
                <a:lnTo>
                  <a:pt x="527" y="570"/>
                </a:lnTo>
                <a:lnTo>
                  <a:pt x="529" y="567"/>
                </a:lnTo>
                <a:lnTo>
                  <a:pt x="529" y="565"/>
                </a:lnTo>
                <a:lnTo>
                  <a:pt x="527" y="562"/>
                </a:lnTo>
                <a:lnTo>
                  <a:pt x="527" y="562"/>
                </a:lnTo>
                <a:lnTo>
                  <a:pt x="527" y="564"/>
                </a:lnTo>
                <a:lnTo>
                  <a:pt x="526" y="564"/>
                </a:lnTo>
                <a:lnTo>
                  <a:pt x="526" y="564"/>
                </a:lnTo>
                <a:close/>
                <a:moveTo>
                  <a:pt x="552" y="567"/>
                </a:moveTo>
                <a:lnTo>
                  <a:pt x="552" y="567"/>
                </a:lnTo>
                <a:lnTo>
                  <a:pt x="553" y="565"/>
                </a:lnTo>
                <a:lnTo>
                  <a:pt x="553" y="562"/>
                </a:lnTo>
                <a:lnTo>
                  <a:pt x="553" y="562"/>
                </a:lnTo>
                <a:lnTo>
                  <a:pt x="552" y="562"/>
                </a:lnTo>
                <a:lnTo>
                  <a:pt x="552" y="562"/>
                </a:lnTo>
                <a:lnTo>
                  <a:pt x="552" y="564"/>
                </a:lnTo>
                <a:lnTo>
                  <a:pt x="552" y="567"/>
                </a:lnTo>
                <a:lnTo>
                  <a:pt x="552" y="567"/>
                </a:lnTo>
                <a:close/>
                <a:moveTo>
                  <a:pt x="686" y="568"/>
                </a:moveTo>
                <a:lnTo>
                  <a:pt x="686" y="568"/>
                </a:lnTo>
                <a:lnTo>
                  <a:pt x="689" y="565"/>
                </a:lnTo>
                <a:lnTo>
                  <a:pt x="689" y="564"/>
                </a:lnTo>
                <a:lnTo>
                  <a:pt x="688" y="562"/>
                </a:lnTo>
                <a:lnTo>
                  <a:pt x="688" y="562"/>
                </a:lnTo>
                <a:lnTo>
                  <a:pt x="688" y="564"/>
                </a:lnTo>
                <a:lnTo>
                  <a:pt x="686" y="565"/>
                </a:lnTo>
                <a:lnTo>
                  <a:pt x="685" y="567"/>
                </a:lnTo>
                <a:lnTo>
                  <a:pt x="686" y="568"/>
                </a:lnTo>
                <a:lnTo>
                  <a:pt x="686" y="568"/>
                </a:lnTo>
                <a:close/>
                <a:moveTo>
                  <a:pt x="96" y="567"/>
                </a:moveTo>
                <a:lnTo>
                  <a:pt x="96" y="567"/>
                </a:lnTo>
                <a:lnTo>
                  <a:pt x="107" y="577"/>
                </a:lnTo>
                <a:lnTo>
                  <a:pt x="113" y="584"/>
                </a:lnTo>
                <a:lnTo>
                  <a:pt x="119" y="587"/>
                </a:lnTo>
                <a:lnTo>
                  <a:pt x="119" y="587"/>
                </a:lnTo>
                <a:lnTo>
                  <a:pt x="114" y="574"/>
                </a:lnTo>
                <a:lnTo>
                  <a:pt x="111" y="562"/>
                </a:lnTo>
                <a:lnTo>
                  <a:pt x="111" y="562"/>
                </a:lnTo>
                <a:lnTo>
                  <a:pt x="107" y="564"/>
                </a:lnTo>
                <a:lnTo>
                  <a:pt x="104" y="565"/>
                </a:lnTo>
                <a:lnTo>
                  <a:pt x="101" y="565"/>
                </a:lnTo>
                <a:lnTo>
                  <a:pt x="96" y="567"/>
                </a:lnTo>
                <a:lnTo>
                  <a:pt x="96" y="567"/>
                </a:lnTo>
                <a:close/>
                <a:moveTo>
                  <a:pt x="203" y="570"/>
                </a:moveTo>
                <a:lnTo>
                  <a:pt x="203" y="570"/>
                </a:lnTo>
                <a:lnTo>
                  <a:pt x="204" y="568"/>
                </a:lnTo>
                <a:lnTo>
                  <a:pt x="204" y="567"/>
                </a:lnTo>
                <a:lnTo>
                  <a:pt x="203" y="562"/>
                </a:lnTo>
                <a:lnTo>
                  <a:pt x="203" y="562"/>
                </a:lnTo>
                <a:lnTo>
                  <a:pt x="200" y="562"/>
                </a:lnTo>
                <a:lnTo>
                  <a:pt x="200" y="562"/>
                </a:lnTo>
                <a:lnTo>
                  <a:pt x="201" y="567"/>
                </a:lnTo>
                <a:lnTo>
                  <a:pt x="203" y="570"/>
                </a:lnTo>
                <a:lnTo>
                  <a:pt x="203" y="570"/>
                </a:lnTo>
                <a:close/>
                <a:moveTo>
                  <a:pt x="651" y="565"/>
                </a:moveTo>
                <a:lnTo>
                  <a:pt x="651" y="565"/>
                </a:lnTo>
                <a:lnTo>
                  <a:pt x="654" y="565"/>
                </a:lnTo>
                <a:lnTo>
                  <a:pt x="654" y="564"/>
                </a:lnTo>
                <a:lnTo>
                  <a:pt x="654" y="564"/>
                </a:lnTo>
                <a:lnTo>
                  <a:pt x="654" y="564"/>
                </a:lnTo>
                <a:lnTo>
                  <a:pt x="653" y="564"/>
                </a:lnTo>
                <a:lnTo>
                  <a:pt x="651" y="565"/>
                </a:lnTo>
                <a:lnTo>
                  <a:pt x="651" y="565"/>
                </a:lnTo>
                <a:close/>
                <a:moveTo>
                  <a:pt x="742" y="573"/>
                </a:moveTo>
                <a:lnTo>
                  <a:pt x="742" y="573"/>
                </a:lnTo>
                <a:lnTo>
                  <a:pt x="750" y="570"/>
                </a:lnTo>
                <a:lnTo>
                  <a:pt x="752" y="567"/>
                </a:lnTo>
                <a:lnTo>
                  <a:pt x="753" y="564"/>
                </a:lnTo>
                <a:lnTo>
                  <a:pt x="753" y="564"/>
                </a:lnTo>
                <a:lnTo>
                  <a:pt x="750" y="564"/>
                </a:lnTo>
                <a:lnTo>
                  <a:pt x="747" y="567"/>
                </a:lnTo>
                <a:lnTo>
                  <a:pt x="742" y="573"/>
                </a:lnTo>
                <a:lnTo>
                  <a:pt x="742" y="573"/>
                </a:lnTo>
                <a:close/>
                <a:moveTo>
                  <a:pt x="186" y="567"/>
                </a:moveTo>
                <a:lnTo>
                  <a:pt x="186" y="567"/>
                </a:lnTo>
                <a:lnTo>
                  <a:pt x="186" y="577"/>
                </a:lnTo>
                <a:lnTo>
                  <a:pt x="186" y="587"/>
                </a:lnTo>
                <a:lnTo>
                  <a:pt x="186" y="587"/>
                </a:lnTo>
                <a:lnTo>
                  <a:pt x="198" y="584"/>
                </a:lnTo>
                <a:lnTo>
                  <a:pt x="212" y="581"/>
                </a:lnTo>
                <a:lnTo>
                  <a:pt x="212" y="581"/>
                </a:lnTo>
                <a:lnTo>
                  <a:pt x="212" y="579"/>
                </a:lnTo>
                <a:lnTo>
                  <a:pt x="210" y="577"/>
                </a:lnTo>
                <a:lnTo>
                  <a:pt x="209" y="573"/>
                </a:lnTo>
                <a:lnTo>
                  <a:pt x="209" y="573"/>
                </a:lnTo>
                <a:lnTo>
                  <a:pt x="207" y="577"/>
                </a:lnTo>
                <a:lnTo>
                  <a:pt x="206" y="579"/>
                </a:lnTo>
                <a:lnTo>
                  <a:pt x="203" y="579"/>
                </a:lnTo>
                <a:lnTo>
                  <a:pt x="201" y="577"/>
                </a:lnTo>
                <a:lnTo>
                  <a:pt x="197" y="571"/>
                </a:lnTo>
                <a:lnTo>
                  <a:pt x="195" y="564"/>
                </a:lnTo>
                <a:lnTo>
                  <a:pt x="195" y="564"/>
                </a:lnTo>
                <a:lnTo>
                  <a:pt x="191" y="565"/>
                </a:lnTo>
                <a:lnTo>
                  <a:pt x="186" y="567"/>
                </a:lnTo>
                <a:lnTo>
                  <a:pt x="186" y="567"/>
                </a:lnTo>
                <a:close/>
                <a:moveTo>
                  <a:pt x="468" y="573"/>
                </a:moveTo>
                <a:lnTo>
                  <a:pt x="468" y="573"/>
                </a:lnTo>
                <a:lnTo>
                  <a:pt x="468" y="570"/>
                </a:lnTo>
                <a:lnTo>
                  <a:pt x="468" y="565"/>
                </a:lnTo>
                <a:lnTo>
                  <a:pt x="468" y="565"/>
                </a:lnTo>
                <a:lnTo>
                  <a:pt x="465" y="564"/>
                </a:lnTo>
                <a:lnTo>
                  <a:pt x="465" y="564"/>
                </a:lnTo>
                <a:lnTo>
                  <a:pt x="465" y="570"/>
                </a:lnTo>
                <a:lnTo>
                  <a:pt x="466" y="573"/>
                </a:lnTo>
                <a:lnTo>
                  <a:pt x="468" y="573"/>
                </a:lnTo>
                <a:lnTo>
                  <a:pt x="468" y="573"/>
                </a:lnTo>
                <a:close/>
                <a:moveTo>
                  <a:pt x="535" y="573"/>
                </a:moveTo>
                <a:lnTo>
                  <a:pt x="535" y="573"/>
                </a:lnTo>
                <a:lnTo>
                  <a:pt x="540" y="573"/>
                </a:lnTo>
                <a:lnTo>
                  <a:pt x="540" y="573"/>
                </a:lnTo>
                <a:lnTo>
                  <a:pt x="540" y="568"/>
                </a:lnTo>
                <a:lnTo>
                  <a:pt x="538" y="565"/>
                </a:lnTo>
                <a:lnTo>
                  <a:pt x="537" y="564"/>
                </a:lnTo>
                <a:lnTo>
                  <a:pt x="537" y="564"/>
                </a:lnTo>
                <a:lnTo>
                  <a:pt x="535" y="568"/>
                </a:lnTo>
                <a:lnTo>
                  <a:pt x="535" y="573"/>
                </a:lnTo>
                <a:lnTo>
                  <a:pt x="535" y="573"/>
                </a:lnTo>
                <a:close/>
                <a:moveTo>
                  <a:pt x="549" y="576"/>
                </a:moveTo>
                <a:lnTo>
                  <a:pt x="549" y="576"/>
                </a:lnTo>
                <a:lnTo>
                  <a:pt x="549" y="570"/>
                </a:lnTo>
                <a:lnTo>
                  <a:pt x="547" y="567"/>
                </a:lnTo>
                <a:lnTo>
                  <a:pt x="546" y="564"/>
                </a:lnTo>
                <a:lnTo>
                  <a:pt x="544" y="564"/>
                </a:lnTo>
                <a:lnTo>
                  <a:pt x="544" y="564"/>
                </a:lnTo>
                <a:lnTo>
                  <a:pt x="544" y="571"/>
                </a:lnTo>
                <a:lnTo>
                  <a:pt x="546" y="574"/>
                </a:lnTo>
                <a:lnTo>
                  <a:pt x="549" y="576"/>
                </a:lnTo>
                <a:lnTo>
                  <a:pt x="549" y="576"/>
                </a:lnTo>
                <a:close/>
                <a:moveTo>
                  <a:pt x="216" y="576"/>
                </a:moveTo>
                <a:lnTo>
                  <a:pt x="216" y="576"/>
                </a:lnTo>
                <a:lnTo>
                  <a:pt x="219" y="573"/>
                </a:lnTo>
                <a:lnTo>
                  <a:pt x="219" y="573"/>
                </a:lnTo>
                <a:lnTo>
                  <a:pt x="216" y="567"/>
                </a:lnTo>
                <a:lnTo>
                  <a:pt x="216" y="567"/>
                </a:lnTo>
                <a:lnTo>
                  <a:pt x="213" y="567"/>
                </a:lnTo>
                <a:lnTo>
                  <a:pt x="212" y="565"/>
                </a:lnTo>
                <a:lnTo>
                  <a:pt x="212" y="565"/>
                </a:lnTo>
                <a:lnTo>
                  <a:pt x="212" y="568"/>
                </a:lnTo>
                <a:lnTo>
                  <a:pt x="213" y="571"/>
                </a:lnTo>
                <a:lnTo>
                  <a:pt x="216" y="576"/>
                </a:lnTo>
                <a:lnTo>
                  <a:pt x="216" y="576"/>
                </a:lnTo>
                <a:close/>
                <a:moveTo>
                  <a:pt x="492" y="576"/>
                </a:moveTo>
                <a:lnTo>
                  <a:pt x="492" y="576"/>
                </a:lnTo>
                <a:lnTo>
                  <a:pt x="492" y="573"/>
                </a:lnTo>
                <a:lnTo>
                  <a:pt x="491" y="568"/>
                </a:lnTo>
                <a:lnTo>
                  <a:pt x="488" y="567"/>
                </a:lnTo>
                <a:lnTo>
                  <a:pt x="485" y="565"/>
                </a:lnTo>
                <a:lnTo>
                  <a:pt x="483" y="567"/>
                </a:lnTo>
                <a:lnTo>
                  <a:pt x="483" y="567"/>
                </a:lnTo>
                <a:lnTo>
                  <a:pt x="488" y="573"/>
                </a:lnTo>
                <a:lnTo>
                  <a:pt x="489" y="574"/>
                </a:lnTo>
                <a:lnTo>
                  <a:pt x="492" y="576"/>
                </a:lnTo>
                <a:lnTo>
                  <a:pt x="492" y="576"/>
                </a:lnTo>
                <a:close/>
                <a:moveTo>
                  <a:pt x="730" y="571"/>
                </a:moveTo>
                <a:lnTo>
                  <a:pt x="730" y="571"/>
                </a:lnTo>
                <a:lnTo>
                  <a:pt x="732" y="568"/>
                </a:lnTo>
                <a:lnTo>
                  <a:pt x="733" y="567"/>
                </a:lnTo>
                <a:lnTo>
                  <a:pt x="732" y="567"/>
                </a:lnTo>
                <a:lnTo>
                  <a:pt x="732" y="567"/>
                </a:lnTo>
                <a:lnTo>
                  <a:pt x="730" y="570"/>
                </a:lnTo>
                <a:lnTo>
                  <a:pt x="730" y="570"/>
                </a:lnTo>
                <a:lnTo>
                  <a:pt x="730" y="571"/>
                </a:lnTo>
                <a:lnTo>
                  <a:pt x="730" y="571"/>
                </a:lnTo>
                <a:close/>
                <a:moveTo>
                  <a:pt x="175" y="568"/>
                </a:moveTo>
                <a:lnTo>
                  <a:pt x="175" y="568"/>
                </a:lnTo>
                <a:lnTo>
                  <a:pt x="178" y="574"/>
                </a:lnTo>
                <a:lnTo>
                  <a:pt x="181" y="577"/>
                </a:lnTo>
                <a:lnTo>
                  <a:pt x="181" y="577"/>
                </a:lnTo>
                <a:lnTo>
                  <a:pt x="181" y="571"/>
                </a:lnTo>
                <a:lnTo>
                  <a:pt x="181" y="570"/>
                </a:lnTo>
                <a:lnTo>
                  <a:pt x="180" y="567"/>
                </a:lnTo>
                <a:lnTo>
                  <a:pt x="180" y="567"/>
                </a:lnTo>
                <a:lnTo>
                  <a:pt x="178" y="568"/>
                </a:lnTo>
                <a:lnTo>
                  <a:pt x="175" y="568"/>
                </a:lnTo>
                <a:lnTo>
                  <a:pt x="175" y="568"/>
                </a:lnTo>
                <a:close/>
                <a:moveTo>
                  <a:pt x="345" y="576"/>
                </a:moveTo>
                <a:lnTo>
                  <a:pt x="345" y="576"/>
                </a:lnTo>
                <a:lnTo>
                  <a:pt x="341" y="573"/>
                </a:lnTo>
                <a:lnTo>
                  <a:pt x="335" y="570"/>
                </a:lnTo>
                <a:lnTo>
                  <a:pt x="329" y="568"/>
                </a:lnTo>
                <a:lnTo>
                  <a:pt x="323" y="568"/>
                </a:lnTo>
                <a:lnTo>
                  <a:pt x="323" y="568"/>
                </a:lnTo>
                <a:lnTo>
                  <a:pt x="328" y="571"/>
                </a:lnTo>
                <a:lnTo>
                  <a:pt x="334" y="574"/>
                </a:lnTo>
                <a:lnTo>
                  <a:pt x="338" y="577"/>
                </a:lnTo>
                <a:lnTo>
                  <a:pt x="341" y="577"/>
                </a:lnTo>
                <a:lnTo>
                  <a:pt x="345" y="576"/>
                </a:lnTo>
                <a:lnTo>
                  <a:pt x="345" y="576"/>
                </a:lnTo>
                <a:close/>
                <a:moveTo>
                  <a:pt x="392" y="584"/>
                </a:moveTo>
                <a:lnTo>
                  <a:pt x="392" y="584"/>
                </a:lnTo>
                <a:lnTo>
                  <a:pt x="392" y="584"/>
                </a:lnTo>
                <a:lnTo>
                  <a:pt x="393" y="584"/>
                </a:lnTo>
                <a:lnTo>
                  <a:pt x="393" y="584"/>
                </a:lnTo>
                <a:lnTo>
                  <a:pt x="392" y="574"/>
                </a:lnTo>
                <a:lnTo>
                  <a:pt x="390" y="571"/>
                </a:lnTo>
                <a:lnTo>
                  <a:pt x="387" y="568"/>
                </a:lnTo>
                <a:lnTo>
                  <a:pt x="387" y="568"/>
                </a:lnTo>
                <a:lnTo>
                  <a:pt x="386" y="573"/>
                </a:lnTo>
                <a:lnTo>
                  <a:pt x="387" y="577"/>
                </a:lnTo>
                <a:lnTo>
                  <a:pt x="389" y="581"/>
                </a:lnTo>
                <a:lnTo>
                  <a:pt x="392" y="584"/>
                </a:lnTo>
                <a:lnTo>
                  <a:pt x="392" y="584"/>
                </a:lnTo>
                <a:close/>
                <a:moveTo>
                  <a:pt x="226" y="574"/>
                </a:moveTo>
                <a:lnTo>
                  <a:pt x="226" y="574"/>
                </a:lnTo>
                <a:lnTo>
                  <a:pt x="236" y="574"/>
                </a:lnTo>
                <a:lnTo>
                  <a:pt x="245" y="573"/>
                </a:lnTo>
                <a:lnTo>
                  <a:pt x="245" y="573"/>
                </a:lnTo>
                <a:lnTo>
                  <a:pt x="241" y="571"/>
                </a:lnTo>
                <a:lnTo>
                  <a:pt x="235" y="570"/>
                </a:lnTo>
                <a:lnTo>
                  <a:pt x="230" y="571"/>
                </a:lnTo>
                <a:lnTo>
                  <a:pt x="227" y="573"/>
                </a:lnTo>
                <a:lnTo>
                  <a:pt x="226" y="574"/>
                </a:lnTo>
                <a:lnTo>
                  <a:pt x="226" y="574"/>
                </a:lnTo>
                <a:close/>
                <a:moveTo>
                  <a:pt x="563" y="576"/>
                </a:moveTo>
                <a:lnTo>
                  <a:pt x="563" y="576"/>
                </a:lnTo>
                <a:lnTo>
                  <a:pt x="566" y="576"/>
                </a:lnTo>
                <a:lnTo>
                  <a:pt x="567" y="574"/>
                </a:lnTo>
                <a:lnTo>
                  <a:pt x="569" y="573"/>
                </a:lnTo>
                <a:lnTo>
                  <a:pt x="569" y="573"/>
                </a:lnTo>
                <a:lnTo>
                  <a:pt x="567" y="571"/>
                </a:lnTo>
                <a:lnTo>
                  <a:pt x="564" y="570"/>
                </a:lnTo>
                <a:lnTo>
                  <a:pt x="564" y="570"/>
                </a:lnTo>
                <a:lnTo>
                  <a:pt x="563" y="576"/>
                </a:lnTo>
                <a:lnTo>
                  <a:pt x="563" y="576"/>
                </a:lnTo>
                <a:close/>
                <a:moveTo>
                  <a:pt x="166" y="590"/>
                </a:moveTo>
                <a:lnTo>
                  <a:pt x="166" y="590"/>
                </a:lnTo>
                <a:lnTo>
                  <a:pt x="172" y="590"/>
                </a:lnTo>
                <a:lnTo>
                  <a:pt x="180" y="590"/>
                </a:lnTo>
                <a:lnTo>
                  <a:pt x="180" y="590"/>
                </a:lnTo>
                <a:lnTo>
                  <a:pt x="178" y="585"/>
                </a:lnTo>
                <a:lnTo>
                  <a:pt x="175" y="581"/>
                </a:lnTo>
                <a:lnTo>
                  <a:pt x="171" y="571"/>
                </a:lnTo>
                <a:lnTo>
                  <a:pt x="171" y="571"/>
                </a:lnTo>
                <a:lnTo>
                  <a:pt x="168" y="571"/>
                </a:lnTo>
                <a:lnTo>
                  <a:pt x="165" y="571"/>
                </a:lnTo>
                <a:lnTo>
                  <a:pt x="165" y="571"/>
                </a:lnTo>
                <a:lnTo>
                  <a:pt x="166" y="581"/>
                </a:lnTo>
                <a:lnTo>
                  <a:pt x="166" y="590"/>
                </a:lnTo>
                <a:lnTo>
                  <a:pt x="166" y="590"/>
                </a:lnTo>
                <a:close/>
                <a:moveTo>
                  <a:pt x="688" y="571"/>
                </a:moveTo>
                <a:lnTo>
                  <a:pt x="688" y="571"/>
                </a:lnTo>
                <a:lnTo>
                  <a:pt x="678" y="582"/>
                </a:lnTo>
                <a:lnTo>
                  <a:pt x="674" y="588"/>
                </a:lnTo>
                <a:lnTo>
                  <a:pt x="669" y="593"/>
                </a:lnTo>
                <a:lnTo>
                  <a:pt x="669" y="593"/>
                </a:lnTo>
                <a:lnTo>
                  <a:pt x="683" y="585"/>
                </a:lnTo>
                <a:lnTo>
                  <a:pt x="688" y="579"/>
                </a:lnTo>
                <a:lnTo>
                  <a:pt x="691" y="571"/>
                </a:lnTo>
                <a:lnTo>
                  <a:pt x="691" y="571"/>
                </a:lnTo>
                <a:lnTo>
                  <a:pt x="688" y="571"/>
                </a:lnTo>
                <a:lnTo>
                  <a:pt x="688" y="571"/>
                </a:lnTo>
                <a:close/>
                <a:moveTo>
                  <a:pt x="401" y="584"/>
                </a:moveTo>
                <a:lnTo>
                  <a:pt x="401" y="584"/>
                </a:lnTo>
                <a:lnTo>
                  <a:pt x="399" y="577"/>
                </a:lnTo>
                <a:lnTo>
                  <a:pt x="398" y="574"/>
                </a:lnTo>
                <a:lnTo>
                  <a:pt x="395" y="573"/>
                </a:lnTo>
                <a:lnTo>
                  <a:pt x="395" y="573"/>
                </a:lnTo>
                <a:lnTo>
                  <a:pt x="398" y="579"/>
                </a:lnTo>
                <a:lnTo>
                  <a:pt x="401" y="584"/>
                </a:lnTo>
                <a:lnTo>
                  <a:pt x="401" y="584"/>
                </a:lnTo>
                <a:close/>
                <a:moveTo>
                  <a:pt x="503" y="585"/>
                </a:moveTo>
                <a:lnTo>
                  <a:pt x="503" y="585"/>
                </a:lnTo>
                <a:lnTo>
                  <a:pt x="505" y="590"/>
                </a:lnTo>
                <a:lnTo>
                  <a:pt x="506" y="593"/>
                </a:lnTo>
                <a:lnTo>
                  <a:pt x="509" y="600"/>
                </a:lnTo>
                <a:lnTo>
                  <a:pt x="509" y="600"/>
                </a:lnTo>
                <a:lnTo>
                  <a:pt x="514" y="597"/>
                </a:lnTo>
                <a:lnTo>
                  <a:pt x="517" y="596"/>
                </a:lnTo>
                <a:lnTo>
                  <a:pt x="517" y="596"/>
                </a:lnTo>
                <a:lnTo>
                  <a:pt x="515" y="582"/>
                </a:lnTo>
                <a:lnTo>
                  <a:pt x="515" y="577"/>
                </a:lnTo>
                <a:lnTo>
                  <a:pt x="512" y="573"/>
                </a:lnTo>
                <a:lnTo>
                  <a:pt x="512" y="573"/>
                </a:lnTo>
                <a:lnTo>
                  <a:pt x="511" y="576"/>
                </a:lnTo>
                <a:lnTo>
                  <a:pt x="508" y="579"/>
                </a:lnTo>
                <a:lnTo>
                  <a:pt x="505" y="582"/>
                </a:lnTo>
                <a:lnTo>
                  <a:pt x="503" y="585"/>
                </a:lnTo>
                <a:lnTo>
                  <a:pt x="503" y="585"/>
                </a:lnTo>
                <a:close/>
                <a:moveTo>
                  <a:pt x="625" y="597"/>
                </a:moveTo>
                <a:lnTo>
                  <a:pt x="625" y="597"/>
                </a:lnTo>
                <a:lnTo>
                  <a:pt x="631" y="593"/>
                </a:lnTo>
                <a:lnTo>
                  <a:pt x="637" y="587"/>
                </a:lnTo>
                <a:lnTo>
                  <a:pt x="642" y="581"/>
                </a:lnTo>
                <a:lnTo>
                  <a:pt x="648" y="574"/>
                </a:lnTo>
                <a:lnTo>
                  <a:pt x="648" y="574"/>
                </a:lnTo>
                <a:lnTo>
                  <a:pt x="648" y="573"/>
                </a:lnTo>
                <a:lnTo>
                  <a:pt x="646" y="573"/>
                </a:lnTo>
                <a:lnTo>
                  <a:pt x="646" y="573"/>
                </a:lnTo>
                <a:lnTo>
                  <a:pt x="634" y="582"/>
                </a:lnTo>
                <a:lnTo>
                  <a:pt x="628" y="588"/>
                </a:lnTo>
                <a:lnTo>
                  <a:pt x="627" y="593"/>
                </a:lnTo>
                <a:lnTo>
                  <a:pt x="625" y="597"/>
                </a:lnTo>
                <a:lnTo>
                  <a:pt x="625" y="597"/>
                </a:lnTo>
                <a:close/>
                <a:moveTo>
                  <a:pt x="428" y="577"/>
                </a:moveTo>
                <a:lnTo>
                  <a:pt x="428" y="577"/>
                </a:lnTo>
                <a:lnTo>
                  <a:pt x="430" y="577"/>
                </a:lnTo>
                <a:lnTo>
                  <a:pt x="433" y="579"/>
                </a:lnTo>
                <a:lnTo>
                  <a:pt x="433" y="579"/>
                </a:lnTo>
                <a:lnTo>
                  <a:pt x="431" y="574"/>
                </a:lnTo>
                <a:lnTo>
                  <a:pt x="428" y="573"/>
                </a:lnTo>
                <a:lnTo>
                  <a:pt x="428" y="573"/>
                </a:lnTo>
                <a:lnTo>
                  <a:pt x="428" y="577"/>
                </a:lnTo>
                <a:lnTo>
                  <a:pt x="428" y="577"/>
                </a:lnTo>
                <a:close/>
                <a:moveTo>
                  <a:pt x="146" y="584"/>
                </a:moveTo>
                <a:lnTo>
                  <a:pt x="146" y="584"/>
                </a:lnTo>
                <a:lnTo>
                  <a:pt x="152" y="587"/>
                </a:lnTo>
                <a:lnTo>
                  <a:pt x="160" y="588"/>
                </a:lnTo>
                <a:lnTo>
                  <a:pt x="160" y="588"/>
                </a:lnTo>
                <a:lnTo>
                  <a:pt x="162" y="581"/>
                </a:lnTo>
                <a:lnTo>
                  <a:pt x="160" y="577"/>
                </a:lnTo>
                <a:lnTo>
                  <a:pt x="159" y="574"/>
                </a:lnTo>
                <a:lnTo>
                  <a:pt x="159" y="574"/>
                </a:lnTo>
                <a:lnTo>
                  <a:pt x="152" y="577"/>
                </a:lnTo>
                <a:lnTo>
                  <a:pt x="149" y="581"/>
                </a:lnTo>
                <a:lnTo>
                  <a:pt x="146" y="584"/>
                </a:lnTo>
                <a:lnTo>
                  <a:pt x="146" y="584"/>
                </a:lnTo>
                <a:close/>
                <a:moveTo>
                  <a:pt x="384" y="585"/>
                </a:moveTo>
                <a:lnTo>
                  <a:pt x="384" y="585"/>
                </a:lnTo>
                <a:lnTo>
                  <a:pt x="383" y="579"/>
                </a:lnTo>
                <a:lnTo>
                  <a:pt x="380" y="574"/>
                </a:lnTo>
                <a:lnTo>
                  <a:pt x="380" y="574"/>
                </a:lnTo>
                <a:lnTo>
                  <a:pt x="380" y="582"/>
                </a:lnTo>
                <a:lnTo>
                  <a:pt x="381" y="584"/>
                </a:lnTo>
                <a:lnTo>
                  <a:pt x="384" y="585"/>
                </a:lnTo>
                <a:lnTo>
                  <a:pt x="384" y="585"/>
                </a:lnTo>
                <a:close/>
                <a:moveTo>
                  <a:pt x="329" y="579"/>
                </a:moveTo>
                <a:lnTo>
                  <a:pt x="329" y="579"/>
                </a:lnTo>
                <a:lnTo>
                  <a:pt x="328" y="576"/>
                </a:lnTo>
                <a:lnTo>
                  <a:pt x="325" y="576"/>
                </a:lnTo>
                <a:lnTo>
                  <a:pt x="325" y="576"/>
                </a:lnTo>
                <a:lnTo>
                  <a:pt x="326" y="577"/>
                </a:lnTo>
                <a:lnTo>
                  <a:pt x="326" y="577"/>
                </a:lnTo>
                <a:lnTo>
                  <a:pt x="329" y="579"/>
                </a:lnTo>
                <a:lnTo>
                  <a:pt x="329" y="579"/>
                </a:lnTo>
                <a:close/>
                <a:moveTo>
                  <a:pt x="576" y="585"/>
                </a:moveTo>
                <a:lnTo>
                  <a:pt x="576" y="585"/>
                </a:lnTo>
                <a:lnTo>
                  <a:pt x="579" y="591"/>
                </a:lnTo>
                <a:lnTo>
                  <a:pt x="582" y="596"/>
                </a:lnTo>
                <a:lnTo>
                  <a:pt x="582" y="596"/>
                </a:lnTo>
                <a:lnTo>
                  <a:pt x="585" y="591"/>
                </a:lnTo>
                <a:lnTo>
                  <a:pt x="587" y="587"/>
                </a:lnTo>
                <a:lnTo>
                  <a:pt x="588" y="581"/>
                </a:lnTo>
                <a:lnTo>
                  <a:pt x="592" y="576"/>
                </a:lnTo>
                <a:lnTo>
                  <a:pt x="592" y="576"/>
                </a:lnTo>
                <a:lnTo>
                  <a:pt x="584" y="581"/>
                </a:lnTo>
                <a:lnTo>
                  <a:pt x="576" y="585"/>
                </a:lnTo>
                <a:lnTo>
                  <a:pt x="576" y="585"/>
                </a:lnTo>
                <a:close/>
                <a:moveTo>
                  <a:pt x="640" y="591"/>
                </a:moveTo>
                <a:lnTo>
                  <a:pt x="640" y="591"/>
                </a:lnTo>
                <a:lnTo>
                  <a:pt x="648" y="585"/>
                </a:lnTo>
                <a:lnTo>
                  <a:pt x="651" y="581"/>
                </a:lnTo>
                <a:lnTo>
                  <a:pt x="651" y="579"/>
                </a:lnTo>
                <a:lnTo>
                  <a:pt x="651" y="576"/>
                </a:lnTo>
                <a:lnTo>
                  <a:pt x="651" y="576"/>
                </a:lnTo>
                <a:lnTo>
                  <a:pt x="648" y="579"/>
                </a:lnTo>
                <a:lnTo>
                  <a:pt x="645" y="584"/>
                </a:lnTo>
                <a:lnTo>
                  <a:pt x="640" y="587"/>
                </a:lnTo>
                <a:lnTo>
                  <a:pt x="640" y="591"/>
                </a:lnTo>
                <a:lnTo>
                  <a:pt x="640" y="591"/>
                </a:lnTo>
                <a:close/>
                <a:moveTo>
                  <a:pt x="87" y="581"/>
                </a:moveTo>
                <a:lnTo>
                  <a:pt x="87" y="581"/>
                </a:lnTo>
                <a:lnTo>
                  <a:pt x="84" y="577"/>
                </a:lnTo>
                <a:lnTo>
                  <a:pt x="81" y="576"/>
                </a:lnTo>
                <a:lnTo>
                  <a:pt x="81" y="576"/>
                </a:lnTo>
                <a:lnTo>
                  <a:pt x="82" y="579"/>
                </a:lnTo>
                <a:lnTo>
                  <a:pt x="87" y="581"/>
                </a:lnTo>
                <a:lnTo>
                  <a:pt x="87" y="581"/>
                </a:lnTo>
                <a:close/>
                <a:moveTo>
                  <a:pt x="256" y="577"/>
                </a:moveTo>
                <a:lnTo>
                  <a:pt x="256" y="577"/>
                </a:lnTo>
                <a:lnTo>
                  <a:pt x="258" y="581"/>
                </a:lnTo>
                <a:lnTo>
                  <a:pt x="259" y="584"/>
                </a:lnTo>
                <a:lnTo>
                  <a:pt x="262" y="585"/>
                </a:lnTo>
                <a:lnTo>
                  <a:pt x="265" y="585"/>
                </a:lnTo>
                <a:lnTo>
                  <a:pt x="273" y="587"/>
                </a:lnTo>
                <a:lnTo>
                  <a:pt x="280" y="585"/>
                </a:lnTo>
                <a:lnTo>
                  <a:pt x="280" y="585"/>
                </a:lnTo>
                <a:lnTo>
                  <a:pt x="279" y="577"/>
                </a:lnTo>
                <a:lnTo>
                  <a:pt x="279" y="577"/>
                </a:lnTo>
                <a:lnTo>
                  <a:pt x="268" y="577"/>
                </a:lnTo>
                <a:lnTo>
                  <a:pt x="256" y="577"/>
                </a:lnTo>
                <a:lnTo>
                  <a:pt x="256" y="577"/>
                </a:lnTo>
                <a:close/>
                <a:moveTo>
                  <a:pt x="229" y="582"/>
                </a:moveTo>
                <a:lnTo>
                  <a:pt x="229" y="582"/>
                </a:lnTo>
                <a:lnTo>
                  <a:pt x="233" y="585"/>
                </a:lnTo>
                <a:lnTo>
                  <a:pt x="239" y="587"/>
                </a:lnTo>
                <a:lnTo>
                  <a:pt x="252" y="588"/>
                </a:lnTo>
                <a:lnTo>
                  <a:pt x="252" y="588"/>
                </a:lnTo>
                <a:lnTo>
                  <a:pt x="252" y="582"/>
                </a:lnTo>
                <a:lnTo>
                  <a:pt x="252" y="579"/>
                </a:lnTo>
                <a:lnTo>
                  <a:pt x="250" y="577"/>
                </a:lnTo>
                <a:lnTo>
                  <a:pt x="250" y="577"/>
                </a:lnTo>
                <a:lnTo>
                  <a:pt x="247" y="579"/>
                </a:lnTo>
                <a:lnTo>
                  <a:pt x="244" y="577"/>
                </a:lnTo>
                <a:lnTo>
                  <a:pt x="244" y="577"/>
                </a:lnTo>
                <a:lnTo>
                  <a:pt x="242" y="577"/>
                </a:lnTo>
                <a:lnTo>
                  <a:pt x="241" y="579"/>
                </a:lnTo>
                <a:lnTo>
                  <a:pt x="236" y="579"/>
                </a:lnTo>
                <a:lnTo>
                  <a:pt x="232" y="581"/>
                </a:lnTo>
                <a:lnTo>
                  <a:pt x="229" y="582"/>
                </a:lnTo>
                <a:lnTo>
                  <a:pt x="229" y="582"/>
                </a:lnTo>
                <a:close/>
                <a:moveTo>
                  <a:pt x="105" y="582"/>
                </a:moveTo>
                <a:lnTo>
                  <a:pt x="105" y="582"/>
                </a:lnTo>
                <a:lnTo>
                  <a:pt x="102" y="579"/>
                </a:lnTo>
                <a:lnTo>
                  <a:pt x="101" y="577"/>
                </a:lnTo>
                <a:lnTo>
                  <a:pt x="99" y="579"/>
                </a:lnTo>
                <a:lnTo>
                  <a:pt x="99" y="579"/>
                </a:lnTo>
                <a:lnTo>
                  <a:pt x="102" y="582"/>
                </a:lnTo>
                <a:lnTo>
                  <a:pt x="104" y="582"/>
                </a:lnTo>
                <a:lnTo>
                  <a:pt x="105" y="582"/>
                </a:lnTo>
                <a:lnTo>
                  <a:pt x="105" y="582"/>
                </a:lnTo>
                <a:close/>
                <a:moveTo>
                  <a:pt x="285" y="584"/>
                </a:moveTo>
                <a:lnTo>
                  <a:pt x="285" y="584"/>
                </a:lnTo>
                <a:lnTo>
                  <a:pt x="288" y="584"/>
                </a:lnTo>
                <a:lnTo>
                  <a:pt x="291" y="582"/>
                </a:lnTo>
                <a:lnTo>
                  <a:pt x="291" y="582"/>
                </a:lnTo>
                <a:lnTo>
                  <a:pt x="290" y="581"/>
                </a:lnTo>
                <a:lnTo>
                  <a:pt x="288" y="577"/>
                </a:lnTo>
                <a:lnTo>
                  <a:pt x="288" y="577"/>
                </a:lnTo>
                <a:lnTo>
                  <a:pt x="285" y="577"/>
                </a:lnTo>
                <a:lnTo>
                  <a:pt x="285" y="577"/>
                </a:lnTo>
                <a:lnTo>
                  <a:pt x="285" y="584"/>
                </a:lnTo>
                <a:lnTo>
                  <a:pt x="285" y="584"/>
                </a:lnTo>
                <a:close/>
                <a:moveTo>
                  <a:pt x="534" y="585"/>
                </a:moveTo>
                <a:lnTo>
                  <a:pt x="534" y="585"/>
                </a:lnTo>
                <a:lnTo>
                  <a:pt x="535" y="585"/>
                </a:lnTo>
                <a:lnTo>
                  <a:pt x="538" y="584"/>
                </a:lnTo>
                <a:lnTo>
                  <a:pt x="541" y="582"/>
                </a:lnTo>
                <a:lnTo>
                  <a:pt x="541" y="582"/>
                </a:lnTo>
                <a:lnTo>
                  <a:pt x="540" y="579"/>
                </a:lnTo>
                <a:lnTo>
                  <a:pt x="538" y="579"/>
                </a:lnTo>
                <a:lnTo>
                  <a:pt x="534" y="577"/>
                </a:lnTo>
                <a:lnTo>
                  <a:pt x="534" y="577"/>
                </a:lnTo>
                <a:lnTo>
                  <a:pt x="534" y="581"/>
                </a:lnTo>
                <a:lnTo>
                  <a:pt x="534" y="585"/>
                </a:lnTo>
                <a:lnTo>
                  <a:pt x="534" y="585"/>
                </a:lnTo>
                <a:close/>
                <a:moveTo>
                  <a:pt x="733" y="587"/>
                </a:moveTo>
                <a:lnTo>
                  <a:pt x="733" y="587"/>
                </a:lnTo>
                <a:lnTo>
                  <a:pt x="736" y="587"/>
                </a:lnTo>
                <a:lnTo>
                  <a:pt x="739" y="584"/>
                </a:lnTo>
                <a:lnTo>
                  <a:pt x="742" y="581"/>
                </a:lnTo>
                <a:lnTo>
                  <a:pt x="742" y="581"/>
                </a:lnTo>
                <a:lnTo>
                  <a:pt x="741" y="579"/>
                </a:lnTo>
                <a:lnTo>
                  <a:pt x="741" y="579"/>
                </a:lnTo>
                <a:lnTo>
                  <a:pt x="736" y="582"/>
                </a:lnTo>
                <a:lnTo>
                  <a:pt x="735" y="584"/>
                </a:lnTo>
                <a:lnTo>
                  <a:pt x="733" y="587"/>
                </a:lnTo>
                <a:lnTo>
                  <a:pt x="733" y="587"/>
                </a:lnTo>
                <a:close/>
                <a:moveTo>
                  <a:pt x="602" y="594"/>
                </a:moveTo>
                <a:lnTo>
                  <a:pt x="602" y="594"/>
                </a:lnTo>
                <a:lnTo>
                  <a:pt x="605" y="593"/>
                </a:lnTo>
                <a:lnTo>
                  <a:pt x="607" y="591"/>
                </a:lnTo>
                <a:lnTo>
                  <a:pt x="607" y="591"/>
                </a:lnTo>
                <a:lnTo>
                  <a:pt x="604" y="584"/>
                </a:lnTo>
                <a:lnTo>
                  <a:pt x="602" y="581"/>
                </a:lnTo>
                <a:lnTo>
                  <a:pt x="599" y="579"/>
                </a:lnTo>
                <a:lnTo>
                  <a:pt x="599" y="579"/>
                </a:lnTo>
                <a:lnTo>
                  <a:pt x="601" y="588"/>
                </a:lnTo>
                <a:lnTo>
                  <a:pt x="602" y="594"/>
                </a:lnTo>
                <a:lnTo>
                  <a:pt x="602" y="594"/>
                </a:lnTo>
                <a:close/>
                <a:moveTo>
                  <a:pt x="134" y="594"/>
                </a:moveTo>
                <a:lnTo>
                  <a:pt x="134" y="594"/>
                </a:lnTo>
                <a:lnTo>
                  <a:pt x="137" y="597"/>
                </a:lnTo>
                <a:lnTo>
                  <a:pt x="140" y="602"/>
                </a:lnTo>
                <a:lnTo>
                  <a:pt x="143" y="606"/>
                </a:lnTo>
                <a:lnTo>
                  <a:pt x="148" y="610"/>
                </a:lnTo>
                <a:lnTo>
                  <a:pt x="148" y="610"/>
                </a:lnTo>
                <a:lnTo>
                  <a:pt x="149" y="605"/>
                </a:lnTo>
                <a:lnTo>
                  <a:pt x="149" y="600"/>
                </a:lnTo>
                <a:lnTo>
                  <a:pt x="149" y="600"/>
                </a:lnTo>
                <a:lnTo>
                  <a:pt x="137" y="581"/>
                </a:lnTo>
                <a:lnTo>
                  <a:pt x="137" y="581"/>
                </a:lnTo>
                <a:lnTo>
                  <a:pt x="136" y="587"/>
                </a:lnTo>
                <a:lnTo>
                  <a:pt x="134" y="594"/>
                </a:lnTo>
                <a:lnTo>
                  <a:pt x="134" y="594"/>
                </a:lnTo>
                <a:close/>
                <a:moveTo>
                  <a:pt x="303" y="581"/>
                </a:moveTo>
                <a:lnTo>
                  <a:pt x="303" y="581"/>
                </a:lnTo>
                <a:lnTo>
                  <a:pt x="299" y="581"/>
                </a:lnTo>
                <a:lnTo>
                  <a:pt x="296" y="581"/>
                </a:lnTo>
                <a:lnTo>
                  <a:pt x="294" y="581"/>
                </a:lnTo>
                <a:lnTo>
                  <a:pt x="294" y="581"/>
                </a:lnTo>
                <a:lnTo>
                  <a:pt x="296" y="582"/>
                </a:lnTo>
                <a:lnTo>
                  <a:pt x="299" y="584"/>
                </a:lnTo>
                <a:lnTo>
                  <a:pt x="302" y="582"/>
                </a:lnTo>
                <a:lnTo>
                  <a:pt x="303" y="581"/>
                </a:lnTo>
                <a:lnTo>
                  <a:pt x="303" y="581"/>
                </a:lnTo>
                <a:close/>
                <a:moveTo>
                  <a:pt x="494" y="587"/>
                </a:moveTo>
                <a:lnTo>
                  <a:pt x="494" y="587"/>
                </a:lnTo>
                <a:lnTo>
                  <a:pt x="495" y="587"/>
                </a:lnTo>
                <a:lnTo>
                  <a:pt x="497" y="585"/>
                </a:lnTo>
                <a:lnTo>
                  <a:pt x="497" y="585"/>
                </a:lnTo>
                <a:lnTo>
                  <a:pt x="497" y="582"/>
                </a:lnTo>
                <a:lnTo>
                  <a:pt x="495" y="581"/>
                </a:lnTo>
                <a:lnTo>
                  <a:pt x="494" y="581"/>
                </a:lnTo>
                <a:lnTo>
                  <a:pt x="494" y="581"/>
                </a:lnTo>
                <a:lnTo>
                  <a:pt x="492" y="582"/>
                </a:lnTo>
                <a:lnTo>
                  <a:pt x="492" y="584"/>
                </a:lnTo>
                <a:lnTo>
                  <a:pt x="494" y="585"/>
                </a:lnTo>
                <a:lnTo>
                  <a:pt x="494" y="587"/>
                </a:lnTo>
                <a:lnTo>
                  <a:pt x="494" y="587"/>
                </a:lnTo>
                <a:close/>
                <a:moveTo>
                  <a:pt x="546" y="582"/>
                </a:moveTo>
                <a:lnTo>
                  <a:pt x="546" y="582"/>
                </a:lnTo>
                <a:lnTo>
                  <a:pt x="547" y="588"/>
                </a:lnTo>
                <a:lnTo>
                  <a:pt x="547" y="590"/>
                </a:lnTo>
                <a:lnTo>
                  <a:pt x="549" y="593"/>
                </a:lnTo>
                <a:lnTo>
                  <a:pt x="549" y="593"/>
                </a:lnTo>
                <a:lnTo>
                  <a:pt x="552" y="591"/>
                </a:lnTo>
                <a:lnTo>
                  <a:pt x="553" y="590"/>
                </a:lnTo>
                <a:lnTo>
                  <a:pt x="558" y="584"/>
                </a:lnTo>
                <a:lnTo>
                  <a:pt x="558" y="584"/>
                </a:lnTo>
                <a:lnTo>
                  <a:pt x="555" y="582"/>
                </a:lnTo>
                <a:lnTo>
                  <a:pt x="552" y="582"/>
                </a:lnTo>
                <a:lnTo>
                  <a:pt x="549" y="582"/>
                </a:lnTo>
                <a:lnTo>
                  <a:pt x="546" y="582"/>
                </a:lnTo>
                <a:lnTo>
                  <a:pt x="546" y="582"/>
                </a:lnTo>
                <a:close/>
                <a:moveTo>
                  <a:pt x="701" y="593"/>
                </a:moveTo>
                <a:lnTo>
                  <a:pt x="701" y="593"/>
                </a:lnTo>
                <a:lnTo>
                  <a:pt x="703" y="593"/>
                </a:lnTo>
                <a:lnTo>
                  <a:pt x="703" y="593"/>
                </a:lnTo>
                <a:lnTo>
                  <a:pt x="706" y="594"/>
                </a:lnTo>
                <a:lnTo>
                  <a:pt x="706" y="594"/>
                </a:lnTo>
                <a:lnTo>
                  <a:pt x="709" y="588"/>
                </a:lnTo>
                <a:lnTo>
                  <a:pt x="710" y="585"/>
                </a:lnTo>
                <a:lnTo>
                  <a:pt x="709" y="582"/>
                </a:lnTo>
                <a:lnTo>
                  <a:pt x="709" y="582"/>
                </a:lnTo>
                <a:lnTo>
                  <a:pt x="704" y="587"/>
                </a:lnTo>
                <a:lnTo>
                  <a:pt x="703" y="588"/>
                </a:lnTo>
                <a:lnTo>
                  <a:pt x="701" y="593"/>
                </a:lnTo>
                <a:lnTo>
                  <a:pt x="701" y="593"/>
                </a:lnTo>
                <a:close/>
                <a:moveTo>
                  <a:pt x="460" y="602"/>
                </a:moveTo>
                <a:lnTo>
                  <a:pt x="460" y="602"/>
                </a:lnTo>
                <a:lnTo>
                  <a:pt x="459" y="603"/>
                </a:lnTo>
                <a:lnTo>
                  <a:pt x="456" y="606"/>
                </a:lnTo>
                <a:lnTo>
                  <a:pt x="456" y="606"/>
                </a:lnTo>
                <a:lnTo>
                  <a:pt x="460" y="617"/>
                </a:lnTo>
                <a:lnTo>
                  <a:pt x="463" y="622"/>
                </a:lnTo>
                <a:lnTo>
                  <a:pt x="466" y="626"/>
                </a:lnTo>
                <a:lnTo>
                  <a:pt x="466" y="626"/>
                </a:lnTo>
                <a:lnTo>
                  <a:pt x="468" y="619"/>
                </a:lnTo>
                <a:lnTo>
                  <a:pt x="470" y="611"/>
                </a:lnTo>
                <a:lnTo>
                  <a:pt x="470" y="603"/>
                </a:lnTo>
                <a:lnTo>
                  <a:pt x="468" y="597"/>
                </a:lnTo>
                <a:lnTo>
                  <a:pt x="465" y="591"/>
                </a:lnTo>
                <a:lnTo>
                  <a:pt x="460" y="587"/>
                </a:lnTo>
                <a:lnTo>
                  <a:pt x="454" y="584"/>
                </a:lnTo>
                <a:lnTo>
                  <a:pt x="447" y="582"/>
                </a:lnTo>
                <a:lnTo>
                  <a:pt x="447" y="582"/>
                </a:lnTo>
                <a:lnTo>
                  <a:pt x="448" y="585"/>
                </a:lnTo>
                <a:lnTo>
                  <a:pt x="450" y="588"/>
                </a:lnTo>
                <a:lnTo>
                  <a:pt x="454" y="591"/>
                </a:lnTo>
                <a:lnTo>
                  <a:pt x="459" y="594"/>
                </a:lnTo>
                <a:lnTo>
                  <a:pt x="460" y="597"/>
                </a:lnTo>
                <a:lnTo>
                  <a:pt x="460" y="602"/>
                </a:lnTo>
                <a:lnTo>
                  <a:pt x="460" y="602"/>
                </a:lnTo>
                <a:close/>
                <a:moveTo>
                  <a:pt x="357" y="585"/>
                </a:moveTo>
                <a:lnTo>
                  <a:pt x="357" y="585"/>
                </a:lnTo>
                <a:lnTo>
                  <a:pt x="360" y="587"/>
                </a:lnTo>
                <a:lnTo>
                  <a:pt x="364" y="587"/>
                </a:lnTo>
                <a:lnTo>
                  <a:pt x="369" y="587"/>
                </a:lnTo>
                <a:lnTo>
                  <a:pt x="370" y="585"/>
                </a:lnTo>
                <a:lnTo>
                  <a:pt x="370" y="585"/>
                </a:lnTo>
                <a:lnTo>
                  <a:pt x="364" y="584"/>
                </a:lnTo>
                <a:lnTo>
                  <a:pt x="360" y="584"/>
                </a:lnTo>
                <a:lnTo>
                  <a:pt x="357" y="585"/>
                </a:lnTo>
                <a:lnTo>
                  <a:pt x="357" y="585"/>
                </a:lnTo>
                <a:close/>
                <a:moveTo>
                  <a:pt x="328" y="590"/>
                </a:moveTo>
                <a:lnTo>
                  <a:pt x="328" y="590"/>
                </a:lnTo>
                <a:lnTo>
                  <a:pt x="343" y="588"/>
                </a:lnTo>
                <a:lnTo>
                  <a:pt x="343" y="588"/>
                </a:lnTo>
                <a:lnTo>
                  <a:pt x="340" y="587"/>
                </a:lnTo>
                <a:lnTo>
                  <a:pt x="337" y="585"/>
                </a:lnTo>
                <a:lnTo>
                  <a:pt x="328" y="584"/>
                </a:lnTo>
                <a:lnTo>
                  <a:pt x="328" y="584"/>
                </a:lnTo>
                <a:lnTo>
                  <a:pt x="328" y="585"/>
                </a:lnTo>
                <a:lnTo>
                  <a:pt x="328" y="590"/>
                </a:lnTo>
                <a:lnTo>
                  <a:pt x="328" y="590"/>
                </a:lnTo>
                <a:close/>
                <a:moveTo>
                  <a:pt x="485" y="584"/>
                </a:moveTo>
                <a:lnTo>
                  <a:pt x="485" y="584"/>
                </a:lnTo>
                <a:lnTo>
                  <a:pt x="485" y="587"/>
                </a:lnTo>
                <a:lnTo>
                  <a:pt x="486" y="590"/>
                </a:lnTo>
                <a:lnTo>
                  <a:pt x="488" y="593"/>
                </a:lnTo>
                <a:lnTo>
                  <a:pt x="491" y="594"/>
                </a:lnTo>
                <a:lnTo>
                  <a:pt x="491" y="594"/>
                </a:lnTo>
                <a:lnTo>
                  <a:pt x="491" y="591"/>
                </a:lnTo>
                <a:lnTo>
                  <a:pt x="489" y="588"/>
                </a:lnTo>
                <a:lnTo>
                  <a:pt x="488" y="585"/>
                </a:lnTo>
                <a:lnTo>
                  <a:pt x="485" y="584"/>
                </a:lnTo>
                <a:lnTo>
                  <a:pt x="485" y="584"/>
                </a:lnTo>
                <a:close/>
                <a:moveTo>
                  <a:pt x="561" y="587"/>
                </a:moveTo>
                <a:lnTo>
                  <a:pt x="561" y="587"/>
                </a:lnTo>
                <a:lnTo>
                  <a:pt x="564" y="585"/>
                </a:lnTo>
                <a:lnTo>
                  <a:pt x="564" y="585"/>
                </a:lnTo>
                <a:lnTo>
                  <a:pt x="564" y="584"/>
                </a:lnTo>
                <a:lnTo>
                  <a:pt x="564" y="584"/>
                </a:lnTo>
                <a:lnTo>
                  <a:pt x="563" y="585"/>
                </a:lnTo>
                <a:lnTo>
                  <a:pt x="561" y="587"/>
                </a:lnTo>
                <a:lnTo>
                  <a:pt x="561" y="587"/>
                </a:lnTo>
                <a:close/>
                <a:moveTo>
                  <a:pt x="195" y="591"/>
                </a:moveTo>
                <a:lnTo>
                  <a:pt x="195" y="591"/>
                </a:lnTo>
                <a:lnTo>
                  <a:pt x="218" y="590"/>
                </a:lnTo>
                <a:lnTo>
                  <a:pt x="218" y="590"/>
                </a:lnTo>
                <a:lnTo>
                  <a:pt x="216" y="587"/>
                </a:lnTo>
                <a:lnTo>
                  <a:pt x="215" y="584"/>
                </a:lnTo>
                <a:lnTo>
                  <a:pt x="215" y="584"/>
                </a:lnTo>
                <a:lnTo>
                  <a:pt x="204" y="585"/>
                </a:lnTo>
                <a:lnTo>
                  <a:pt x="200" y="588"/>
                </a:lnTo>
                <a:lnTo>
                  <a:pt x="195" y="591"/>
                </a:lnTo>
                <a:lnTo>
                  <a:pt x="195" y="591"/>
                </a:lnTo>
                <a:close/>
                <a:moveTo>
                  <a:pt x="299" y="587"/>
                </a:moveTo>
                <a:lnTo>
                  <a:pt x="299" y="587"/>
                </a:lnTo>
                <a:lnTo>
                  <a:pt x="300" y="588"/>
                </a:lnTo>
                <a:lnTo>
                  <a:pt x="303" y="590"/>
                </a:lnTo>
                <a:lnTo>
                  <a:pt x="309" y="591"/>
                </a:lnTo>
                <a:lnTo>
                  <a:pt x="323" y="590"/>
                </a:lnTo>
                <a:lnTo>
                  <a:pt x="323" y="590"/>
                </a:lnTo>
                <a:lnTo>
                  <a:pt x="322" y="587"/>
                </a:lnTo>
                <a:lnTo>
                  <a:pt x="322" y="584"/>
                </a:lnTo>
                <a:lnTo>
                  <a:pt x="322" y="584"/>
                </a:lnTo>
                <a:lnTo>
                  <a:pt x="299" y="587"/>
                </a:lnTo>
                <a:lnTo>
                  <a:pt x="299" y="587"/>
                </a:lnTo>
                <a:close/>
                <a:moveTo>
                  <a:pt x="653" y="593"/>
                </a:moveTo>
                <a:lnTo>
                  <a:pt x="653" y="593"/>
                </a:lnTo>
                <a:lnTo>
                  <a:pt x="657" y="590"/>
                </a:lnTo>
                <a:lnTo>
                  <a:pt x="659" y="588"/>
                </a:lnTo>
                <a:lnTo>
                  <a:pt x="660" y="585"/>
                </a:lnTo>
                <a:lnTo>
                  <a:pt x="660" y="585"/>
                </a:lnTo>
                <a:lnTo>
                  <a:pt x="657" y="587"/>
                </a:lnTo>
                <a:lnTo>
                  <a:pt x="654" y="588"/>
                </a:lnTo>
                <a:lnTo>
                  <a:pt x="653" y="591"/>
                </a:lnTo>
                <a:lnTo>
                  <a:pt x="653" y="593"/>
                </a:lnTo>
                <a:lnTo>
                  <a:pt x="653" y="593"/>
                </a:lnTo>
                <a:close/>
                <a:moveTo>
                  <a:pt x="410" y="587"/>
                </a:moveTo>
                <a:lnTo>
                  <a:pt x="410" y="587"/>
                </a:lnTo>
                <a:lnTo>
                  <a:pt x="413" y="596"/>
                </a:lnTo>
                <a:lnTo>
                  <a:pt x="418" y="605"/>
                </a:lnTo>
                <a:lnTo>
                  <a:pt x="418" y="605"/>
                </a:lnTo>
                <a:lnTo>
                  <a:pt x="415" y="596"/>
                </a:lnTo>
                <a:lnTo>
                  <a:pt x="413" y="587"/>
                </a:lnTo>
                <a:lnTo>
                  <a:pt x="413" y="587"/>
                </a:lnTo>
                <a:lnTo>
                  <a:pt x="412" y="587"/>
                </a:lnTo>
                <a:lnTo>
                  <a:pt x="410" y="587"/>
                </a:lnTo>
                <a:lnTo>
                  <a:pt x="410" y="587"/>
                </a:lnTo>
                <a:close/>
                <a:moveTo>
                  <a:pt x="541" y="587"/>
                </a:moveTo>
                <a:lnTo>
                  <a:pt x="541" y="587"/>
                </a:lnTo>
                <a:lnTo>
                  <a:pt x="538" y="588"/>
                </a:lnTo>
                <a:lnTo>
                  <a:pt x="535" y="590"/>
                </a:lnTo>
                <a:lnTo>
                  <a:pt x="535" y="590"/>
                </a:lnTo>
                <a:lnTo>
                  <a:pt x="537" y="594"/>
                </a:lnTo>
                <a:lnTo>
                  <a:pt x="538" y="597"/>
                </a:lnTo>
                <a:lnTo>
                  <a:pt x="538" y="597"/>
                </a:lnTo>
                <a:lnTo>
                  <a:pt x="541" y="597"/>
                </a:lnTo>
                <a:lnTo>
                  <a:pt x="543" y="597"/>
                </a:lnTo>
                <a:lnTo>
                  <a:pt x="544" y="594"/>
                </a:lnTo>
                <a:lnTo>
                  <a:pt x="543" y="590"/>
                </a:lnTo>
                <a:lnTo>
                  <a:pt x="541" y="587"/>
                </a:lnTo>
                <a:lnTo>
                  <a:pt x="541" y="587"/>
                </a:lnTo>
                <a:close/>
                <a:moveTo>
                  <a:pt x="587" y="605"/>
                </a:moveTo>
                <a:lnTo>
                  <a:pt x="587" y="605"/>
                </a:lnTo>
                <a:lnTo>
                  <a:pt x="599" y="600"/>
                </a:lnTo>
                <a:lnTo>
                  <a:pt x="599" y="600"/>
                </a:lnTo>
                <a:lnTo>
                  <a:pt x="598" y="596"/>
                </a:lnTo>
                <a:lnTo>
                  <a:pt x="598" y="593"/>
                </a:lnTo>
                <a:lnTo>
                  <a:pt x="595" y="587"/>
                </a:lnTo>
                <a:lnTo>
                  <a:pt x="595" y="587"/>
                </a:lnTo>
                <a:lnTo>
                  <a:pt x="590" y="596"/>
                </a:lnTo>
                <a:lnTo>
                  <a:pt x="587" y="605"/>
                </a:lnTo>
                <a:lnTo>
                  <a:pt x="587" y="605"/>
                </a:lnTo>
                <a:close/>
                <a:moveTo>
                  <a:pt x="393" y="590"/>
                </a:moveTo>
                <a:lnTo>
                  <a:pt x="393" y="590"/>
                </a:lnTo>
                <a:lnTo>
                  <a:pt x="396" y="596"/>
                </a:lnTo>
                <a:lnTo>
                  <a:pt x="401" y="603"/>
                </a:lnTo>
                <a:lnTo>
                  <a:pt x="406" y="610"/>
                </a:lnTo>
                <a:lnTo>
                  <a:pt x="407" y="611"/>
                </a:lnTo>
                <a:lnTo>
                  <a:pt x="412" y="611"/>
                </a:lnTo>
                <a:lnTo>
                  <a:pt x="412" y="611"/>
                </a:lnTo>
                <a:lnTo>
                  <a:pt x="404" y="600"/>
                </a:lnTo>
                <a:lnTo>
                  <a:pt x="398" y="588"/>
                </a:lnTo>
                <a:lnTo>
                  <a:pt x="398" y="588"/>
                </a:lnTo>
                <a:lnTo>
                  <a:pt x="395" y="588"/>
                </a:lnTo>
                <a:lnTo>
                  <a:pt x="393" y="588"/>
                </a:lnTo>
                <a:lnTo>
                  <a:pt x="393" y="590"/>
                </a:lnTo>
                <a:lnTo>
                  <a:pt x="393" y="590"/>
                </a:lnTo>
                <a:close/>
                <a:moveTo>
                  <a:pt x="572" y="588"/>
                </a:moveTo>
                <a:lnTo>
                  <a:pt x="572" y="588"/>
                </a:lnTo>
                <a:lnTo>
                  <a:pt x="567" y="594"/>
                </a:lnTo>
                <a:lnTo>
                  <a:pt x="564" y="602"/>
                </a:lnTo>
                <a:lnTo>
                  <a:pt x="561" y="620"/>
                </a:lnTo>
                <a:lnTo>
                  <a:pt x="561" y="620"/>
                </a:lnTo>
                <a:lnTo>
                  <a:pt x="567" y="619"/>
                </a:lnTo>
                <a:lnTo>
                  <a:pt x="570" y="616"/>
                </a:lnTo>
                <a:lnTo>
                  <a:pt x="573" y="611"/>
                </a:lnTo>
                <a:lnTo>
                  <a:pt x="576" y="606"/>
                </a:lnTo>
                <a:lnTo>
                  <a:pt x="578" y="602"/>
                </a:lnTo>
                <a:lnTo>
                  <a:pt x="576" y="597"/>
                </a:lnTo>
                <a:lnTo>
                  <a:pt x="575" y="593"/>
                </a:lnTo>
                <a:lnTo>
                  <a:pt x="572" y="588"/>
                </a:lnTo>
                <a:lnTo>
                  <a:pt x="572" y="588"/>
                </a:lnTo>
                <a:close/>
                <a:moveTo>
                  <a:pt x="389" y="599"/>
                </a:moveTo>
                <a:lnTo>
                  <a:pt x="389" y="599"/>
                </a:lnTo>
                <a:lnTo>
                  <a:pt x="390" y="600"/>
                </a:lnTo>
                <a:lnTo>
                  <a:pt x="393" y="602"/>
                </a:lnTo>
                <a:lnTo>
                  <a:pt x="393" y="602"/>
                </a:lnTo>
                <a:lnTo>
                  <a:pt x="390" y="594"/>
                </a:lnTo>
                <a:lnTo>
                  <a:pt x="387" y="591"/>
                </a:lnTo>
                <a:lnTo>
                  <a:pt x="384" y="590"/>
                </a:lnTo>
                <a:lnTo>
                  <a:pt x="384" y="590"/>
                </a:lnTo>
                <a:lnTo>
                  <a:pt x="387" y="594"/>
                </a:lnTo>
                <a:lnTo>
                  <a:pt x="389" y="596"/>
                </a:lnTo>
                <a:lnTo>
                  <a:pt x="389" y="599"/>
                </a:lnTo>
                <a:lnTo>
                  <a:pt x="389" y="599"/>
                </a:lnTo>
                <a:close/>
                <a:moveTo>
                  <a:pt x="433" y="599"/>
                </a:moveTo>
                <a:lnTo>
                  <a:pt x="433" y="599"/>
                </a:lnTo>
                <a:lnTo>
                  <a:pt x="430" y="593"/>
                </a:lnTo>
                <a:lnTo>
                  <a:pt x="428" y="591"/>
                </a:lnTo>
                <a:lnTo>
                  <a:pt x="425" y="590"/>
                </a:lnTo>
                <a:lnTo>
                  <a:pt x="425" y="590"/>
                </a:lnTo>
                <a:lnTo>
                  <a:pt x="427" y="591"/>
                </a:lnTo>
                <a:lnTo>
                  <a:pt x="428" y="594"/>
                </a:lnTo>
                <a:lnTo>
                  <a:pt x="433" y="599"/>
                </a:lnTo>
                <a:lnTo>
                  <a:pt x="433" y="599"/>
                </a:lnTo>
                <a:close/>
                <a:moveTo>
                  <a:pt x="434" y="591"/>
                </a:moveTo>
                <a:lnTo>
                  <a:pt x="434" y="591"/>
                </a:lnTo>
                <a:lnTo>
                  <a:pt x="438" y="594"/>
                </a:lnTo>
                <a:lnTo>
                  <a:pt x="439" y="600"/>
                </a:lnTo>
                <a:lnTo>
                  <a:pt x="441" y="603"/>
                </a:lnTo>
                <a:lnTo>
                  <a:pt x="442" y="605"/>
                </a:lnTo>
                <a:lnTo>
                  <a:pt x="445" y="606"/>
                </a:lnTo>
                <a:lnTo>
                  <a:pt x="445" y="606"/>
                </a:lnTo>
                <a:lnTo>
                  <a:pt x="442" y="597"/>
                </a:lnTo>
                <a:lnTo>
                  <a:pt x="436" y="590"/>
                </a:lnTo>
                <a:lnTo>
                  <a:pt x="436" y="590"/>
                </a:lnTo>
                <a:lnTo>
                  <a:pt x="436" y="590"/>
                </a:lnTo>
                <a:lnTo>
                  <a:pt x="434" y="591"/>
                </a:lnTo>
                <a:lnTo>
                  <a:pt x="434" y="591"/>
                </a:lnTo>
                <a:close/>
                <a:moveTo>
                  <a:pt x="500" y="603"/>
                </a:moveTo>
                <a:lnTo>
                  <a:pt x="500" y="603"/>
                </a:lnTo>
                <a:lnTo>
                  <a:pt x="503" y="602"/>
                </a:lnTo>
                <a:lnTo>
                  <a:pt x="503" y="602"/>
                </a:lnTo>
                <a:lnTo>
                  <a:pt x="502" y="594"/>
                </a:lnTo>
                <a:lnTo>
                  <a:pt x="500" y="591"/>
                </a:lnTo>
                <a:lnTo>
                  <a:pt x="499" y="590"/>
                </a:lnTo>
                <a:lnTo>
                  <a:pt x="499" y="590"/>
                </a:lnTo>
                <a:lnTo>
                  <a:pt x="497" y="593"/>
                </a:lnTo>
                <a:lnTo>
                  <a:pt x="497" y="596"/>
                </a:lnTo>
                <a:lnTo>
                  <a:pt x="500" y="603"/>
                </a:lnTo>
                <a:lnTo>
                  <a:pt x="500" y="603"/>
                </a:lnTo>
                <a:close/>
                <a:moveTo>
                  <a:pt x="372" y="591"/>
                </a:moveTo>
                <a:lnTo>
                  <a:pt x="372" y="591"/>
                </a:lnTo>
                <a:lnTo>
                  <a:pt x="378" y="594"/>
                </a:lnTo>
                <a:lnTo>
                  <a:pt x="378" y="594"/>
                </a:lnTo>
                <a:lnTo>
                  <a:pt x="378" y="593"/>
                </a:lnTo>
                <a:lnTo>
                  <a:pt x="378" y="591"/>
                </a:lnTo>
                <a:lnTo>
                  <a:pt x="377" y="590"/>
                </a:lnTo>
                <a:lnTo>
                  <a:pt x="377" y="590"/>
                </a:lnTo>
                <a:lnTo>
                  <a:pt x="373" y="590"/>
                </a:lnTo>
                <a:lnTo>
                  <a:pt x="372" y="590"/>
                </a:lnTo>
                <a:lnTo>
                  <a:pt x="372" y="591"/>
                </a:lnTo>
                <a:lnTo>
                  <a:pt x="372" y="591"/>
                </a:lnTo>
                <a:close/>
                <a:moveTo>
                  <a:pt x="117" y="596"/>
                </a:moveTo>
                <a:lnTo>
                  <a:pt x="117" y="596"/>
                </a:lnTo>
                <a:lnTo>
                  <a:pt x="117" y="593"/>
                </a:lnTo>
                <a:lnTo>
                  <a:pt x="116" y="593"/>
                </a:lnTo>
                <a:lnTo>
                  <a:pt x="110" y="591"/>
                </a:lnTo>
                <a:lnTo>
                  <a:pt x="110" y="591"/>
                </a:lnTo>
                <a:lnTo>
                  <a:pt x="113" y="594"/>
                </a:lnTo>
                <a:lnTo>
                  <a:pt x="117" y="596"/>
                </a:lnTo>
                <a:lnTo>
                  <a:pt x="117" y="596"/>
                </a:lnTo>
                <a:close/>
                <a:moveTo>
                  <a:pt x="152" y="597"/>
                </a:moveTo>
                <a:lnTo>
                  <a:pt x="152" y="597"/>
                </a:lnTo>
                <a:lnTo>
                  <a:pt x="157" y="596"/>
                </a:lnTo>
                <a:lnTo>
                  <a:pt x="160" y="596"/>
                </a:lnTo>
                <a:lnTo>
                  <a:pt x="160" y="593"/>
                </a:lnTo>
                <a:lnTo>
                  <a:pt x="160" y="593"/>
                </a:lnTo>
                <a:lnTo>
                  <a:pt x="155" y="591"/>
                </a:lnTo>
                <a:lnTo>
                  <a:pt x="149" y="591"/>
                </a:lnTo>
                <a:lnTo>
                  <a:pt x="149" y="591"/>
                </a:lnTo>
                <a:lnTo>
                  <a:pt x="151" y="594"/>
                </a:lnTo>
                <a:lnTo>
                  <a:pt x="152" y="597"/>
                </a:lnTo>
                <a:lnTo>
                  <a:pt x="152" y="597"/>
                </a:lnTo>
                <a:close/>
                <a:moveTo>
                  <a:pt x="482" y="596"/>
                </a:moveTo>
                <a:lnTo>
                  <a:pt x="482" y="596"/>
                </a:lnTo>
                <a:lnTo>
                  <a:pt x="480" y="594"/>
                </a:lnTo>
                <a:lnTo>
                  <a:pt x="480" y="591"/>
                </a:lnTo>
                <a:lnTo>
                  <a:pt x="480" y="591"/>
                </a:lnTo>
                <a:lnTo>
                  <a:pt x="479" y="591"/>
                </a:lnTo>
                <a:lnTo>
                  <a:pt x="479" y="591"/>
                </a:lnTo>
                <a:lnTo>
                  <a:pt x="479" y="594"/>
                </a:lnTo>
                <a:lnTo>
                  <a:pt x="482" y="596"/>
                </a:lnTo>
                <a:lnTo>
                  <a:pt x="482" y="596"/>
                </a:lnTo>
                <a:close/>
                <a:moveTo>
                  <a:pt x="166" y="594"/>
                </a:moveTo>
                <a:lnTo>
                  <a:pt x="166" y="594"/>
                </a:lnTo>
                <a:lnTo>
                  <a:pt x="171" y="596"/>
                </a:lnTo>
                <a:lnTo>
                  <a:pt x="174" y="596"/>
                </a:lnTo>
                <a:lnTo>
                  <a:pt x="175" y="594"/>
                </a:lnTo>
                <a:lnTo>
                  <a:pt x="175" y="594"/>
                </a:lnTo>
                <a:lnTo>
                  <a:pt x="169" y="593"/>
                </a:lnTo>
                <a:lnTo>
                  <a:pt x="166" y="593"/>
                </a:lnTo>
                <a:lnTo>
                  <a:pt x="166" y="593"/>
                </a:lnTo>
                <a:lnTo>
                  <a:pt x="166" y="594"/>
                </a:lnTo>
                <a:lnTo>
                  <a:pt x="166" y="594"/>
                </a:lnTo>
                <a:close/>
                <a:moveTo>
                  <a:pt x="328" y="593"/>
                </a:moveTo>
                <a:lnTo>
                  <a:pt x="328" y="593"/>
                </a:lnTo>
                <a:lnTo>
                  <a:pt x="335" y="596"/>
                </a:lnTo>
                <a:lnTo>
                  <a:pt x="341" y="599"/>
                </a:lnTo>
                <a:lnTo>
                  <a:pt x="351" y="600"/>
                </a:lnTo>
                <a:lnTo>
                  <a:pt x="357" y="602"/>
                </a:lnTo>
                <a:lnTo>
                  <a:pt x="357" y="602"/>
                </a:lnTo>
                <a:lnTo>
                  <a:pt x="355" y="599"/>
                </a:lnTo>
                <a:lnTo>
                  <a:pt x="352" y="596"/>
                </a:lnTo>
                <a:lnTo>
                  <a:pt x="349" y="594"/>
                </a:lnTo>
                <a:lnTo>
                  <a:pt x="346" y="593"/>
                </a:lnTo>
                <a:lnTo>
                  <a:pt x="338" y="593"/>
                </a:lnTo>
                <a:lnTo>
                  <a:pt x="328" y="593"/>
                </a:lnTo>
                <a:lnTo>
                  <a:pt x="328" y="593"/>
                </a:lnTo>
                <a:close/>
                <a:moveTo>
                  <a:pt x="369" y="605"/>
                </a:moveTo>
                <a:lnTo>
                  <a:pt x="369" y="605"/>
                </a:lnTo>
                <a:lnTo>
                  <a:pt x="366" y="602"/>
                </a:lnTo>
                <a:lnTo>
                  <a:pt x="361" y="597"/>
                </a:lnTo>
                <a:lnTo>
                  <a:pt x="358" y="594"/>
                </a:lnTo>
                <a:lnTo>
                  <a:pt x="355" y="593"/>
                </a:lnTo>
                <a:lnTo>
                  <a:pt x="355" y="593"/>
                </a:lnTo>
                <a:lnTo>
                  <a:pt x="358" y="596"/>
                </a:lnTo>
                <a:lnTo>
                  <a:pt x="361" y="600"/>
                </a:lnTo>
                <a:lnTo>
                  <a:pt x="364" y="603"/>
                </a:lnTo>
                <a:lnTo>
                  <a:pt x="369" y="605"/>
                </a:lnTo>
                <a:lnTo>
                  <a:pt x="369" y="605"/>
                </a:lnTo>
                <a:close/>
                <a:moveTo>
                  <a:pt x="87" y="594"/>
                </a:moveTo>
                <a:lnTo>
                  <a:pt x="87" y="594"/>
                </a:lnTo>
                <a:lnTo>
                  <a:pt x="104" y="603"/>
                </a:lnTo>
                <a:lnTo>
                  <a:pt x="113" y="608"/>
                </a:lnTo>
                <a:lnTo>
                  <a:pt x="123" y="610"/>
                </a:lnTo>
                <a:lnTo>
                  <a:pt x="123" y="610"/>
                </a:lnTo>
                <a:lnTo>
                  <a:pt x="114" y="605"/>
                </a:lnTo>
                <a:lnTo>
                  <a:pt x="105" y="599"/>
                </a:lnTo>
                <a:lnTo>
                  <a:pt x="96" y="594"/>
                </a:lnTo>
                <a:lnTo>
                  <a:pt x="90" y="594"/>
                </a:lnTo>
                <a:lnTo>
                  <a:pt x="87" y="594"/>
                </a:lnTo>
                <a:lnTo>
                  <a:pt x="87" y="594"/>
                </a:lnTo>
                <a:close/>
                <a:moveTo>
                  <a:pt x="271" y="593"/>
                </a:moveTo>
                <a:lnTo>
                  <a:pt x="271" y="593"/>
                </a:lnTo>
                <a:lnTo>
                  <a:pt x="273" y="596"/>
                </a:lnTo>
                <a:lnTo>
                  <a:pt x="274" y="596"/>
                </a:lnTo>
                <a:lnTo>
                  <a:pt x="277" y="594"/>
                </a:lnTo>
                <a:lnTo>
                  <a:pt x="277" y="593"/>
                </a:lnTo>
                <a:lnTo>
                  <a:pt x="277" y="593"/>
                </a:lnTo>
                <a:lnTo>
                  <a:pt x="276" y="594"/>
                </a:lnTo>
                <a:lnTo>
                  <a:pt x="276" y="594"/>
                </a:lnTo>
                <a:lnTo>
                  <a:pt x="274" y="593"/>
                </a:lnTo>
                <a:lnTo>
                  <a:pt x="274" y="593"/>
                </a:lnTo>
                <a:lnTo>
                  <a:pt x="274" y="594"/>
                </a:lnTo>
                <a:lnTo>
                  <a:pt x="273" y="594"/>
                </a:lnTo>
                <a:lnTo>
                  <a:pt x="271" y="593"/>
                </a:lnTo>
                <a:lnTo>
                  <a:pt x="271" y="593"/>
                </a:lnTo>
                <a:close/>
                <a:moveTo>
                  <a:pt x="377" y="603"/>
                </a:moveTo>
                <a:lnTo>
                  <a:pt x="377" y="603"/>
                </a:lnTo>
                <a:lnTo>
                  <a:pt x="378" y="602"/>
                </a:lnTo>
                <a:lnTo>
                  <a:pt x="378" y="599"/>
                </a:lnTo>
                <a:lnTo>
                  <a:pt x="378" y="599"/>
                </a:lnTo>
                <a:lnTo>
                  <a:pt x="372" y="596"/>
                </a:lnTo>
                <a:lnTo>
                  <a:pt x="364" y="593"/>
                </a:lnTo>
                <a:lnTo>
                  <a:pt x="364" y="593"/>
                </a:lnTo>
                <a:lnTo>
                  <a:pt x="369" y="599"/>
                </a:lnTo>
                <a:lnTo>
                  <a:pt x="372" y="602"/>
                </a:lnTo>
                <a:lnTo>
                  <a:pt x="377" y="603"/>
                </a:lnTo>
                <a:lnTo>
                  <a:pt x="377" y="603"/>
                </a:lnTo>
                <a:close/>
                <a:moveTo>
                  <a:pt x="613" y="599"/>
                </a:moveTo>
                <a:lnTo>
                  <a:pt x="613" y="599"/>
                </a:lnTo>
                <a:lnTo>
                  <a:pt x="614" y="605"/>
                </a:lnTo>
                <a:lnTo>
                  <a:pt x="614" y="605"/>
                </a:lnTo>
                <a:lnTo>
                  <a:pt x="617" y="603"/>
                </a:lnTo>
                <a:lnTo>
                  <a:pt x="619" y="600"/>
                </a:lnTo>
                <a:lnTo>
                  <a:pt x="620" y="596"/>
                </a:lnTo>
                <a:lnTo>
                  <a:pt x="619" y="593"/>
                </a:lnTo>
                <a:lnTo>
                  <a:pt x="619" y="593"/>
                </a:lnTo>
                <a:lnTo>
                  <a:pt x="613" y="599"/>
                </a:lnTo>
                <a:lnTo>
                  <a:pt x="613" y="599"/>
                </a:lnTo>
                <a:close/>
                <a:moveTo>
                  <a:pt x="628" y="603"/>
                </a:moveTo>
                <a:lnTo>
                  <a:pt x="628" y="603"/>
                </a:lnTo>
                <a:lnTo>
                  <a:pt x="630" y="610"/>
                </a:lnTo>
                <a:lnTo>
                  <a:pt x="630" y="610"/>
                </a:lnTo>
                <a:lnTo>
                  <a:pt x="634" y="606"/>
                </a:lnTo>
                <a:lnTo>
                  <a:pt x="637" y="602"/>
                </a:lnTo>
                <a:lnTo>
                  <a:pt x="645" y="593"/>
                </a:lnTo>
                <a:lnTo>
                  <a:pt x="645" y="593"/>
                </a:lnTo>
                <a:lnTo>
                  <a:pt x="636" y="597"/>
                </a:lnTo>
                <a:lnTo>
                  <a:pt x="628" y="603"/>
                </a:lnTo>
                <a:lnTo>
                  <a:pt x="628" y="603"/>
                </a:lnTo>
                <a:close/>
                <a:moveTo>
                  <a:pt x="645" y="610"/>
                </a:moveTo>
                <a:lnTo>
                  <a:pt x="645" y="610"/>
                </a:lnTo>
                <a:lnTo>
                  <a:pt x="651" y="606"/>
                </a:lnTo>
                <a:lnTo>
                  <a:pt x="657" y="603"/>
                </a:lnTo>
                <a:lnTo>
                  <a:pt x="660" y="597"/>
                </a:lnTo>
                <a:lnTo>
                  <a:pt x="662" y="596"/>
                </a:lnTo>
                <a:lnTo>
                  <a:pt x="660" y="593"/>
                </a:lnTo>
                <a:lnTo>
                  <a:pt x="660" y="593"/>
                </a:lnTo>
                <a:lnTo>
                  <a:pt x="653" y="600"/>
                </a:lnTo>
                <a:lnTo>
                  <a:pt x="648" y="605"/>
                </a:lnTo>
                <a:lnTo>
                  <a:pt x="645" y="610"/>
                </a:lnTo>
                <a:lnTo>
                  <a:pt x="645" y="610"/>
                </a:lnTo>
                <a:close/>
                <a:moveTo>
                  <a:pt x="755" y="599"/>
                </a:moveTo>
                <a:lnTo>
                  <a:pt x="755" y="599"/>
                </a:lnTo>
                <a:lnTo>
                  <a:pt x="758" y="597"/>
                </a:lnTo>
                <a:lnTo>
                  <a:pt x="761" y="594"/>
                </a:lnTo>
                <a:lnTo>
                  <a:pt x="761" y="594"/>
                </a:lnTo>
                <a:lnTo>
                  <a:pt x="759" y="593"/>
                </a:lnTo>
                <a:lnTo>
                  <a:pt x="759" y="593"/>
                </a:lnTo>
                <a:lnTo>
                  <a:pt x="756" y="596"/>
                </a:lnTo>
                <a:lnTo>
                  <a:pt x="755" y="597"/>
                </a:lnTo>
                <a:lnTo>
                  <a:pt x="755" y="599"/>
                </a:lnTo>
                <a:lnTo>
                  <a:pt x="755" y="599"/>
                </a:lnTo>
                <a:close/>
                <a:moveTo>
                  <a:pt x="191" y="596"/>
                </a:moveTo>
                <a:lnTo>
                  <a:pt x="191" y="596"/>
                </a:lnTo>
                <a:lnTo>
                  <a:pt x="207" y="600"/>
                </a:lnTo>
                <a:lnTo>
                  <a:pt x="215" y="602"/>
                </a:lnTo>
                <a:lnTo>
                  <a:pt x="223" y="602"/>
                </a:lnTo>
                <a:lnTo>
                  <a:pt x="223" y="602"/>
                </a:lnTo>
                <a:lnTo>
                  <a:pt x="224" y="599"/>
                </a:lnTo>
                <a:lnTo>
                  <a:pt x="224" y="597"/>
                </a:lnTo>
                <a:lnTo>
                  <a:pt x="224" y="596"/>
                </a:lnTo>
                <a:lnTo>
                  <a:pt x="224" y="596"/>
                </a:lnTo>
                <a:lnTo>
                  <a:pt x="216" y="594"/>
                </a:lnTo>
                <a:lnTo>
                  <a:pt x="207" y="594"/>
                </a:lnTo>
                <a:lnTo>
                  <a:pt x="191" y="596"/>
                </a:lnTo>
                <a:lnTo>
                  <a:pt x="191" y="596"/>
                </a:lnTo>
                <a:close/>
                <a:moveTo>
                  <a:pt x="235" y="599"/>
                </a:moveTo>
                <a:lnTo>
                  <a:pt x="235" y="599"/>
                </a:lnTo>
                <a:lnTo>
                  <a:pt x="244" y="599"/>
                </a:lnTo>
                <a:lnTo>
                  <a:pt x="248" y="597"/>
                </a:lnTo>
                <a:lnTo>
                  <a:pt x="253" y="596"/>
                </a:lnTo>
                <a:lnTo>
                  <a:pt x="253" y="596"/>
                </a:lnTo>
                <a:lnTo>
                  <a:pt x="248" y="594"/>
                </a:lnTo>
                <a:lnTo>
                  <a:pt x="244" y="596"/>
                </a:lnTo>
                <a:lnTo>
                  <a:pt x="235" y="599"/>
                </a:lnTo>
                <a:lnTo>
                  <a:pt x="235" y="599"/>
                </a:lnTo>
                <a:close/>
                <a:moveTo>
                  <a:pt x="258" y="596"/>
                </a:moveTo>
                <a:lnTo>
                  <a:pt x="258" y="596"/>
                </a:lnTo>
                <a:lnTo>
                  <a:pt x="261" y="596"/>
                </a:lnTo>
                <a:lnTo>
                  <a:pt x="262" y="596"/>
                </a:lnTo>
                <a:lnTo>
                  <a:pt x="264" y="594"/>
                </a:lnTo>
                <a:lnTo>
                  <a:pt x="264" y="594"/>
                </a:lnTo>
                <a:lnTo>
                  <a:pt x="261" y="594"/>
                </a:lnTo>
                <a:lnTo>
                  <a:pt x="259" y="594"/>
                </a:lnTo>
                <a:lnTo>
                  <a:pt x="258" y="596"/>
                </a:lnTo>
                <a:lnTo>
                  <a:pt x="258" y="596"/>
                </a:lnTo>
                <a:close/>
                <a:moveTo>
                  <a:pt x="669" y="602"/>
                </a:moveTo>
                <a:lnTo>
                  <a:pt x="669" y="602"/>
                </a:lnTo>
                <a:lnTo>
                  <a:pt x="677" y="599"/>
                </a:lnTo>
                <a:lnTo>
                  <a:pt x="680" y="597"/>
                </a:lnTo>
                <a:lnTo>
                  <a:pt x="681" y="594"/>
                </a:lnTo>
                <a:lnTo>
                  <a:pt x="681" y="594"/>
                </a:lnTo>
                <a:lnTo>
                  <a:pt x="669" y="602"/>
                </a:lnTo>
                <a:lnTo>
                  <a:pt x="669" y="602"/>
                </a:lnTo>
                <a:close/>
                <a:moveTo>
                  <a:pt x="76" y="596"/>
                </a:moveTo>
                <a:lnTo>
                  <a:pt x="76" y="596"/>
                </a:lnTo>
                <a:lnTo>
                  <a:pt x="76" y="597"/>
                </a:lnTo>
                <a:lnTo>
                  <a:pt x="76" y="597"/>
                </a:lnTo>
                <a:lnTo>
                  <a:pt x="84" y="605"/>
                </a:lnTo>
                <a:lnTo>
                  <a:pt x="93" y="613"/>
                </a:lnTo>
                <a:lnTo>
                  <a:pt x="102" y="619"/>
                </a:lnTo>
                <a:lnTo>
                  <a:pt x="111" y="623"/>
                </a:lnTo>
                <a:lnTo>
                  <a:pt x="111" y="623"/>
                </a:lnTo>
                <a:lnTo>
                  <a:pt x="111" y="620"/>
                </a:lnTo>
                <a:lnTo>
                  <a:pt x="114" y="619"/>
                </a:lnTo>
                <a:lnTo>
                  <a:pt x="117" y="614"/>
                </a:lnTo>
                <a:lnTo>
                  <a:pt x="117" y="614"/>
                </a:lnTo>
                <a:lnTo>
                  <a:pt x="105" y="610"/>
                </a:lnTo>
                <a:lnTo>
                  <a:pt x="96" y="605"/>
                </a:lnTo>
                <a:lnTo>
                  <a:pt x="85" y="600"/>
                </a:lnTo>
                <a:lnTo>
                  <a:pt x="76" y="596"/>
                </a:lnTo>
                <a:lnTo>
                  <a:pt x="76" y="596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40" y="613"/>
                </a:lnTo>
                <a:lnTo>
                  <a:pt x="146" y="614"/>
                </a:lnTo>
                <a:lnTo>
                  <a:pt x="146" y="614"/>
                </a:lnTo>
                <a:lnTo>
                  <a:pt x="142" y="610"/>
                </a:lnTo>
                <a:lnTo>
                  <a:pt x="139" y="605"/>
                </a:lnTo>
                <a:lnTo>
                  <a:pt x="130" y="597"/>
                </a:lnTo>
                <a:lnTo>
                  <a:pt x="130" y="597"/>
                </a:lnTo>
                <a:lnTo>
                  <a:pt x="130" y="600"/>
                </a:lnTo>
                <a:lnTo>
                  <a:pt x="131" y="605"/>
                </a:lnTo>
                <a:lnTo>
                  <a:pt x="133" y="608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704" y="614"/>
                </a:moveTo>
                <a:lnTo>
                  <a:pt x="704" y="614"/>
                </a:lnTo>
                <a:lnTo>
                  <a:pt x="709" y="616"/>
                </a:lnTo>
                <a:lnTo>
                  <a:pt x="709" y="616"/>
                </a:lnTo>
                <a:lnTo>
                  <a:pt x="720" y="608"/>
                </a:lnTo>
                <a:lnTo>
                  <a:pt x="729" y="597"/>
                </a:lnTo>
                <a:lnTo>
                  <a:pt x="729" y="597"/>
                </a:lnTo>
                <a:lnTo>
                  <a:pt x="721" y="599"/>
                </a:lnTo>
                <a:lnTo>
                  <a:pt x="715" y="603"/>
                </a:lnTo>
                <a:lnTo>
                  <a:pt x="704" y="614"/>
                </a:lnTo>
                <a:lnTo>
                  <a:pt x="704" y="614"/>
                </a:lnTo>
                <a:close/>
                <a:moveTo>
                  <a:pt x="160" y="613"/>
                </a:moveTo>
                <a:lnTo>
                  <a:pt x="160" y="613"/>
                </a:lnTo>
                <a:lnTo>
                  <a:pt x="165" y="613"/>
                </a:lnTo>
                <a:lnTo>
                  <a:pt x="168" y="614"/>
                </a:lnTo>
                <a:lnTo>
                  <a:pt x="172" y="613"/>
                </a:lnTo>
                <a:lnTo>
                  <a:pt x="175" y="611"/>
                </a:lnTo>
                <a:lnTo>
                  <a:pt x="175" y="611"/>
                </a:lnTo>
                <a:lnTo>
                  <a:pt x="172" y="606"/>
                </a:lnTo>
                <a:lnTo>
                  <a:pt x="172" y="603"/>
                </a:lnTo>
                <a:lnTo>
                  <a:pt x="172" y="600"/>
                </a:lnTo>
                <a:lnTo>
                  <a:pt x="172" y="600"/>
                </a:lnTo>
                <a:lnTo>
                  <a:pt x="169" y="599"/>
                </a:lnTo>
                <a:lnTo>
                  <a:pt x="166" y="600"/>
                </a:lnTo>
                <a:lnTo>
                  <a:pt x="163" y="603"/>
                </a:lnTo>
                <a:lnTo>
                  <a:pt x="160" y="613"/>
                </a:lnTo>
                <a:lnTo>
                  <a:pt x="160" y="613"/>
                </a:lnTo>
                <a:close/>
                <a:moveTo>
                  <a:pt x="277" y="600"/>
                </a:moveTo>
                <a:lnTo>
                  <a:pt x="277" y="600"/>
                </a:lnTo>
                <a:lnTo>
                  <a:pt x="279" y="603"/>
                </a:lnTo>
                <a:lnTo>
                  <a:pt x="280" y="603"/>
                </a:lnTo>
                <a:lnTo>
                  <a:pt x="280" y="603"/>
                </a:lnTo>
                <a:lnTo>
                  <a:pt x="280" y="600"/>
                </a:lnTo>
                <a:lnTo>
                  <a:pt x="280" y="600"/>
                </a:lnTo>
                <a:lnTo>
                  <a:pt x="279" y="600"/>
                </a:lnTo>
                <a:lnTo>
                  <a:pt x="277" y="600"/>
                </a:lnTo>
                <a:lnTo>
                  <a:pt x="277" y="600"/>
                </a:lnTo>
                <a:close/>
                <a:moveTo>
                  <a:pt x="285" y="608"/>
                </a:moveTo>
                <a:lnTo>
                  <a:pt x="285" y="608"/>
                </a:lnTo>
                <a:lnTo>
                  <a:pt x="288" y="611"/>
                </a:lnTo>
                <a:lnTo>
                  <a:pt x="291" y="613"/>
                </a:lnTo>
                <a:lnTo>
                  <a:pt x="299" y="614"/>
                </a:lnTo>
                <a:lnTo>
                  <a:pt x="306" y="614"/>
                </a:lnTo>
                <a:lnTo>
                  <a:pt x="314" y="613"/>
                </a:lnTo>
                <a:lnTo>
                  <a:pt x="314" y="613"/>
                </a:lnTo>
                <a:lnTo>
                  <a:pt x="309" y="606"/>
                </a:lnTo>
                <a:lnTo>
                  <a:pt x="303" y="602"/>
                </a:lnTo>
                <a:lnTo>
                  <a:pt x="296" y="599"/>
                </a:lnTo>
                <a:lnTo>
                  <a:pt x="285" y="600"/>
                </a:lnTo>
                <a:lnTo>
                  <a:pt x="285" y="600"/>
                </a:lnTo>
                <a:lnTo>
                  <a:pt x="285" y="605"/>
                </a:lnTo>
                <a:lnTo>
                  <a:pt x="285" y="608"/>
                </a:lnTo>
                <a:lnTo>
                  <a:pt x="285" y="608"/>
                </a:lnTo>
                <a:close/>
                <a:moveTo>
                  <a:pt x="430" y="610"/>
                </a:moveTo>
                <a:lnTo>
                  <a:pt x="430" y="610"/>
                </a:lnTo>
                <a:lnTo>
                  <a:pt x="428" y="605"/>
                </a:lnTo>
                <a:lnTo>
                  <a:pt x="427" y="602"/>
                </a:lnTo>
                <a:lnTo>
                  <a:pt x="424" y="600"/>
                </a:lnTo>
                <a:lnTo>
                  <a:pt x="424" y="600"/>
                </a:lnTo>
                <a:lnTo>
                  <a:pt x="425" y="605"/>
                </a:lnTo>
                <a:lnTo>
                  <a:pt x="427" y="608"/>
                </a:lnTo>
                <a:lnTo>
                  <a:pt x="430" y="610"/>
                </a:lnTo>
                <a:lnTo>
                  <a:pt x="430" y="610"/>
                </a:lnTo>
                <a:close/>
                <a:moveTo>
                  <a:pt x="123" y="603"/>
                </a:moveTo>
                <a:lnTo>
                  <a:pt x="123" y="603"/>
                </a:lnTo>
                <a:lnTo>
                  <a:pt x="123" y="600"/>
                </a:lnTo>
                <a:lnTo>
                  <a:pt x="123" y="600"/>
                </a:lnTo>
                <a:lnTo>
                  <a:pt x="119" y="600"/>
                </a:lnTo>
                <a:lnTo>
                  <a:pt x="119" y="600"/>
                </a:lnTo>
                <a:lnTo>
                  <a:pt x="120" y="602"/>
                </a:lnTo>
                <a:lnTo>
                  <a:pt x="120" y="602"/>
                </a:lnTo>
                <a:lnTo>
                  <a:pt x="123" y="603"/>
                </a:lnTo>
                <a:lnTo>
                  <a:pt x="123" y="603"/>
                </a:lnTo>
                <a:close/>
                <a:moveTo>
                  <a:pt x="157" y="603"/>
                </a:moveTo>
                <a:lnTo>
                  <a:pt x="157" y="603"/>
                </a:lnTo>
                <a:lnTo>
                  <a:pt x="157" y="605"/>
                </a:lnTo>
                <a:lnTo>
                  <a:pt x="159" y="603"/>
                </a:lnTo>
                <a:lnTo>
                  <a:pt x="160" y="603"/>
                </a:lnTo>
                <a:lnTo>
                  <a:pt x="160" y="600"/>
                </a:lnTo>
                <a:lnTo>
                  <a:pt x="160" y="600"/>
                </a:lnTo>
                <a:lnTo>
                  <a:pt x="157" y="600"/>
                </a:lnTo>
                <a:lnTo>
                  <a:pt x="157" y="603"/>
                </a:lnTo>
                <a:lnTo>
                  <a:pt x="157" y="603"/>
                </a:lnTo>
                <a:close/>
                <a:moveTo>
                  <a:pt x="178" y="605"/>
                </a:moveTo>
                <a:lnTo>
                  <a:pt x="178" y="605"/>
                </a:lnTo>
                <a:lnTo>
                  <a:pt x="180" y="603"/>
                </a:lnTo>
                <a:lnTo>
                  <a:pt x="180" y="600"/>
                </a:lnTo>
                <a:lnTo>
                  <a:pt x="180" y="600"/>
                </a:lnTo>
                <a:lnTo>
                  <a:pt x="177" y="600"/>
                </a:lnTo>
                <a:lnTo>
                  <a:pt x="177" y="600"/>
                </a:lnTo>
                <a:lnTo>
                  <a:pt x="177" y="603"/>
                </a:lnTo>
                <a:lnTo>
                  <a:pt x="178" y="605"/>
                </a:lnTo>
                <a:lnTo>
                  <a:pt x="178" y="605"/>
                </a:lnTo>
                <a:close/>
                <a:moveTo>
                  <a:pt x="258" y="602"/>
                </a:moveTo>
                <a:lnTo>
                  <a:pt x="258" y="602"/>
                </a:lnTo>
                <a:lnTo>
                  <a:pt x="256" y="611"/>
                </a:lnTo>
                <a:lnTo>
                  <a:pt x="256" y="611"/>
                </a:lnTo>
                <a:lnTo>
                  <a:pt x="267" y="613"/>
                </a:lnTo>
                <a:lnTo>
                  <a:pt x="279" y="614"/>
                </a:lnTo>
                <a:lnTo>
                  <a:pt x="279" y="614"/>
                </a:lnTo>
                <a:lnTo>
                  <a:pt x="282" y="610"/>
                </a:lnTo>
                <a:lnTo>
                  <a:pt x="282" y="610"/>
                </a:lnTo>
                <a:lnTo>
                  <a:pt x="276" y="605"/>
                </a:lnTo>
                <a:lnTo>
                  <a:pt x="271" y="602"/>
                </a:lnTo>
                <a:lnTo>
                  <a:pt x="265" y="600"/>
                </a:lnTo>
                <a:lnTo>
                  <a:pt x="261" y="600"/>
                </a:lnTo>
                <a:lnTo>
                  <a:pt x="258" y="602"/>
                </a:lnTo>
                <a:lnTo>
                  <a:pt x="258" y="602"/>
                </a:lnTo>
                <a:close/>
                <a:moveTo>
                  <a:pt x="322" y="613"/>
                </a:moveTo>
                <a:lnTo>
                  <a:pt x="322" y="613"/>
                </a:lnTo>
                <a:lnTo>
                  <a:pt x="322" y="608"/>
                </a:lnTo>
                <a:lnTo>
                  <a:pt x="323" y="602"/>
                </a:lnTo>
                <a:lnTo>
                  <a:pt x="323" y="602"/>
                </a:lnTo>
                <a:lnTo>
                  <a:pt x="309" y="600"/>
                </a:lnTo>
                <a:lnTo>
                  <a:pt x="309" y="600"/>
                </a:lnTo>
                <a:lnTo>
                  <a:pt x="314" y="608"/>
                </a:lnTo>
                <a:lnTo>
                  <a:pt x="317" y="611"/>
                </a:lnTo>
                <a:lnTo>
                  <a:pt x="322" y="613"/>
                </a:lnTo>
                <a:lnTo>
                  <a:pt x="322" y="613"/>
                </a:lnTo>
                <a:close/>
                <a:moveTo>
                  <a:pt x="184" y="610"/>
                </a:moveTo>
                <a:lnTo>
                  <a:pt x="184" y="610"/>
                </a:lnTo>
                <a:lnTo>
                  <a:pt x="189" y="611"/>
                </a:lnTo>
                <a:lnTo>
                  <a:pt x="192" y="611"/>
                </a:lnTo>
                <a:lnTo>
                  <a:pt x="197" y="610"/>
                </a:lnTo>
                <a:lnTo>
                  <a:pt x="197" y="610"/>
                </a:lnTo>
                <a:lnTo>
                  <a:pt x="195" y="606"/>
                </a:lnTo>
                <a:lnTo>
                  <a:pt x="194" y="605"/>
                </a:lnTo>
                <a:lnTo>
                  <a:pt x="189" y="602"/>
                </a:lnTo>
                <a:lnTo>
                  <a:pt x="189" y="602"/>
                </a:lnTo>
                <a:lnTo>
                  <a:pt x="184" y="602"/>
                </a:lnTo>
                <a:lnTo>
                  <a:pt x="184" y="602"/>
                </a:lnTo>
                <a:lnTo>
                  <a:pt x="184" y="605"/>
                </a:lnTo>
                <a:lnTo>
                  <a:pt x="184" y="610"/>
                </a:lnTo>
                <a:lnTo>
                  <a:pt x="184" y="610"/>
                </a:lnTo>
                <a:close/>
                <a:moveTo>
                  <a:pt x="694" y="603"/>
                </a:moveTo>
                <a:lnTo>
                  <a:pt x="694" y="603"/>
                </a:lnTo>
                <a:lnTo>
                  <a:pt x="697" y="603"/>
                </a:lnTo>
                <a:lnTo>
                  <a:pt x="698" y="602"/>
                </a:lnTo>
                <a:lnTo>
                  <a:pt x="698" y="602"/>
                </a:lnTo>
                <a:lnTo>
                  <a:pt x="695" y="602"/>
                </a:lnTo>
                <a:lnTo>
                  <a:pt x="694" y="603"/>
                </a:lnTo>
                <a:lnTo>
                  <a:pt x="694" y="603"/>
                </a:lnTo>
                <a:close/>
                <a:moveTo>
                  <a:pt x="197" y="602"/>
                </a:moveTo>
                <a:lnTo>
                  <a:pt x="197" y="602"/>
                </a:lnTo>
                <a:lnTo>
                  <a:pt x="198" y="603"/>
                </a:lnTo>
                <a:lnTo>
                  <a:pt x="198" y="605"/>
                </a:lnTo>
                <a:lnTo>
                  <a:pt x="200" y="605"/>
                </a:lnTo>
                <a:lnTo>
                  <a:pt x="200" y="606"/>
                </a:lnTo>
                <a:lnTo>
                  <a:pt x="200" y="606"/>
                </a:lnTo>
                <a:lnTo>
                  <a:pt x="204" y="606"/>
                </a:lnTo>
                <a:lnTo>
                  <a:pt x="207" y="605"/>
                </a:lnTo>
                <a:lnTo>
                  <a:pt x="207" y="605"/>
                </a:lnTo>
                <a:lnTo>
                  <a:pt x="203" y="603"/>
                </a:lnTo>
                <a:lnTo>
                  <a:pt x="200" y="602"/>
                </a:lnTo>
                <a:lnTo>
                  <a:pt x="197" y="602"/>
                </a:lnTo>
                <a:lnTo>
                  <a:pt x="197" y="602"/>
                </a:lnTo>
                <a:close/>
                <a:moveTo>
                  <a:pt x="236" y="605"/>
                </a:moveTo>
                <a:lnTo>
                  <a:pt x="236" y="605"/>
                </a:lnTo>
                <a:lnTo>
                  <a:pt x="239" y="608"/>
                </a:lnTo>
                <a:lnTo>
                  <a:pt x="244" y="608"/>
                </a:lnTo>
                <a:lnTo>
                  <a:pt x="252" y="611"/>
                </a:lnTo>
                <a:lnTo>
                  <a:pt x="252" y="611"/>
                </a:lnTo>
                <a:lnTo>
                  <a:pt x="253" y="606"/>
                </a:lnTo>
                <a:lnTo>
                  <a:pt x="253" y="603"/>
                </a:lnTo>
                <a:lnTo>
                  <a:pt x="252" y="602"/>
                </a:lnTo>
                <a:lnTo>
                  <a:pt x="252" y="602"/>
                </a:lnTo>
                <a:lnTo>
                  <a:pt x="248" y="603"/>
                </a:lnTo>
                <a:lnTo>
                  <a:pt x="244" y="603"/>
                </a:lnTo>
                <a:lnTo>
                  <a:pt x="239" y="603"/>
                </a:lnTo>
                <a:lnTo>
                  <a:pt x="236" y="605"/>
                </a:lnTo>
                <a:lnTo>
                  <a:pt x="236" y="605"/>
                </a:lnTo>
                <a:close/>
                <a:moveTo>
                  <a:pt x="326" y="613"/>
                </a:moveTo>
                <a:lnTo>
                  <a:pt x="326" y="613"/>
                </a:lnTo>
                <a:lnTo>
                  <a:pt x="334" y="614"/>
                </a:lnTo>
                <a:lnTo>
                  <a:pt x="334" y="614"/>
                </a:lnTo>
                <a:lnTo>
                  <a:pt x="337" y="613"/>
                </a:lnTo>
                <a:lnTo>
                  <a:pt x="341" y="611"/>
                </a:lnTo>
                <a:lnTo>
                  <a:pt x="354" y="610"/>
                </a:lnTo>
                <a:lnTo>
                  <a:pt x="354" y="610"/>
                </a:lnTo>
                <a:lnTo>
                  <a:pt x="348" y="606"/>
                </a:lnTo>
                <a:lnTo>
                  <a:pt x="341" y="605"/>
                </a:lnTo>
                <a:lnTo>
                  <a:pt x="328" y="602"/>
                </a:lnTo>
                <a:lnTo>
                  <a:pt x="328" y="602"/>
                </a:lnTo>
                <a:lnTo>
                  <a:pt x="328" y="608"/>
                </a:lnTo>
                <a:lnTo>
                  <a:pt x="326" y="613"/>
                </a:lnTo>
                <a:lnTo>
                  <a:pt x="326" y="613"/>
                </a:lnTo>
                <a:close/>
                <a:moveTo>
                  <a:pt x="384" y="610"/>
                </a:moveTo>
                <a:lnTo>
                  <a:pt x="384" y="610"/>
                </a:lnTo>
                <a:lnTo>
                  <a:pt x="389" y="611"/>
                </a:lnTo>
                <a:lnTo>
                  <a:pt x="393" y="613"/>
                </a:lnTo>
                <a:lnTo>
                  <a:pt x="393" y="613"/>
                </a:lnTo>
                <a:lnTo>
                  <a:pt x="393" y="608"/>
                </a:lnTo>
                <a:lnTo>
                  <a:pt x="390" y="606"/>
                </a:lnTo>
                <a:lnTo>
                  <a:pt x="387" y="603"/>
                </a:lnTo>
                <a:lnTo>
                  <a:pt x="384" y="602"/>
                </a:lnTo>
                <a:lnTo>
                  <a:pt x="384" y="602"/>
                </a:lnTo>
                <a:lnTo>
                  <a:pt x="383" y="606"/>
                </a:lnTo>
                <a:lnTo>
                  <a:pt x="384" y="610"/>
                </a:lnTo>
                <a:lnTo>
                  <a:pt x="384" y="610"/>
                </a:lnTo>
                <a:close/>
                <a:moveTo>
                  <a:pt x="529" y="613"/>
                </a:moveTo>
                <a:lnTo>
                  <a:pt x="529" y="613"/>
                </a:lnTo>
                <a:lnTo>
                  <a:pt x="529" y="603"/>
                </a:lnTo>
                <a:lnTo>
                  <a:pt x="529" y="603"/>
                </a:lnTo>
                <a:lnTo>
                  <a:pt x="524" y="602"/>
                </a:lnTo>
                <a:lnTo>
                  <a:pt x="524" y="602"/>
                </a:lnTo>
                <a:lnTo>
                  <a:pt x="523" y="606"/>
                </a:lnTo>
                <a:lnTo>
                  <a:pt x="524" y="608"/>
                </a:lnTo>
                <a:lnTo>
                  <a:pt x="526" y="611"/>
                </a:lnTo>
                <a:lnTo>
                  <a:pt x="529" y="613"/>
                </a:lnTo>
                <a:lnTo>
                  <a:pt x="529" y="613"/>
                </a:lnTo>
                <a:close/>
                <a:moveTo>
                  <a:pt x="677" y="614"/>
                </a:moveTo>
                <a:lnTo>
                  <a:pt x="677" y="614"/>
                </a:lnTo>
                <a:lnTo>
                  <a:pt x="681" y="613"/>
                </a:lnTo>
                <a:lnTo>
                  <a:pt x="686" y="610"/>
                </a:lnTo>
                <a:lnTo>
                  <a:pt x="688" y="606"/>
                </a:lnTo>
                <a:lnTo>
                  <a:pt x="689" y="602"/>
                </a:lnTo>
                <a:lnTo>
                  <a:pt x="689" y="602"/>
                </a:lnTo>
                <a:lnTo>
                  <a:pt x="678" y="606"/>
                </a:lnTo>
                <a:lnTo>
                  <a:pt x="675" y="610"/>
                </a:lnTo>
                <a:lnTo>
                  <a:pt x="675" y="611"/>
                </a:lnTo>
                <a:lnTo>
                  <a:pt x="677" y="614"/>
                </a:lnTo>
                <a:lnTo>
                  <a:pt x="677" y="614"/>
                </a:lnTo>
                <a:close/>
                <a:moveTo>
                  <a:pt x="532" y="613"/>
                </a:moveTo>
                <a:lnTo>
                  <a:pt x="532" y="613"/>
                </a:lnTo>
                <a:lnTo>
                  <a:pt x="535" y="611"/>
                </a:lnTo>
                <a:lnTo>
                  <a:pt x="537" y="610"/>
                </a:lnTo>
                <a:lnTo>
                  <a:pt x="535" y="603"/>
                </a:lnTo>
                <a:lnTo>
                  <a:pt x="535" y="603"/>
                </a:lnTo>
                <a:lnTo>
                  <a:pt x="534" y="603"/>
                </a:lnTo>
                <a:lnTo>
                  <a:pt x="534" y="603"/>
                </a:lnTo>
                <a:lnTo>
                  <a:pt x="532" y="613"/>
                </a:lnTo>
                <a:lnTo>
                  <a:pt x="532" y="613"/>
                </a:lnTo>
                <a:close/>
                <a:moveTo>
                  <a:pt x="479" y="605"/>
                </a:moveTo>
                <a:lnTo>
                  <a:pt x="479" y="605"/>
                </a:lnTo>
                <a:lnTo>
                  <a:pt x="480" y="613"/>
                </a:lnTo>
                <a:lnTo>
                  <a:pt x="485" y="620"/>
                </a:lnTo>
                <a:lnTo>
                  <a:pt x="485" y="620"/>
                </a:lnTo>
                <a:lnTo>
                  <a:pt x="485" y="616"/>
                </a:lnTo>
                <a:lnTo>
                  <a:pt x="483" y="613"/>
                </a:lnTo>
                <a:lnTo>
                  <a:pt x="479" y="605"/>
                </a:lnTo>
                <a:lnTo>
                  <a:pt x="479" y="605"/>
                </a:lnTo>
                <a:close/>
                <a:moveTo>
                  <a:pt x="546" y="628"/>
                </a:moveTo>
                <a:lnTo>
                  <a:pt x="546" y="628"/>
                </a:lnTo>
                <a:lnTo>
                  <a:pt x="550" y="626"/>
                </a:lnTo>
                <a:lnTo>
                  <a:pt x="552" y="623"/>
                </a:lnTo>
                <a:lnTo>
                  <a:pt x="552" y="623"/>
                </a:lnTo>
                <a:lnTo>
                  <a:pt x="550" y="619"/>
                </a:lnTo>
                <a:lnTo>
                  <a:pt x="549" y="614"/>
                </a:lnTo>
                <a:lnTo>
                  <a:pt x="547" y="610"/>
                </a:lnTo>
                <a:lnTo>
                  <a:pt x="544" y="605"/>
                </a:lnTo>
                <a:lnTo>
                  <a:pt x="544" y="605"/>
                </a:lnTo>
                <a:lnTo>
                  <a:pt x="543" y="610"/>
                </a:lnTo>
                <a:lnTo>
                  <a:pt x="543" y="616"/>
                </a:lnTo>
                <a:lnTo>
                  <a:pt x="546" y="628"/>
                </a:lnTo>
                <a:lnTo>
                  <a:pt x="546" y="628"/>
                </a:lnTo>
                <a:close/>
                <a:moveTo>
                  <a:pt x="553" y="611"/>
                </a:moveTo>
                <a:lnTo>
                  <a:pt x="553" y="611"/>
                </a:lnTo>
                <a:lnTo>
                  <a:pt x="553" y="606"/>
                </a:lnTo>
                <a:lnTo>
                  <a:pt x="552" y="605"/>
                </a:lnTo>
                <a:lnTo>
                  <a:pt x="552" y="605"/>
                </a:lnTo>
                <a:lnTo>
                  <a:pt x="552" y="608"/>
                </a:lnTo>
                <a:lnTo>
                  <a:pt x="553" y="610"/>
                </a:lnTo>
                <a:lnTo>
                  <a:pt x="553" y="611"/>
                </a:lnTo>
                <a:lnTo>
                  <a:pt x="553" y="611"/>
                </a:lnTo>
                <a:close/>
                <a:moveTo>
                  <a:pt x="206" y="611"/>
                </a:moveTo>
                <a:lnTo>
                  <a:pt x="206" y="611"/>
                </a:lnTo>
                <a:lnTo>
                  <a:pt x="207" y="613"/>
                </a:lnTo>
                <a:lnTo>
                  <a:pt x="209" y="614"/>
                </a:lnTo>
                <a:lnTo>
                  <a:pt x="215" y="616"/>
                </a:lnTo>
                <a:lnTo>
                  <a:pt x="229" y="616"/>
                </a:lnTo>
                <a:lnTo>
                  <a:pt x="229" y="616"/>
                </a:lnTo>
                <a:lnTo>
                  <a:pt x="227" y="610"/>
                </a:lnTo>
                <a:lnTo>
                  <a:pt x="227" y="610"/>
                </a:lnTo>
                <a:lnTo>
                  <a:pt x="216" y="608"/>
                </a:lnTo>
                <a:lnTo>
                  <a:pt x="210" y="610"/>
                </a:lnTo>
                <a:lnTo>
                  <a:pt x="206" y="611"/>
                </a:lnTo>
                <a:lnTo>
                  <a:pt x="206" y="611"/>
                </a:lnTo>
                <a:close/>
                <a:moveTo>
                  <a:pt x="502" y="608"/>
                </a:moveTo>
                <a:lnTo>
                  <a:pt x="502" y="608"/>
                </a:lnTo>
                <a:lnTo>
                  <a:pt x="502" y="611"/>
                </a:lnTo>
                <a:lnTo>
                  <a:pt x="502" y="613"/>
                </a:lnTo>
                <a:lnTo>
                  <a:pt x="502" y="613"/>
                </a:lnTo>
                <a:lnTo>
                  <a:pt x="502" y="613"/>
                </a:lnTo>
                <a:lnTo>
                  <a:pt x="503" y="608"/>
                </a:lnTo>
                <a:lnTo>
                  <a:pt x="503" y="608"/>
                </a:lnTo>
                <a:lnTo>
                  <a:pt x="502" y="608"/>
                </a:lnTo>
                <a:lnTo>
                  <a:pt x="502" y="608"/>
                </a:lnTo>
                <a:close/>
                <a:moveTo>
                  <a:pt x="617" y="617"/>
                </a:moveTo>
                <a:lnTo>
                  <a:pt x="617" y="617"/>
                </a:lnTo>
                <a:lnTo>
                  <a:pt x="620" y="617"/>
                </a:lnTo>
                <a:lnTo>
                  <a:pt x="622" y="614"/>
                </a:lnTo>
                <a:lnTo>
                  <a:pt x="622" y="610"/>
                </a:lnTo>
                <a:lnTo>
                  <a:pt x="620" y="608"/>
                </a:lnTo>
                <a:lnTo>
                  <a:pt x="620" y="608"/>
                </a:lnTo>
                <a:lnTo>
                  <a:pt x="619" y="613"/>
                </a:lnTo>
                <a:lnTo>
                  <a:pt x="617" y="617"/>
                </a:lnTo>
                <a:lnTo>
                  <a:pt x="617" y="617"/>
                </a:lnTo>
                <a:close/>
                <a:moveTo>
                  <a:pt x="514" y="619"/>
                </a:moveTo>
                <a:lnTo>
                  <a:pt x="514" y="619"/>
                </a:lnTo>
                <a:lnTo>
                  <a:pt x="515" y="614"/>
                </a:lnTo>
                <a:lnTo>
                  <a:pt x="517" y="610"/>
                </a:lnTo>
                <a:lnTo>
                  <a:pt x="517" y="610"/>
                </a:lnTo>
                <a:lnTo>
                  <a:pt x="514" y="610"/>
                </a:lnTo>
                <a:lnTo>
                  <a:pt x="512" y="608"/>
                </a:lnTo>
                <a:lnTo>
                  <a:pt x="512" y="608"/>
                </a:lnTo>
                <a:lnTo>
                  <a:pt x="512" y="614"/>
                </a:lnTo>
                <a:lnTo>
                  <a:pt x="514" y="619"/>
                </a:lnTo>
                <a:lnTo>
                  <a:pt x="514" y="619"/>
                </a:lnTo>
                <a:close/>
                <a:moveTo>
                  <a:pt x="453" y="626"/>
                </a:moveTo>
                <a:lnTo>
                  <a:pt x="453" y="626"/>
                </a:lnTo>
                <a:lnTo>
                  <a:pt x="451" y="623"/>
                </a:lnTo>
                <a:lnTo>
                  <a:pt x="451" y="620"/>
                </a:lnTo>
                <a:lnTo>
                  <a:pt x="453" y="620"/>
                </a:lnTo>
                <a:lnTo>
                  <a:pt x="453" y="620"/>
                </a:lnTo>
                <a:lnTo>
                  <a:pt x="451" y="617"/>
                </a:lnTo>
                <a:lnTo>
                  <a:pt x="450" y="614"/>
                </a:lnTo>
                <a:lnTo>
                  <a:pt x="448" y="613"/>
                </a:lnTo>
                <a:lnTo>
                  <a:pt x="445" y="611"/>
                </a:lnTo>
                <a:lnTo>
                  <a:pt x="445" y="611"/>
                </a:lnTo>
                <a:lnTo>
                  <a:pt x="445" y="614"/>
                </a:lnTo>
                <a:lnTo>
                  <a:pt x="447" y="619"/>
                </a:lnTo>
                <a:lnTo>
                  <a:pt x="453" y="626"/>
                </a:lnTo>
                <a:lnTo>
                  <a:pt x="453" y="626"/>
                </a:lnTo>
                <a:close/>
                <a:moveTo>
                  <a:pt x="491" y="614"/>
                </a:moveTo>
                <a:lnTo>
                  <a:pt x="491" y="614"/>
                </a:lnTo>
                <a:lnTo>
                  <a:pt x="492" y="616"/>
                </a:lnTo>
                <a:lnTo>
                  <a:pt x="494" y="616"/>
                </a:lnTo>
                <a:lnTo>
                  <a:pt x="495" y="616"/>
                </a:lnTo>
                <a:lnTo>
                  <a:pt x="495" y="616"/>
                </a:lnTo>
                <a:lnTo>
                  <a:pt x="495" y="614"/>
                </a:lnTo>
                <a:lnTo>
                  <a:pt x="494" y="613"/>
                </a:lnTo>
                <a:lnTo>
                  <a:pt x="491" y="611"/>
                </a:lnTo>
                <a:lnTo>
                  <a:pt x="491" y="611"/>
                </a:lnTo>
                <a:lnTo>
                  <a:pt x="491" y="613"/>
                </a:lnTo>
                <a:lnTo>
                  <a:pt x="491" y="614"/>
                </a:lnTo>
                <a:lnTo>
                  <a:pt x="491" y="614"/>
                </a:lnTo>
                <a:close/>
                <a:moveTo>
                  <a:pt x="601" y="617"/>
                </a:moveTo>
                <a:lnTo>
                  <a:pt x="601" y="617"/>
                </a:lnTo>
                <a:lnTo>
                  <a:pt x="602" y="616"/>
                </a:lnTo>
                <a:lnTo>
                  <a:pt x="602" y="614"/>
                </a:lnTo>
                <a:lnTo>
                  <a:pt x="604" y="611"/>
                </a:lnTo>
                <a:lnTo>
                  <a:pt x="602" y="611"/>
                </a:lnTo>
                <a:lnTo>
                  <a:pt x="602" y="611"/>
                </a:lnTo>
                <a:lnTo>
                  <a:pt x="602" y="613"/>
                </a:lnTo>
                <a:lnTo>
                  <a:pt x="601" y="614"/>
                </a:lnTo>
                <a:lnTo>
                  <a:pt x="599" y="616"/>
                </a:lnTo>
                <a:lnTo>
                  <a:pt x="601" y="617"/>
                </a:lnTo>
                <a:lnTo>
                  <a:pt x="601" y="617"/>
                </a:lnTo>
                <a:close/>
                <a:moveTo>
                  <a:pt x="665" y="613"/>
                </a:moveTo>
                <a:lnTo>
                  <a:pt x="665" y="613"/>
                </a:lnTo>
                <a:lnTo>
                  <a:pt x="666" y="613"/>
                </a:lnTo>
                <a:lnTo>
                  <a:pt x="668" y="611"/>
                </a:lnTo>
                <a:lnTo>
                  <a:pt x="668" y="611"/>
                </a:lnTo>
                <a:lnTo>
                  <a:pt x="665" y="611"/>
                </a:lnTo>
                <a:lnTo>
                  <a:pt x="665" y="613"/>
                </a:lnTo>
                <a:lnTo>
                  <a:pt x="665" y="613"/>
                </a:lnTo>
                <a:close/>
                <a:moveTo>
                  <a:pt x="689" y="616"/>
                </a:moveTo>
                <a:lnTo>
                  <a:pt x="689" y="616"/>
                </a:lnTo>
                <a:lnTo>
                  <a:pt x="692" y="613"/>
                </a:lnTo>
                <a:lnTo>
                  <a:pt x="695" y="611"/>
                </a:lnTo>
                <a:lnTo>
                  <a:pt x="695" y="611"/>
                </a:lnTo>
                <a:lnTo>
                  <a:pt x="691" y="613"/>
                </a:lnTo>
                <a:lnTo>
                  <a:pt x="689" y="616"/>
                </a:lnTo>
                <a:lnTo>
                  <a:pt x="689" y="616"/>
                </a:lnTo>
                <a:close/>
                <a:moveTo>
                  <a:pt x="233" y="617"/>
                </a:moveTo>
                <a:lnTo>
                  <a:pt x="233" y="617"/>
                </a:lnTo>
                <a:lnTo>
                  <a:pt x="238" y="617"/>
                </a:lnTo>
                <a:lnTo>
                  <a:pt x="241" y="617"/>
                </a:lnTo>
                <a:lnTo>
                  <a:pt x="241" y="617"/>
                </a:lnTo>
                <a:lnTo>
                  <a:pt x="241" y="616"/>
                </a:lnTo>
                <a:lnTo>
                  <a:pt x="239" y="614"/>
                </a:lnTo>
                <a:lnTo>
                  <a:pt x="235" y="613"/>
                </a:lnTo>
                <a:lnTo>
                  <a:pt x="235" y="613"/>
                </a:lnTo>
                <a:lnTo>
                  <a:pt x="233" y="614"/>
                </a:lnTo>
                <a:lnTo>
                  <a:pt x="233" y="617"/>
                </a:lnTo>
                <a:lnTo>
                  <a:pt x="233" y="617"/>
                </a:lnTo>
                <a:close/>
                <a:moveTo>
                  <a:pt x="354" y="616"/>
                </a:moveTo>
                <a:lnTo>
                  <a:pt x="354" y="616"/>
                </a:lnTo>
                <a:lnTo>
                  <a:pt x="361" y="614"/>
                </a:lnTo>
                <a:lnTo>
                  <a:pt x="367" y="614"/>
                </a:lnTo>
                <a:lnTo>
                  <a:pt x="367" y="614"/>
                </a:lnTo>
                <a:lnTo>
                  <a:pt x="364" y="613"/>
                </a:lnTo>
                <a:lnTo>
                  <a:pt x="360" y="613"/>
                </a:lnTo>
                <a:lnTo>
                  <a:pt x="355" y="614"/>
                </a:lnTo>
                <a:lnTo>
                  <a:pt x="354" y="616"/>
                </a:lnTo>
                <a:lnTo>
                  <a:pt x="354" y="616"/>
                </a:lnTo>
                <a:close/>
                <a:moveTo>
                  <a:pt x="471" y="631"/>
                </a:moveTo>
                <a:lnTo>
                  <a:pt x="471" y="631"/>
                </a:lnTo>
                <a:lnTo>
                  <a:pt x="476" y="631"/>
                </a:lnTo>
                <a:lnTo>
                  <a:pt x="480" y="632"/>
                </a:lnTo>
                <a:lnTo>
                  <a:pt x="480" y="632"/>
                </a:lnTo>
                <a:lnTo>
                  <a:pt x="479" y="628"/>
                </a:lnTo>
                <a:lnTo>
                  <a:pt x="477" y="622"/>
                </a:lnTo>
                <a:lnTo>
                  <a:pt x="477" y="617"/>
                </a:lnTo>
                <a:lnTo>
                  <a:pt x="474" y="613"/>
                </a:lnTo>
                <a:lnTo>
                  <a:pt x="474" y="613"/>
                </a:lnTo>
                <a:lnTo>
                  <a:pt x="473" y="620"/>
                </a:lnTo>
                <a:lnTo>
                  <a:pt x="471" y="631"/>
                </a:lnTo>
                <a:lnTo>
                  <a:pt x="471" y="631"/>
                </a:lnTo>
                <a:close/>
                <a:moveTo>
                  <a:pt x="436" y="625"/>
                </a:moveTo>
                <a:lnTo>
                  <a:pt x="436" y="625"/>
                </a:lnTo>
                <a:lnTo>
                  <a:pt x="434" y="619"/>
                </a:lnTo>
                <a:lnTo>
                  <a:pt x="433" y="616"/>
                </a:lnTo>
                <a:lnTo>
                  <a:pt x="430" y="613"/>
                </a:lnTo>
                <a:lnTo>
                  <a:pt x="430" y="613"/>
                </a:lnTo>
                <a:lnTo>
                  <a:pt x="433" y="620"/>
                </a:lnTo>
                <a:lnTo>
                  <a:pt x="436" y="625"/>
                </a:lnTo>
                <a:lnTo>
                  <a:pt x="436" y="625"/>
                </a:lnTo>
                <a:close/>
                <a:moveTo>
                  <a:pt x="654" y="620"/>
                </a:moveTo>
                <a:lnTo>
                  <a:pt x="654" y="620"/>
                </a:lnTo>
                <a:lnTo>
                  <a:pt x="656" y="620"/>
                </a:lnTo>
                <a:lnTo>
                  <a:pt x="657" y="619"/>
                </a:lnTo>
                <a:lnTo>
                  <a:pt x="659" y="616"/>
                </a:lnTo>
                <a:lnTo>
                  <a:pt x="659" y="616"/>
                </a:lnTo>
                <a:lnTo>
                  <a:pt x="656" y="617"/>
                </a:lnTo>
                <a:lnTo>
                  <a:pt x="654" y="620"/>
                </a:lnTo>
                <a:lnTo>
                  <a:pt x="654" y="620"/>
                </a:lnTo>
                <a:close/>
                <a:moveTo>
                  <a:pt x="535" y="620"/>
                </a:moveTo>
                <a:lnTo>
                  <a:pt x="535" y="620"/>
                </a:lnTo>
                <a:lnTo>
                  <a:pt x="535" y="619"/>
                </a:lnTo>
                <a:lnTo>
                  <a:pt x="535" y="617"/>
                </a:lnTo>
                <a:lnTo>
                  <a:pt x="535" y="617"/>
                </a:lnTo>
                <a:lnTo>
                  <a:pt x="535" y="617"/>
                </a:lnTo>
                <a:lnTo>
                  <a:pt x="534" y="619"/>
                </a:lnTo>
                <a:lnTo>
                  <a:pt x="534" y="620"/>
                </a:lnTo>
                <a:lnTo>
                  <a:pt x="535" y="620"/>
                </a:lnTo>
                <a:lnTo>
                  <a:pt x="535" y="620"/>
                </a:lnTo>
                <a:close/>
                <a:moveTo>
                  <a:pt x="570" y="635"/>
                </a:moveTo>
                <a:lnTo>
                  <a:pt x="570" y="635"/>
                </a:lnTo>
                <a:lnTo>
                  <a:pt x="575" y="632"/>
                </a:lnTo>
                <a:lnTo>
                  <a:pt x="576" y="628"/>
                </a:lnTo>
                <a:lnTo>
                  <a:pt x="581" y="617"/>
                </a:lnTo>
                <a:lnTo>
                  <a:pt x="581" y="617"/>
                </a:lnTo>
                <a:lnTo>
                  <a:pt x="576" y="620"/>
                </a:lnTo>
                <a:lnTo>
                  <a:pt x="575" y="625"/>
                </a:lnTo>
                <a:lnTo>
                  <a:pt x="570" y="635"/>
                </a:lnTo>
                <a:lnTo>
                  <a:pt x="570" y="635"/>
                </a:lnTo>
                <a:close/>
                <a:moveTo>
                  <a:pt x="117" y="622"/>
                </a:moveTo>
                <a:lnTo>
                  <a:pt x="117" y="622"/>
                </a:lnTo>
                <a:lnTo>
                  <a:pt x="117" y="626"/>
                </a:lnTo>
                <a:lnTo>
                  <a:pt x="117" y="626"/>
                </a:lnTo>
                <a:lnTo>
                  <a:pt x="130" y="632"/>
                </a:lnTo>
                <a:lnTo>
                  <a:pt x="143" y="637"/>
                </a:lnTo>
                <a:lnTo>
                  <a:pt x="143" y="637"/>
                </a:lnTo>
                <a:lnTo>
                  <a:pt x="142" y="634"/>
                </a:lnTo>
                <a:lnTo>
                  <a:pt x="140" y="632"/>
                </a:lnTo>
                <a:lnTo>
                  <a:pt x="136" y="628"/>
                </a:lnTo>
                <a:lnTo>
                  <a:pt x="133" y="623"/>
                </a:lnTo>
                <a:lnTo>
                  <a:pt x="131" y="620"/>
                </a:lnTo>
                <a:lnTo>
                  <a:pt x="133" y="617"/>
                </a:lnTo>
                <a:lnTo>
                  <a:pt x="133" y="617"/>
                </a:lnTo>
                <a:lnTo>
                  <a:pt x="123" y="619"/>
                </a:lnTo>
                <a:lnTo>
                  <a:pt x="117" y="622"/>
                </a:lnTo>
                <a:lnTo>
                  <a:pt x="117" y="622"/>
                </a:lnTo>
                <a:close/>
                <a:moveTo>
                  <a:pt x="511" y="629"/>
                </a:moveTo>
                <a:lnTo>
                  <a:pt x="511" y="629"/>
                </a:lnTo>
                <a:lnTo>
                  <a:pt x="509" y="623"/>
                </a:lnTo>
                <a:lnTo>
                  <a:pt x="508" y="617"/>
                </a:lnTo>
                <a:lnTo>
                  <a:pt x="508" y="617"/>
                </a:lnTo>
                <a:lnTo>
                  <a:pt x="506" y="623"/>
                </a:lnTo>
                <a:lnTo>
                  <a:pt x="508" y="626"/>
                </a:lnTo>
                <a:lnTo>
                  <a:pt x="511" y="629"/>
                </a:lnTo>
                <a:lnTo>
                  <a:pt x="511" y="629"/>
                </a:lnTo>
                <a:close/>
                <a:moveTo>
                  <a:pt x="524" y="628"/>
                </a:moveTo>
                <a:lnTo>
                  <a:pt x="524" y="628"/>
                </a:lnTo>
                <a:lnTo>
                  <a:pt x="526" y="625"/>
                </a:lnTo>
                <a:lnTo>
                  <a:pt x="527" y="622"/>
                </a:lnTo>
                <a:lnTo>
                  <a:pt x="527" y="622"/>
                </a:lnTo>
                <a:lnTo>
                  <a:pt x="526" y="619"/>
                </a:lnTo>
                <a:lnTo>
                  <a:pt x="523" y="617"/>
                </a:lnTo>
                <a:lnTo>
                  <a:pt x="523" y="617"/>
                </a:lnTo>
                <a:lnTo>
                  <a:pt x="524" y="620"/>
                </a:lnTo>
                <a:lnTo>
                  <a:pt x="524" y="623"/>
                </a:lnTo>
                <a:lnTo>
                  <a:pt x="524" y="625"/>
                </a:lnTo>
                <a:lnTo>
                  <a:pt x="524" y="628"/>
                </a:lnTo>
                <a:lnTo>
                  <a:pt x="524" y="628"/>
                </a:lnTo>
                <a:close/>
                <a:moveTo>
                  <a:pt x="177" y="622"/>
                </a:moveTo>
                <a:lnTo>
                  <a:pt x="177" y="622"/>
                </a:lnTo>
                <a:lnTo>
                  <a:pt x="177" y="620"/>
                </a:lnTo>
                <a:lnTo>
                  <a:pt x="175" y="619"/>
                </a:lnTo>
                <a:lnTo>
                  <a:pt x="172" y="619"/>
                </a:lnTo>
                <a:lnTo>
                  <a:pt x="172" y="619"/>
                </a:lnTo>
                <a:lnTo>
                  <a:pt x="174" y="622"/>
                </a:lnTo>
                <a:lnTo>
                  <a:pt x="175" y="622"/>
                </a:lnTo>
                <a:lnTo>
                  <a:pt x="177" y="622"/>
                </a:lnTo>
                <a:lnTo>
                  <a:pt x="177" y="622"/>
                </a:lnTo>
                <a:close/>
                <a:moveTo>
                  <a:pt x="343" y="622"/>
                </a:move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43" y="622"/>
                </a:lnTo>
                <a:lnTo>
                  <a:pt x="334" y="620"/>
                </a:lnTo>
                <a:lnTo>
                  <a:pt x="329" y="620"/>
                </a:lnTo>
                <a:lnTo>
                  <a:pt x="326" y="622"/>
                </a:lnTo>
                <a:lnTo>
                  <a:pt x="326" y="622"/>
                </a:lnTo>
                <a:lnTo>
                  <a:pt x="329" y="622"/>
                </a:lnTo>
                <a:lnTo>
                  <a:pt x="334" y="623"/>
                </a:lnTo>
                <a:lnTo>
                  <a:pt x="343" y="622"/>
                </a:lnTo>
                <a:lnTo>
                  <a:pt x="343" y="622"/>
                </a:lnTo>
                <a:close/>
                <a:moveTo>
                  <a:pt x="689" y="626"/>
                </a:moveTo>
                <a:lnTo>
                  <a:pt x="689" y="626"/>
                </a:lnTo>
                <a:lnTo>
                  <a:pt x="697" y="625"/>
                </a:lnTo>
                <a:lnTo>
                  <a:pt x="701" y="622"/>
                </a:lnTo>
                <a:lnTo>
                  <a:pt x="701" y="622"/>
                </a:lnTo>
                <a:lnTo>
                  <a:pt x="700" y="622"/>
                </a:lnTo>
                <a:lnTo>
                  <a:pt x="700" y="620"/>
                </a:lnTo>
                <a:lnTo>
                  <a:pt x="698" y="620"/>
                </a:lnTo>
                <a:lnTo>
                  <a:pt x="697" y="619"/>
                </a:lnTo>
                <a:lnTo>
                  <a:pt x="697" y="619"/>
                </a:lnTo>
                <a:lnTo>
                  <a:pt x="689" y="626"/>
                </a:lnTo>
                <a:lnTo>
                  <a:pt x="689" y="626"/>
                </a:lnTo>
                <a:close/>
                <a:moveTo>
                  <a:pt x="171" y="632"/>
                </a:moveTo>
                <a:lnTo>
                  <a:pt x="171" y="632"/>
                </a:lnTo>
                <a:lnTo>
                  <a:pt x="168" y="626"/>
                </a:lnTo>
                <a:lnTo>
                  <a:pt x="162" y="622"/>
                </a:lnTo>
                <a:lnTo>
                  <a:pt x="154" y="620"/>
                </a:lnTo>
                <a:lnTo>
                  <a:pt x="143" y="620"/>
                </a:lnTo>
                <a:lnTo>
                  <a:pt x="143" y="620"/>
                </a:lnTo>
                <a:lnTo>
                  <a:pt x="145" y="623"/>
                </a:lnTo>
                <a:lnTo>
                  <a:pt x="148" y="626"/>
                </a:lnTo>
                <a:lnTo>
                  <a:pt x="155" y="629"/>
                </a:lnTo>
                <a:lnTo>
                  <a:pt x="163" y="632"/>
                </a:lnTo>
                <a:lnTo>
                  <a:pt x="171" y="632"/>
                </a:lnTo>
                <a:lnTo>
                  <a:pt x="171" y="632"/>
                </a:lnTo>
                <a:close/>
                <a:moveTo>
                  <a:pt x="180" y="623"/>
                </a:moveTo>
                <a:lnTo>
                  <a:pt x="180" y="623"/>
                </a:lnTo>
                <a:lnTo>
                  <a:pt x="181" y="625"/>
                </a:lnTo>
                <a:lnTo>
                  <a:pt x="183" y="625"/>
                </a:lnTo>
                <a:lnTo>
                  <a:pt x="184" y="628"/>
                </a:lnTo>
                <a:lnTo>
                  <a:pt x="184" y="628"/>
                </a:lnTo>
                <a:lnTo>
                  <a:pt x="187" y="626"/>
                </a:lnTo>
                <a:lnTo>
                  <a:pt x="192" y="628"/>
                </a:lnTo>
                <a:lnTo>
                  <a:pt x="200" y="631"/>
                </a:lnTo>
                <a:lnTo>
                  <a:pt x="209" y="632"/>
                </a:lnTo>
                <a:lnTo>
                  <a:pt x="212" y="631"/>
                </a:lnTo>
                <a:lnTo>
                  <a:pt x="215" y="629"/>
                </a:lnTo>
                <a:lnTo>
                  <a:pt x="215" y="629"/>
                </a:lnTo>
                <a:lnTo>
                  <a:pt x="206" y="628"/>
                </a:lnTo>
                <a:lnTo>
                  <a:pt x="197" y="625"/>
                </a:lnTo>
                <a:lnTo>
                  <a:pt x="181" y="620"/>
                </a:lnTo>
                <a:lnTo>
                  <a:pt x="181" y="620"/>
                </a:lnTo>
                <a:lnTo>
                  <a:pt x="180" y="623"/>
                </a:lnTo>
                <a:lnTo>
                  <a:pt x="180" y="623"/>
                </a:lnTo>
                <a:close/>
                <a:moveTo>
                  <a:pt x="229" y="622"/>
                </a:moveTo>
                <a:lnTo>
                  <a:pt x="229" y="622"/>
                </a:lnTo>
                <a:lnTo>
                  <a:pt x="223" y="620"/>
                </a:lnTo>
                <a:lnTo>
                  <a:pt x="216" y="622"/>
                </a:lnTo>
                <a:lnTo>
                  <a:pt x="216" y="622"/>
                </a:lnTo>
                <a:lnTo>
                  <a:pt x="223" y="625"/>
                </a:lnTo>
                <a:lnTo>
                  <a:pt x="226" y="623"/>
                </a:lnTo>
                <a:lnTo>
                  <a:pt x="229" y="622"/>
                </a:lnTo>
                <a:lnTo>
                  <a:pt x="229" y="622"/>
                </a:lnTo>
                <a:close/>
                <a:moveTo>
                  <a:pt x="299" y="622"/>
                </a:moveTo>
                <a:lnTo>
                  <a:pt x="299" y="622"/>
                </a:lnTo>
                <a:lnTo>
                  <a:pt x="290" y="622"/>
                </a:lnTo>
                <a:lnTo>
                  <a:pt x="285" y="622"/>
                </a:lnTo>
                <a:lnTo>
                  <a:pt x="282" y="625"/>
                </a:lnTo>
                <a:lnTo>
                  <a:pt x="282" y="625"/>
                </a:lnTo>
                <a:lnTo>
                  <a:pt x="299" y="625"/>
                </a:lnTo>
                <a:lnTo>
                  <a:pt x="312" y="623"/>
                </a:lnTo>
                <a:lnTo>
                  <a:pt x="312" y="623"/>
                </a:lnTo>
                <a:lnTo>
                  <a:pt x="309" y="623"/>
                </a:lnTo>
                <a:lnTo>
                  <a:pt x="306" y="623"/>
                </a:lnTo>
                <a:lnTo>
                  <a:pt x="299" y="622"/>
                </a:lnTo>
                <a:lnTo>
                  <a:pt x="299" y="622"/>
                </a:lnTo>
                <a:close/>
                <a:moveTo>
                  <a:pt x="316" y="623"/>
                </a:moveTo>
                <a:lnTo>
                  <a:pt x="316" y="623"/>
                </a:lnTo>
                <a:lnTo>
                  <a:pt x="323" y="623"/>
                </a:lnTo>
                <a:lnTo>
                  <a:pt x="323" y="623"/>
                </a:lnTo>
                <a:lnTo>
                  <a:pt x="322" y="622"/>
                </a:lnTo>
                <a:lnTo>
                  <a:pt x="320" y="622"/>
                </a:lnTo>
                <a:lnTo>
                  <a:pt x="320" y="622"/>
                </a:lnTo>
                <a:lnTo>
                  <a:pt x="320" y="622"/>
                </a:lnTo>
                <a:lnTo>
                  <a:pt x="319" y="623"/>
                </a:lnTo>
                <a:lnTo>
                  <a:pt x="316" y="623"/>
                </a:lnTo>
                <a:lnTo>
                  <a:pt x="316" y="623"/>
                </a:lnTo>
                <a:close/>
                <a:moveTo>
                  <a:pt x="592" y="632"/>
                </a:moveTo>
                <a:lnTo>
                  <a:pt x="592" y="632"/>
                </a:lnTo>
                <a:lnTo>
                  <a:pt x="595" y="626"/>
                </a:lnTo>
                <a:lnTo>
                  <a:pt x="596" y="623"/>
                </a:lnTo>
                <a:lnTo>
                  <a:pt x="596" y="622"/>
                </a:lnTo>
                <a:lnTo>
                  <a:pt x="596" y="622"/>
                </a:lnTo>
                <a:lnTo>
                  <a:pt x="593" y="623"/>
                </a:lnTo>
                <a:lnTo>
                  <a:pt x="590" y="626"/>
                </a:lnTo>
                <a:lnTo>
                  <a:pt x="590" y="629"/>
                </a:lnTo>
                <a:lnTo>
                  <a:pt x="590" y="631"/>
                </a:lnTo>
                <a:lnTo>
                  <a:pt x="592" y="632"/>
                </a:lnTo>
                <a:lnTo>
                  <a:pt x="592" y="632"/>
                </a:lnTo>
                <a:close/>
                <a:moveTo>
                  <a:pt x="424" y="643"/>
                </a:moveTo>
                <a:lnTo>
                  <a:pt x="424" y="643"/>
                </a:lnTo>
                <a:lnTo>
                  <a:pt x="410" y="625"/>
                </a:lnTo>
                <a:lnTo>
                  <a:pt x="410" y="625"/>
                </a:lnTo>
                <a:lnTo>
                  <a:pt x="404" y="625"/>
                </a:lnTo>
                <a:lnTo>
                  <a:pt x="399" y="623"/>
                </a:lnTo>
                <a:lnTo>
                  <a:pt x="392" y="622"/>
                </a:lnTo>
                <a:lnTo>
                  <a:pt x="392" y="622"/>
                </a:lnTo>
                <a:lnTo>
                  <a:pt x="409" y="634"/>
                </a:lnTo>
                <a:lnTo>
                  <a:pt x="416" y="638"/>
                </a:lnTo>
                <a:lnTo>
                  <a:pt x="424" y="643"/>
                </a:lnTo>
                <a:lnTo>
                  <a:pt x="424" y="643"/>
                </a:lnTo>
                <a:close/>
                <a:moveTo>
                  <a:pt x="276" y="622"/>
                </a:moveTo>
                <a:lnTo>
                  <a:pt x="276" y="622"/>
                </a:lnTo>
                <a:lnTo>
                  <a:pt x="274" y="622"/>
                </a:lnTo>
                <a:lnTo>
                  <a:pt x="273" y="622"/>
                </a:lnTo>
                <a:lnTo>
                  <a:pt x="271" y="623"/>
                </a:lnTo>
                <a:lnTo>
                  <a:pt x="271" y="623"/>
                </a:lnTo>
                <a:lnTo>
                  <a:pt x="274" y="625"/>
                </a:lnTo>
                <a:lnTo>
                  <a:pt x="276" y="623"/>
                </a:lnTo>
                <a:lnTo>
                  <a:pt x="276" y="622"/>
                </a:lnTo>
                <a:lnTo>
                  <a:pt x="276" y="622"/>
                </a:lnTo>
                <a:close/>
                <a:moveTo>
                  <a:pt x="656" y="637"/>
                </a:moveTo>
                <a:lnTo>
                  <a:pt x="656" y="637"/>
                </a:lnTo>
                <a:lnTo>
                  <a:pt x="671" y="632"/>
                </a:lnTo>
                <a:lnTo>
                  <a:pt x="677" y="629"/>
                </a:lnTo>
                <a:lnTo>
                  <a:pt x="680" y="626"/>
                </a:lnTo>
                <a:lnTo>
                  <a:pt x="680" y="622"/>
                </a:lnTo>
                <a:lnTo>
                  <a:pt x="680" y="622"/>
                </a:lnTo>
                <a:lnTo>
                  <a:pt x="666" y="628"/>
                </a:lnTo>
                <a:lnTo>
                  <a:pt x="659" y="631"/>
                </a:lnTo>
                <a:lnTo>
                  <a:pt x="657" y="634"/>
                </a:lnTo>
                <a:lnTo>
                  <a:pt x="656" y="637"/>
                </a:lnTo>
                <a:lnTo>
                  <a:pt x="656" y="637"/>
                </a:lnTo>
                <a:close/>
                <a:moveTo>
                  <a:pt x="238" y="625"/>
                </a:moveTo>
                <a:lnTo>
                  <a:pt x="238" y="625"/>
                </a:lnTo>
                <a:lnTo>
                  <a:pt x="239" y="626"/>
                </a:lnTo>
                <a:lnTo>
                  <a:pt x="241" y="626"/>
                </a:lnTo>
                <a:lnTo>
                  <a:pt x="244" y="626"/>
                </a:lnTo>
                <a:lnTo>
                  <a:pt x="244" y="626"/>
                </a:lnTo>
                <a:lnTo>
                  <a:pt x="245" y="623"/>
                </a:lnTo>
                <a:lnTo>
                  <a:pt x="245" y="623"/>
                </a:lnTo>
                <a:lnTo>
                  <a:pt x="241" y="625"/>
                </a:lnTo>
                <a:lnTo>
                  <a:pt x="238" y="625"/>
                </a:lnTo>
                <a:lnTo>
                  <a:pt x="238" y="625"/>
                </a:lnTo>
                <a:close/>
                <a:moveTo>
                  <a:pt x="602" y="623"/>
                </a:moveTo>
                <a:lnTo>
                  <a:pt x="602" y="623"/>
                </a:lnTo>
                <a:lnTo>
                  <a:pt x="602" y="626"/>
                </a:lnTo>
                <a:lnTo>
                  <a:pt x="602" y="626"/>
                </a:lnTo>
                <a:lnTo>
                  <a:pt x="607" y="623"/>
                </a:lnTo>
                <a:lnTo>
                  <a:pt x="607" y="623"/>
                </a:lnTo>
                <a:lnTo>
                  <a:pt x="605" y="625"/>
                </a:lnTo>
                <a:lnTo>
                  <a:pt x="602" y="623"/>
                </a:lnTo>
                <a:lnTo>
                  <a:pt x="602" y="623"/>
                </a:lnTo>
                <a:close/>
                <a:moveTo>
                  <a:pt x="502" y="640"/>
                </a:moveTo>
                <a:lnTo>
                  <a:pt x="502" y="640"/>
                </a:lnTo>
                <a:lnTo>
                  <a:pt x="502" y="635"/>
                </a:lnTo>
                <a:lnTo>
                  <a:pt x="500" y="631"/>
                </a:lnTo>
                <a:lnTo>
                  <a:pt x="497" y="626"/>
                </a:lnTo>
                <a:lnTo>
                  <a:pt x="494" y="625"/>
                </a:lnTo>
                <a:lnTo>
                  <a:pt x="494" y="625"/>
                </a:lnTo>
                <a:lnTo>
                  <a:pt x="497" y="632"/>
                </a:lnTo>
                <a:lnTo>
                  <a:pt x="502" y="640"/>
                </a:lnTo>
                <a:lnTo>
                  <a:pt x="502" y="640"/>
                </a:lnTo>
                <a:close/>
                <a:moveTo>
                  <a:pt x="561" y="629"/>
                </a:moveTo>
                <a:lnTo>
                  <a:pt x="561" y="629"/>
                </a:lnTo>
                <a:lnTo>
                  <a:pt x="564" y="628"/>
                </a:lnTo>
                <a:lnTo>
                  <a:pt x="564" y="625"/>
                </a:lnTo>
                <a:lnTo>
                  <a:pt x="564" y="625"/>
                </a:lnTo>
                <a:lnTo>
                  <a:pt x="563" y="625"/>
                </a:lnTo>
                <a:lnTo>
                  <a:pt x="563" y="625"/>
                </a:lnTo>
                <a:lnTo>
                  <a:pt x="563" y="626"/>
                </a:lnTo>
                <a:lnTo>
                  <a:pt x="563" y="628"/>
                </a:lnTo>
                <a:lnTo>
                  <a:pt x="563" y="628"/>
                </a:lnTo>
                <a:lnTo>
                  <a:pt x="561" y="629"/>
                </a:lnTo>
                <a:lnTo>
                  <a:pt x="561" y="629"/>
                </a:lnTo>
                <a:close/>
                <a:moveTo>
                  <a:pt x="637" y="628"/>
                </a:moveTo>
                <a:lnTo>
                  <a:pt x="637" y="628"/>
                </a:lnTo>
                <a:lnTo>
                  <a:pt x="640" y="628"/>
                </a:lnTo>
                <a:lnTo>
                  <a:pt x="643" y="626"/>
                </a:lnTo>
                <a:lnTo>
                  <a:pt x="643" y="626"/>
                </a:lnTo>
                <a:lnTo>
                  <a:pt x="640" y="626"/>
                </a:lnTo>
                <a:lnTo>
                  <a:pt x="637" y="628"/>
                </a:lnTo>
                <a:lnTo>
                  <a:pt x="637" y="628"/>
                </a:lnTo>
                <a:close/>
                <a:moveTo>
                  <a:pt x="335" y="628"/>
                </a:moveTo>
                <a:lnTo>
                  <a:pt x="335" y="628"/>
                </a:lnTo>
                <a:lnTo>
                  <a:pt x="354" y="629"/>
                </a:lnTo>
                <a:lnTo>
                  <a:pt x="372" y="629"/>
                </a:lnTo>
                <a:lnTo>
                  <a:pt x="372" y="629"/>
                </a:lnTo>
                <a:lnTo>
                  <a:pt x="363" y="628"/>
                </a:lnTo>
                <a:lnTo>
                  <a:pt x="354" y="626"/>
                </a:lnTo>
                <a:lnTo>
                  <a:pt x="343" y="628"/>
                </a:lnTo>
                <a:lnTo>
                  <a:pt x="335" y="628"/>
                </a:lnTo>
                <a:lnTo>
                  <a:pt x="335" y="628"/>
                </a:lnTo>
                <a:close/>
                <a:moveTo>
                  <a:pt x="305" y="631"/>
                </a:moveTo>
                <a:lnTo>
                  <a:pt x="305" y="631"/>
                </a:lnTo>
                <a:lnTo>
                  <a:pt x="311" y="631"/>
                </a:lnTo>
                <a:lnTo>
                  <a:pt x="317" y="631"/>
                </a:lnTo>
                <a:lnTo>
                  <a:pt x="331" y="631"/>
                </a:lnTo>
                <a:lnTo>
                  <a:pt x="331" y="631"/>
                </a:lnTo>
                <a:lnTo>
                  <a:pt x="328" y="629"/>
                </a:lnTo>
                <a:lnTo>
                  <a:pt x="325" y="628"/>
                </a:lnTo>
                <a:lnTo>
                  <a:pt x="319" y="628"/>
                </a:lnTo>
                <a:lnTo>
                  <a:pt x="311" y="629"/>
                </a:lnTo>
                <a:lnTo>
                  <a:pt x="305" y="631"/>
                </a:lnTo>
                <a:lnTo>
                  <a:pt x="305" y="631"/>
                </a:lnTo>
                <a:close/>
                <a:moveTo>
                  <a:pt x="628" y="631"/>
                </a:moveTo>
                <a:lnTo>
                  <a:pt x="628" y="631"/>
                </a:lnTo>
                <a:lnTo>
                  <a:pt x="631" y="631"/>
                </a:lnTo>
                <a:lnTo>
                  <a:pt x="633" y="629"/>
                </a:lnTo>
                <a:lnTo>
                  <a:pt x="633" y="629"/>
                </a:lnTo>
                <a:lnTo>
                  <a:pt x="630" y="629"/>
                </a:lnTo>
                <a:lnTo>
                  <a:pt x="628" y="631"/>
                </a:lnTo>
                <a:lnTo>
                  <a:pt x="628" y="631"/>
                </a:lnTo>
                <a:close/>
                <a:moveTo>
                  <a:pt x="183" y="632"/>
                </a:moveTo>
                <a:lnTo>
                  <a:pt x="183" y="632"/>
                </a:lnTo>
                <a:lnTo>
                  <a:pt x="177" y="629"/>
                </a:lnTo>
                <a:lnTo>
                  <a:pt x="177" y="629"/>
                </a:lnTo>
                <a:lnTo>
                  <a:pt x="178" y="631"/>
                </a:lnTo>
                <a:lnTo>
                  <a:pt x="180" y="632"/>
                </a:lnTo>
                <a:lnTo>
                  <a:pt x="181" y="632"/>
                </a:lnTo>
                <a:lnTo>
                  <a:pt x="183" y="632"/>
                </a:lnTo>
                <a:lnTo>
                  <a:pt x="183" y="632"/>
                </a:lnTo>
                <a:close/>
                <a:moveTo>
                  <a:pt x="686" y="635"/>
                </a:moveTo>
                <a:lnTo>
                  <a:pt x="686" y="635"/>
                </a:lnTo>
                <a:lnTo>
                  <a:pt x="689" y="635"/>
                </a:lnTo>
                <a:lnTo>
                  <a:pt x="694" y="634"/>
                </a:lnTo>
                <a:lnTo>
                  <a:pt x="695" y="632"/>
                </a:lnTo>
                <a:lnTo>
                  <a:pt x="697" y="629"/>
                </a:lnTo>
                <a:lnTo>
                  <a:pt x="697" y="629"/>
                </a:lnTo>
                <a:lnTo>
                  <a:pt x="691" y="631"/>
                </a:lnTo>
                <a:lnTo>
                  <a:pt x="688" y="632"/>
                </a:lnTo>
                <a:lnTo>
                  <a:pt x="686" y="635"/>
                </a:lnTo>
                <a:lnTo>
                  <a:pt x="686" y="635"/>
                </a:lnTo>
                <a:close/>
                <a:moveTo>
                  <a:pt x="244" y="631"/>
                </a:moveTo>
                <a:lnTo>
                  <a:pt x="244" y="631"/>
                </a:lnTo>
                <a:lnTo>
                  <a:pt x="247" y="634"/>
                </a:lnTo>
                <a:lnTo>
                  <a:pt x="250" y="635"/>
                </a:lnTo>
                <a:lnTo>
                  <a:pt x="258" y="640"/>
                </a:lnTo>
                <a:lnTo>
                  <a:pt x="258" y="640"/>
                </a:lnTo>
                <a:lnTo>
                  <a:pt x="268" y="635"/>
                </a:lnTo>
                <a:lnTo>
                  <a:pt x="276" y="631"/>
                </a:lnTo>
                <a:lnTo>
                  <a:pt x="276" y="631"/>
                </a:lnTo>
                <a:lnTo>
                  <a:pt x="244" y="631"/>
                </a:lnTo>
                <a:lnTo>
                  <a:pt x="244" y="631"/>
                </a:lnTo>
                <a:close/>
                <a:moveTo>
                  <a:pt x="216" y="634"/>
                </a:moveTo>
                <a:lnTo>
                  <a:pt x="216" y="634"/>
                </a:lnTo>
                <a:lnTo>
                  <a:pt x="226" y="637"/>
                </a:lnTo>
                <a:lnTo>
                  <a:pt x="226" y="637"/>
                </a:lnTo>
                <a:lnTo>
                  <a:pt x="227" y="634"/>
                </a:lnTo>
                <a:lnTo>
                  <a:pt x="226" y="631"/>
                </a:lnTo>
                <a:lnTo>
                  <a:pt x="226" y="631"/>
                </a:lnTo>
                <a:lnTo>
                  <a:pt x="223" y="631"/>
                </a:lnTo>
                <a:lnTo>
                  <a:pt x="221" y="632"/>
                </a:lnTo>
                <a:lnTo>
                  <a:pt x="216" y="634"/>
                </a:lnTo>
                <a:lnTo>
                  <a:pt x="216" y="634"/>
                </a:lnTo>
                <a:close/>
                <a:moveTo>
                  <a:pt x="136" y="648"/>
                </a:moveTo>
                <a:lnTo>
                  <a:pt x="136" y="648"/>
                </a:lnTo>
                <a:lnTo>
                  <a:pt x="126" y="643"/>
                </a:lnTo>
                <a:lnTo>
                  <a:pt x="119" y="638"/>
                </a:lnTo>
                <a:lnTo>
                  <a:pt x="113" y="635"/>
                </a:lnTo>
                <a:lnTo>
                  <a:pt x="105" y="632"/>
                </a:lnTo>
                <a:lnTo>
                  <a:pt x="105" y="632"/>
                </a:lnTo>
                <a:lnTo>
                  <a:pt x="119" y="642"/>
                </a:lnTo>
                <a:lnTo>
                  <a:pt x="126" y="646"/>
                </a:lnTo>
                <a:lnTo>
                  <a:pt x="136" y="648"/>
                </a:lnTo>
                <a:lnTo>
                  <a:pt x="136" y="648"/>
                </a:lnTo>
                <a:close/>
                <a:moveTo>
                  <a:pt x="546" y="632"/>
                </a:moveTo>
                <a:lnTo>
                  <a:pt x="546" y="632"/>
                </a:lnTo>
                <a:lnTo>
                  <a:pt x="546" y="635"/>
                </a:lnTo>
                <a:lnTo>
                  <a:pt x="547" y="638"/>
                </a:lnTo>
                <a:lnTo>
                  <a:pt x="547" y="638"/>
                </a:lnTo>
                <a:lnTo>
                  <a:pt x="549" y="635"/>
                </a:lnTo>
                <a:lnTo>
                  <a:pt x="549" y="634"/>
                </a:lnTo>
                <a:lnTo>
                  <a:pt x="549" y="632"/>
                </a:lnTo>
                <a:lnTo>
                  <a:pt x="549" y="632"/>
                </a:lnTo>
                <a:lnTo>
                  <a:pt x="547" y="632"/>
                </a:lnTo>
                <a:lnTo>
                  <a:pt x="546" y="632"/>
                </a:lnTo>
                <a:lnTo>
                  <a:pt x="546" y="632"/>
                </a:lnTo>
                <a:close/>
                <a:moveTo>
                  <a:pt x="232" y="638"/>
                </a:moveTo>
                <a:lnTo>
                  <a:pt x="232" y="638"/>
                </a:lnTo>
                <a:lnTo>
                  <a:pt x="239" y="640"/>
                </a:lnTo>
                <a:lnTo>
                  <a:pt x="248" y="640"/>
                </a:lnTo>
                <a:lnTo>
                  <a:pt x="248" y="640"/>
                </a:lnTo>
                <a:lnTo>
                  <a:pt x="239" y="634"/>
                </a:lnTo>
                <a:lnTo>
                  <a:pt x="236" y="634"/>
                </a:lnTo>
                <a:lnTo>
                  <a:pt x="233" y="634"/>
                </a:lnTo>
                <a:lnTo>
                  <a:pt x="232" y="635"/>
                </a:lnTo>
                <a:lnTo>
                  <a:pt x="232" y="638"/>
                </a:lnTo>
                <a:lnTo>
                  <a:pt x="232" y="638"/>
                </a:lnTo>
                <a:close/>
                <a:moveTo>
                  <a:pt x="552" y="661"/>
                </a:moveTo>
                <a:lnTo>
                  <a:pt x="552" y="661"/>
                </a:lnTo>
                <a:lnTo>
                  <a:pt x="553" y="646"/>
                </a:lnTo>
                <a:lnTo>
                  <a:pt x="555" y="638"/>
                </a:lnTo>
                <a:lnTo>
                  <a:pt x="553" y="632"/>
                </a:lnTo>
                <a:lnTo>
                  <a:pt x="553" y="632"/>
                </a:lnTo>
                <a:lnTo>
                  <a:pt x="550" y="648"/>
                </a:lnTo>
                <a:lnTo>
                  <a:pt x="549" y="655"/>
                </a:lnTo>
                <a:lnTo>
                  <a:pt x="550" y="658"/>
                </a:lnTo>
                <a:lnTo>
                  <a:pt x="552" y="661"/>
                </a:lnTo>
                <a:lnTo>
                  <a:pt x="552" y="661"/>
                </a:lnTo>
                <a:close/>
                <a:moveTo>
                  <a:pt x="619" y="637"/>
                </a:moveTo>
                <a:lnTo>
                  <a:pt x="619" y="637"/>
                </a:lnTo>
                <a:lnTo>
                  <a:pt x="620" y="640"/>
                </a:lnTo>
                <a:lnTo>
                  <a:pt x="622" y="640"/>
                </a:lnTo>
                <a:lnTo>
                  <a:pt x="628" y="640"/>
                </a:lnTo>
                <a:lnTo>
                  <a:pt x="633" y="637"/>
                </a:lnTo>
                <a:lnTo>
                  <a:pt x="637" y="634"/>
                </a:lnTo>
                <a:lnTo>
                  <a:pt x="637" y="634"/>
                </a:lnTo>
                <a:lnTo>
                  <a:pt x="633" y="634"/>
                </a:lnTo>
                <a:lnTo>
                  <a:pt x="628" y="634"/>
                </a:lnTo>
                <a:lnTo>
                  <a:pt x="619" y="637"/>
                </a:lnTo>
                <a:lnTo>
                  <a:pt x="619" y="637"/>
                </a:lnTo>
                <a:close/>
                <a:moveTo>
                  <a:pt x="152" y="638"/>
                </a:moveTo>
                <a:lnTo>
                  <a:pt x="152" y="638"/>
                </a:lnTo>
                <a:lnTo>
                  <a:pt x="155" y="642"/>
                </a:lnTo>
                <a:lnTo>
                  <a:pt x="160" y="642"/>
                </a:lnTo>
                <a:lnTo>
                  <a:pt x="165" y="642"/>
                </a:lnTo>
                <a:lnTo>
                  <a:pt x="166" y="640"/>
                </a:lnTo>
                <a:lnTo>
                  <a:pt x="166" y="638"/>
                </a:lnTo>
                <a:lnTo>
                  <a:pt x="166" y="638"/>
                </a:lnTo>
                <a:lnTo>
                  <a:pt x="160" y="637"/>
                </a:lnTo>
                <a:lnTo>
                  <a:pt x="152" y="634"/>
                </a:lnTo>
                <a:lnTo>
                  <a:pt x="152" y="634"/>
                </a:lnTo>
                <a:lnTo>
                  <a:pt x="152" y="637"/>
                </a:lnTo>
                <a:lnTo>
                  <a:pt x="152" y="638"/>
                </a:lnTo>
                <a:lnTo>
                  <a:pt x="152" y="638"/>
                </a:lnTo>
                <a:close/>
                <a:moveTo>
                  <a:pt x="207" y="638"/>
                </a:moveTo>
                <a:lnTo>
                  <a:pt x="207" y="638"/>
                </a:lnTo>
                <a:lnTo>
                  <a:pt x="206" y="637"/>
                </a:lnTo>
                <a:lnTo>
                  <a:pt x="203" y="635"/>
                </a:lnTo>
                <a:lnTo>
                  <a:pt x="197" y="634"/>
                </a:lnTo>
                <a:lnTo>
                  <a:pt x="197" y="634"/>
                </a:lnTo>
                <a:lnTo>
                  <a:pt x="198" y="637"/>
                </a:lnTo>
                <a:lnTo>
                  <a:pt x="201" y="638"/>
                </a:lnTo>
                <a:lnTo>
                  <a:pt x="207" y="638"/>
                </a:lnTo>
                <a:lnTo>
                  <a:pt x="207" y="638"/>
                </a:lnTo>
                <a:close/>
                <a:moveTo>
                  <a:pt x="450" y="637"/>
                </a:moveTo>
                <a:lnTo>
                  <a:pt x="450" y="637"/>
                </a:lnTo>
                <a:lnTo>
                  <a:pt x="451" y="637"/>
                </a:lnTo>
                <a:lnTo>
                  <a:pt x="454" y="638"/>
                </a:lnTo>
                <a:lnTo>
                  <a:pt x="454" y="638"/>
                </a:lnTo>
                <a:lnTo>
                  <a:pt x="453" y="637"/>
                </a:lnTo>
                <a:lnTo>
                  <a:pt x="451" y="634"/>
                </a:lnTo>
                <a:lnTo>
                  <a:pt x="451" y="634"/>
                </a:lnTo>
                <a:lnTo>
                  <a:pt x="450" y="637"/>
                </a:lnTo>
                <a:lnTo>
                  <a:pt x="450" y="637"/>
                </a:lnTo>
                <a:close/>
                <a:moveTo>
                  <a:pt x="305" y="638"/>
                </a:moveTo>
                <a:lnTo>
                  <a:pt x="305" y="638"/>
                </a:lnTo>
                <a:lnTo>
                  <a:pt x="326" y="638"/>
                </a:lnTo>
                <a:lnTo>
                  <a:pt x="348" y="638"/>
                </a:lnTo>
                <a:lnTo>
                  <a:pt x="348" y="638"/>
                </a:lnTo>
                <a:lnTo>
                  <a:pt x="338" y="635"/>
                </a:lnTo>
                <a:lnTo>
                  <a:pt x="328" y="635"/>
                </a:lnTo>
                <a:lnTo>
                  <a:pt x="316" y="637"/>
                </a:lnTo>
                <a:lnTo>
                  <a:pt x="305" y="638"/>
                </a:lnTo>
                <a:lnTo>
                  <a:pt x="305" y="638"/>
                </a:lnTo>
                <a:close/>
                <a:moveTo>
                  <a:pt x="531" y="675"/>
                </a:moveTo>
                <a:lnTo>
                  <a:pt x="531" y="675"/>
                </a:lnTo>
                <a:lnTo>
                  <a:pt x="532" y="671"/>
                </a:lnTo>
                <a:lnTo>
                  <a:pt x="532" y="666"/>
                </a:lnTo>
                <a:lnTo>
                  <a:pt x="532" y="652"/>
                </a:lnTo>
                <a:lnTo>
                  <a:pt x="532" y="652"/>
                </a:lnTo>
                <a:lnTo>
                  <a:pt x="534" y="642"/>
                </a:lnTo>
                <a:lnTo>
                  <a:pt x="534" y="638"/>
                </a:lnTo>
                <a:lnTo>
                  <a:pt x="532" y="635"/>
                </a:lnTo>
                <a:lnTo>
                  <a:pt x="532" y="635"/>
                </a:lnTo>
                <a:lnTo>
                  <a:pt x="529" y="638"/>
                </a:lnTo>
                <a:lnTo>
                  <a:pt x="526" y="643"/>
                </a:lnTo>
                <a:lnTo>
                  <a:pt x="524" y="648"/>
                </a:lnTo>
                <a:lnTo>
                  <a:pt x="524" y="654"/>
                </a:lnTo>
                <a:lnTo>
                  <a:pt x="524" y="664"/>
                </a:lnTo>
                <a:lnTo>
                  <a:pt x="527" y="671"/>
                </a:lnTo>
                <a:lnTo>
                  <a:pt x="531" y="675"/>
                </a:lnTo>
                <a:lnTo>
                  <a:pt x="531" y="675"/>
                </a:lnTo>
                <a:close/>
                <a:moveTo>
                  <a:pt x="678" y="635"/>
                </a:moveTo>
                <a:lnTo>
                  <a:pt x="678" y="635"/>
                </a:lnTo>
                <a:lnTo>
                  <a:pt x="669" y="642"/>
                </a:lnTo>
                <a:lnTo>
                  <a:pt x="659" y="649"/>
                </a:lnTo>
                <a:lnTo>
                  <a:pt x="653" y="651"/>
                </a:lnTo>
                <a:lnTo>
                  <a:pt x="648" y="651"/>
                </a:lnTo>
                <a:lnTo>
                  <a:pt x="642" y="651"/>
                </a:lnTo>
                <a:lnTo>
                  <a:pt x="639" y="646"/>
                </a:lnTo>
                <a:lnTo>
                  <a:pt x="639" y="646"/>
                </a:lnTo>
                <a:lnTo>
                  <a:pt x="624" y="657"/>
                </a:lnTo>
                <a:lnTo>
                  <a:pt x="624" y="657"/>
                </a:lnTo>
                <a:lnTo>
                  <a:pt x="619" y="658"/>
                </a:lnTo>
                <a:lnTo>
                  <a:pt x="616" y="660"/>
                </a:lnTo>
                <a:lnTo>
                  <a:pt x="616" y="663"/>
                </a:lnTo>
                <a:lnTo>
                  <a:pt x="616" y="663"/>
                </a:lnTo>
                <a:lnTo>
                  <a:pt x="634" y="660"/>
                </a:lnTo>
                <a:lnTo>
                  <a:pt x="653" y="655"/>
                </a:lnTo>
                <a:lnTo>
                  <a:pt x="669" y="649"/>
                </a:lnTo>
                <a:lnTo>
                  <a:pt x="685" y="642"/>
                </a:lnTo>
                <a:lnTo>
                  <a:pt x="685" y="642"/>
                </a:lnTo>
                <a:lnTo>
                  <a:pt x="678" y="635"/>
                </a:lnTo>
                <a:lnTo>
                  <a:pt x="678" y="635"/>
                </a:lnTo>
                <a:close/>
                <a:moveTo>
                  <a:pt x="506" y="645"/>
                </a:moveTo>
                <a:lnTo>
                  <a:pt x="506" y="645"/>
                </a:lnTo>
                <a:lnTo>
                  <a:pt x="508" y="645"/>
                </a:lnTo>
                <a:lnTo>
                  <a:pt x="508" y="642"/>
                </a:lnTo>
                <a:lnTo>
                  <a:pt x="506" y="637"/>
                </a:lnTo>
                <a:lnTo>
                  <a:pt x="506" y="637"/>
                </a:lnTo>
                <a:lnTo>
                  <a:pt x="506" y="645"/>
                </a:lnTo>
                <a:lnTo>
                  <a:pt x="506" y="645"/>
                </a:lnTo>
                <a:close/>
                <a:moveTo>
                  <a:pt x="485" y="655"/>
                </a:moveTo>
                <a:lnTo>
                  <a:pt x="485" y="655"/>
                </a:lnTo>
                <a:lnTo>
                  <a:pt x="482" y="642"/>
                </a:lnTo>
                <a:lnTo>
                  <a:pt x="482" y="642"/>
                </a:lnTo>
                <a:lnTo>
                  <a:pt x="477" y="638"/>
                </a:lnTo>
                <a:lnTo>
                  <a:pt x="473" y="637"/>
                </a:lnTo>
                <a:lnTo>
                  <a:pt x="473" y="637"/>
                </a:lnTo>
                <a:lnTo>
                  <a:pt x="477" y="648"/>
                </a:lnTo>
                <a:lnTo>
                  <a:pt x="480" y="652"/>
                </a:lnTo>
                <a:lnTo>
                  <a:pt x="485" y="655"/>
                </a:lnTo>
                <a:lnTo>
                  <a:pt x="485" y="655"/>
                </a:lnTo>
                <a:close/>
                <a:moveTo>
                  <a:pt x="537" y="666"/>
                </a:moveTo>
                <a:lnTo>
                  <a:pt x="537" y="666"/>
                </a:lnTo>
                <a:lnTo>
                  <a:pt x="538" y="664"/>
                </a:lnTo>
                <a:lnTo>
                  <a:pt x="540" y="660"/>
                </a:lnTo>
                <a:lnTo>
                  <a:pt x="541" y="652"/>
                </a:lnTo>
                <a:lnTo>
                  <a:pt x="540" y="645"/>
                </a:lnTo>
                <a:lnTo>
                  <a:pt x="538" y="638"/>
                </a:lnTo>
                <a:lnTo>
                  <a:pt x="538" y="638"/>
                </a:lnTo>
                <a:lnTo>
                  <a:pt x="537" y="666"/>
                </a:lnTo>
                <a:lnTo>
                  <a:pt x="537" y="666"/>
                </a:lnTo>
                <a:close/>
                <a:moveTo>
                  <a:pt x="582" y="648"/>
                </a:moveTo>
                <a:lnTo>
                  <a:pt x="582" y="648"/>
                </a:lnTo>
                <a:lnTo>
                  <a:pt x="585" y="646"/>
                </a:lnTo>
                <a:lnTo>
                  <a:pt x="585" y="645"/>
                </a:lnTo>
                <a:lnTo>
                  <a:pt x="585" y="638"/>
                </a:lnTo>
                <a:lnTo>
                  <a:pt x="585" y="638"/>
                </a:lnTo>
                <a:lnTo>
                  <a:pt x="582" y="638"/>
                </a:lnTo>
                <a:lnTo>
                  <a:pt x="582" y="638"/>
                </a:lnTo>
                <a:lnTo>
                  <a:pt x="582" y="643"/>
                </a:lnTo>
                <a:lnTo>
                  <a:pt x="582" y="648"/>
                </a:lnTo>
                <a:lnTo>
                  <a:pt x="582" y="648"/>
                </a:lnTo>
                <a:close/>
                <a:moveTo>
                  <a:pt x="172" y="640"/>
                </a:moveTo>
                <a:lnTo>
                  <a:pt x="172" y="640"/>
                </a:lnTo>
                <a:lnTo>
                  <a:pt x="169" y="643"/>
                </a:lnTo>
                <a:lnTo>
                  <a:pt x="166" y="646"/>
                </a:lnTo>
                <a:lnTo>
                  <a:pt x="163" y="646"/>
                </a:lnTo>
                <a:lnTo>
                  <a:pt x="160" y="646"/>
                </a:lnTo>
                <a:lnTo>
                  <a:pt x="152" y="645"/>
                </a:lnTo>
                <a:lnTo>
                  <a:pt x="145" y="643"/>
                </a:lnTo>
                <a:lnTo>
                  <a:pt x="145" y="643"/>
                </a:lnTo>
                <a:lnTo>
                  <a:pt x="172" y="654"/>
                </a:lnTo>
                <a:lnTo>
                  <a:pt x="186" y="657"/>
                </a:lnTo>
                <a:lnTo>
                  <a:pt x="194" y="657"/>
                </a:lnTo>
                <a:lnTo>
                  <a:pt x="200" y="655"/>
                </a:lnTo>
                <a:lnTo>
                  <a:pt x="200" y="655"/>
                </a:lnTo>
                <a:lnTo>
                  <a:pt x="194" y="652"/>
                </a:lnTo>
                <a:lnTo>
                  <a:pt x="187" y="648"/>
                </a:lnTo>
                <a:lnTo>
                  <a:pt x="180" y="643"/>
                </a:lnTo>
                <a:lnTo>
                  <a:pt x="172" y="640"/>
                </a:lnTo>
                <a:lnTo>
                  <a:pt x="172" y="640"/>
                </a:lnTo>
                <a:close/>
                <a:moveTo>
                  <a:pt x="372" y="642"/>
                </a:moveTo>
                <a:lnTo>
                  <a:pt x="372" y="642"/>
                </a:lnTo>
                <a:lnTo>
                  <a:pt x="375" y="642"/>
                </a:lnTo>
                <a:lnTo>
                  <a:pt x="377" y="643"/>
                </a:lnTo>
                <a:lnTo>
                  <a:pt x="378" y="643"/>
                </a:lnTo>
                <a:lnTo>
                  <a:pt x="381" y="642"/>
                </a:lnTo>
                <a:lnTo>
                  <a:pt x="381" y="642"/>
                </a:lnTo>
                <a:lnTo>
                  <a:pt x="380" y="642"/>
                </a:lnTo>
                <a:lnTo>
                  <a:pt x="380" y="640"/>
                </a:lnTo>
                <a:lnTo>
                  <a:pt x="380" y="640"/>
                </a:lnTo>
                <a:lnTo>
                  <a:pt x="375" y="640"/>
                </a:lnTo>
                <a:lnTo>
                  <a:pt x="373" y="640"/>
                </a:lnTo>
                <a:lnTo>
                  <a:pt x="372" y="642"/>
                </a:lnTo>
                <a:lnTo>
                  <a:pt x="372" y="642"/>
                </a:lnTo>
                <a:close/>
                <a:moveTo>
                  <a:pt x="447" y="655"/>
                </a:moveTo>
                <a:lnTo>
                  <a:pt x="447" y="655"/>
                </a:lnTo>
                <a:lnTo>
                  <a:pt x="447" y="652"/>
                </a:lnTo>
                <a:lnTo>
                  <a:pt x="445" y="649"/>
                </a:lnTo>
                <a:lnTo>
                  <a:pt x="444" y="642"/>
                </a:lnTo>
                <a:lnTo>
                  <a:pt x="444" y="642"/>
                </a:lnTo>
                <a:lnTo>
                  <a:pt x="441" y="640"/>
                </a:lnTo>
                <a:lnTo>
                  <a:pt x="439" y="640"/>
                </a:lnTo>
                <a:lnTo>
                  <a:pt x="439" y="640"/>
                </a:lnTo>
                <a:lnTo>
                  <a:pt x="442" y="648"/>
                </a:lnTo>
                <a:lnTo>
                  <a:pt x="447" y="655"/>
                </a:lnTo>
                <a:lnTo>
                  <a:pt x="447" y="655"/>
                </a:lnTo>
                <a:close/>
                <a:moveTo>
                  <a:pt x="645" y="645"/>
                </a:moveTo>
                <a:lnTo>
                  <a:pt x="645" y="645"/>
                </a:lnTo>
                <a:lnTo>
                  <a:pt x="649" y="646"/>
                </a:lnTo>
                <a:lnTo>
                  <a:pt x="654" y="645"/>
                </a:lnTo>
                <a:lnTo>
                  <a:pt x="663" y="642"/>
                </a:lnTo>
                <a:lnTo>
                  <a:pt x="663" y="642"/>
                </a:lnTo>
                <a:lnTo>
                  <a:pt x="660" y="640"/>
                </a:lnTo>
                <a:lnTo>
                  <a:pt x="654" y="642"/>
                </a:lnTo>
                <a:lnTo>
                  <a:pt x="648" y="643"/>
                </a:lnTo>
                <a:lnTo>
                  <a:pt x="645" y="645"/>
                </a:lnTo>
                <a:lnTo>
                  <a:pt x="645" y="645"/>
                </a:lnTo>
                <a:close/>
                <a:moveTo>
                  <a:pt x="570" y="642"/>
                </a:moveTo>
                <a:lnTo>
                  <a:pt x="570" y="642"/>
                </a:lnTo>
                <a:lnTo>
                  <a:pt x="570" y="645"/>
                </a:lnTo>
                <a:lnTo>
                  <a:pt x="570" y="646"/>
                </a:lnTo>
                <a:lnTo>
                  <a:pt x="572" y="648"/>
                </a:lnTo>
                <a:lnTo>
                  <a:pt x="573" y="649"/>
                </a:lnTo>
                <a:lnTo>
                  <a:pt x="573" y="649"/>
                </a:lnTo>
                <a:lnTo>
                  <a:pt x="573" y="645"/>
                </a:lnTo>
                <a:lnTo>
                  <a:pt x="575" y="642"/>
                </a:lnTo>
                <a:lnTo>
                  <a:pt x="575" y="642"/>
                </a:lnTo>
                <a:lnTo>
                  <a:pt x="573" y="640"/>
                </a:lnTo>
                <a:lnTo>
                  <a:pt x="572" y="642"/>
                </a:lnTo>
                <a:lnTo>
                  <a:pt x="570" y="642"/>
                </a:lnTo>
                <a:lnTo>
                  <a:pt x="570" y="642"/>
                </a:lnTo>
                <a:close/>
                <a:moveTo>
                  <a:pt x="393" y="646"/>
                </a:moveTo>
                <a:lnTo>
                  <a:pt x="393" y="646"/>
                </a:lnTo>
                <a:lnTo>
                  <a:pt x="393" y="645"/>
                </a:lnTo>
                <a:lnTo>
                  <a:pt x="392" y="643"/>
                </a:lnTo>
                <a:lnTo>
                  <a:pt x="390" y="643"/>
                </a:lnTo>
                <a:lnTo>
                  <a:pt x="389" y="643"/>
                </a:lnTo>
                <a:lnTo>
                  <a:pt x="389" y="643"/>
                </a:lnTo>
                <a:lnTo>
                  <a:pt x="390" y="645"/>
                </a:lnTo>
                <a:lnTo>
                  <a:pt x="393" y="646"/>
                </a:lnTo>
                <a:lnTo>
                  <a:pt x="393" y="646"/>
                </a:lnTo>
                <a:close/>
                <a:moveTo>
                  <a:pt x="305" y="646"/>
                </a:moveTo>
                <a:lnTo>
                  <a:pt x="305" y="646"/>
                </a:lnTo>
                <a:lnTo>
                  <a:pt x="309" y="646"/>
                </a:lnTo>
                <a:lnTo>
                  <a:pt x="314" y="646"/>
                </a:lnTo>
                <a:lnTo>
                  <a:pt x="325" y="646"/>
                </a:lnTo>
                <a:lnTo>
                  <a:pt x="325" y="646"/>
                </a:lnTo>
                <a:lnTo>
                  <a:pt x="320" y="645"/>
                </a:lnTo>
                <a:lnTo>
                  <a:pt x="314" y="645"/>
                </a:lnTo>
                <a:lnTo>
                  <a:pt x="305" y="646"/>
                </a:lnTo>
                <a:lnTo>
                  <a:pt x="305" y="646"/>
                </a:lnTo>
                <a:close/>
                <a:moveTo>
                  <a:pt x="453" y="652"/>
                </a:moveTo>
                <a:lnTo>
                  <a:pt x="453" y="652"/>
                </a:lnTo>
                <a:lnTo>
                  <a:pt x="454" y="652"/>
                </a:lnTo>
                <a:lnTo>
                  <a:pt x="454" y="652"/>
                </a:lnTo>
                <a:lnTo>
                  <a:pt x="454" y="649"/>
                </a:lnTo>
                <a:lnTo>
                  <a:pt x="454" y="648"/>
                </a:lnTo>
                <a:lnTo>
                  <a:pt x="450" y="643"/>
                </a:lnTo>
                <a:lnTo>
                  <a:pt x="450" y="643"/>
                </a:lnTo>
                <a:lnTo>
                  <a:pt x="451" y="649"/>
                </a:lnTo>
                <a:lnTo>
                  <a:pt x="453" y="652"/>
                </a:lnTo>
                <a:lnTo>
                  <a:pt x="453" y="652"/>
                </a:lnTo>
                <a:close/>
                <a:moveTo>
                  <a:pt x="514" y="664"/>
                </a:moveTo>
                <a:lnTo>
                  <a:pt x="514" y="664"/>
                </a:lnTo>
                <a:lnTo>
                  <a:pt x="514" y="655"/>
                </a:lnTo>
                <a:lnTo>
                  <a:pt x="514" y="651"/>
                </a:lnTo>
                <a:lnTo>
                  <a:pt x="512" y="646"/>
                </a:lnTo>
                <a:lnTo>
                  <a:pt x="512" y="646"/>
                </a:lnTo>
                <a:lnTo>
                  <a:pt x="509" y="652"/>
                </a:lnTo>
                <a:lnTo>
                  <a:pt x="508" y="658"/>
                </a:lnTo>
                <a:lnTo>
                  <a:pt x="509" y="663"/>
                </a:lnTo>
                <a:lnTo>
                  <a:pt x="511" y="664"/>
                </a:lnTo>
                <a:lnTo>
                  <a:pt x="514" y="664"/>
                </a:lnTo>
                <a:lnTo>
                  <a:pt x="514" y="664"/>
                </a:lnTo>
                <a:close/>
                <a:moveTo>
                  <a:pt x="216" y="649"/>
                </a:moveTo>
                <a:lnTo>
                  <a:pt x="216" y="649"/>
                </a:lnTo>
                <a:lnTo>
                  <a:pt x="209" y="648"/>
                </a:lnTo>
                <a:lnTo>
                  <a:pt x="209" y="648"/>
                </a:lnTo>
                <a:lnTo>
                  <a:pt x="210" y="651"/>
                </a:lnTo>
                <a:lnTo>
                  <a:pt x="212" y="652"/>
                </a:lnTo>
                <a:lnTo>
                  <a:pt x="215" y="651"/>
                </a:lnTo>
                <a:lnTo>
                  <a:pt x="216" y="649"/>
                </a:lnTo>
                <a:lnTo>
                  <a:pt x="216" y="649"/>
                </a:lnTo>
                <a:close/>
                <a:moveTo>
                  <a:pt x="345" y="649"/>
                </a:moveTo>
                <a:lnTo>
                  <a:pt x="345" y="649"/>
                </a:lnTo>
                <a:lnTo>
                  <a:pt x="337" y="651"/>
                </a:lnTo>
                <a:lnTo>
                  <a:pt x="329" y="652"/>
                </a:lnTo>
                <a:lnTo>
                  <a:pt x="329" y="652"/>
                </a:lnTo>
                <a:lnTo>
                  <a:pt x="349" y="652"/>
                </a:lnTo>
                <a:lnTo>
                  <a:pt x="367" y="652"/>
                </a:lnTo>
                <a:lnTo>
                  <a:pt x="367" y="652"/>
                </a:lnTo>
                <a:lnTo>
                  <a:pt x="363" y="649"/>
                </a:lnTo>
                <a:lnTo>
                  <a:pt x="357" y="648"/>
                </a:lnTo>
                <a:lnTo>
                  <a:pt x="345" y="649"/>
                </a:lnTo>
                <a:lnTo>
                  <a:pt x="345" y="649"/>
                </a:lnTo>
                <a:close/>
                <a:moveTo>
                  <a:pt x="412" y="652"/>
                </a:moveTo>
                <a:lnTo>
                  <a:pt x="412" y="652"/>
                </a:lnTo>
                <a:lnTo>
                  <a:pt x="412" y="651"/>
                </a:lnTo>
                <a:lnTo>
                  <a:pt x="410" y="649"/>
                </a:lnTo>
                <a:lnTo>
                  <a:pt x="409" y="651"/>
                </a:lnTo>
                <a:lnTo>
                  <a:pt x="409" y="651"/>
                </a:lnTo>
                <a:lnTo>
                  <a:pt x="410" y="651"/>
                </a:lnTo>
                <a:lnTo>
                  <a:pt x="412" y="652"/>
                </a:lnTo>
                <a:lnTo>
                  <a:pt x="412" y="652"/>
                </a:lnTo>
                <a:close/>
                <a:moveTo>
                  <a:pt x="326" y="652"/>
                </a:moveTo>
                <a:lnTo>
                  <a:pt x="326" y="652"/>
                </a:lnTo>
                <a:lnTo>
                  <a:pt x="316" y="652"/>
                </a:lnTo>
                <a:lnTo>
                  <a:pt x="309" y="652"/>
                </a:lnTo>
                <a:lnTo>
                  <a:pt x="305" y="652"/>
                </a:lnTo>
                <a:lnTo>
                  <a:pt x="305" y="652"/>
                </a:lnTo>
                <a:lnTo>
                  <a:pt x="316" y="654"/>
                </a:lnTo>
                <a:lnTo>
                  <a:pt x="322" y="654"/>
                </a:lnTo>
                <a:lnTo>
                  <a:pt x="326" y="652"/>
                </a:lnTo>
                <a:lnTo>
                  <a:pt x="326" y="652"/>
                </a:lnTo>
                <a:close/>
                <a:moveTo>
                  <a:pt x="402" y="660"/>
                </a:moveTo>
                <a:lnTo>
                  <a:pt x="402" y="660"/>
                </a:lnTo>
                <a:lnTo>
                  <a:pt x="406" y="658"/>
                </a:lnTo>
                <a:lnTo>
                  <a:pt x="409" y="657"/>
                </a:lnTo>
                <a:lnTo>
                  <a:pt x="409" y="657"/>
                </a:lnTo>
                <a:lnTo>
                  <a:pt x="402" y="654"/>
                </a:lnTo>
                <a:lnTo>
                  <a:pt x="401" y="652"/>
                </a:lnTo>
                <a:lnTo>
                  <a:pt x="396" y="652"/>
                </a:lnTo>
                <a:lnTo>
                  <a:pt x="396" y="652"/>
                </a:lnTo>
                <a:lnTo>
                  <a:pt x="399" y="655"/>
                </a:lnTo>
                <a:lnTo>
                  <a:pt x="402" y="660"/>
                </a:lnTo>
                <a:lnTo>
                  <a:pt x="402" y="660"/>
                </a:lnTo>
                <a:close/>
                <a:moveTo>
                  <a:pt x="491" y="689"/>
                </a:moveTo>
                <a:lnTo>
                  <a:pt x="491" y="689"/>
                </a:lnTo>
                <a:lnTo>
                  <a:pt x="489" y="683"/>
                </a:lnTo>
                <a:lnTo>
                  <a:pt x="489" y="675"/>
                </a:lnTo>
                <a:lnTo>
                  <a:pt x="489" y="675"/>
                </a:lnTo>
                <a:lnTo>
                  <a:pt x="483" y="671"/>
                </a:lnTo>
                <a:lnTo>
                  <a:pt x="480" y="664"/>
                </a:lnTo>
                <a:lnTo>
                  <a:pt x="476" y="658"/>
                </a:lnTo>
                <a:lnTo>
                  <a:pt x="471" y="652"/>
                </a:lnTo>
                <a:lnTo>
                  <a:pt x="471" y="652"/>
                </a:lnTo>
                <a:lnTo>
                  <a:pt x="471" y="660"/>
                </a:lnTo>
                <a:lnTo>
                  <a:pt x="474" y="664"/>
                </a:lnTo>
                <a:lnTo>
                  <a:pt x="479" y="674"/>
                </a:lnTo>
                <a:lnTo>
                  <a:pt x="485" y="681"/>
                </a:lnTo>
                <a:lnTo>
                  <a:pt x="491" y="689"/>
                </a:lnTo>
                <a:lnTo>
                  <a:pt x="491" y="689"/>
                </a:lnTo>
                <a:close/>
                <a:moveTo>
                  <a:pt x="384" y="658"/>
                </a:moveTo>
                <a:lnTo>
                  <a:pt x="384" y="658"/>
                </a:lnTo>
                <a:lnTo>
                  <a:pt x="380" y="660"/>
                </a:lnTo>
                <a:lnTo>
                  <a:pt x="373" y="660"/>
                </a:lnTo>
                <a:lnTo>
                  <a:pt x="360" y="661"/>
                </a:lnTo>
                <a:lnTo>
                  <a:pt x="360" y="661"/>
                </a:lnTo>
                <a:lnTo>
                  <a:pt x="369" y="664"/>
                </a:lnTo>
                <a:lnTo>
                  <a:pt x="369" y="664"/>
                </a:lnTo>
                <a:lnTo>
                  <a:pt x="372" y="663"/>
                </a:lnTo>
                <a:lnTo>
                  <a:pt x="375" y="661"/>
                </a:lnTo>
                <a:lnTo>
                  <a:pt x="381" y="661"/>
                </a:lnTo>
                <a:lnTo>
                  <a:pt x="389" y="661"/>
                </a:lnTo>
                <a:lnTo>
                  <a:pt x="396" y="660"/>
                </a:lnTo>
                <a:lnTo>
                  <a:pt x="396" y="660"/>
                </a:lnTo>
                <a:lnTo>
                  <a:pt x="393" y="657"/>
                </a:lnTo>
                <a:lnTo>
                  <a:pt x="392" y="654"/>
                </a:lnTo>
                <a:lnTo>
                  <a:pt x="392" y="654"/>
                </a:lnTo>
                <a:lnTo>
                  <a:pt x="384" y="654"/>
                </a:lnTo>
                <a:lnTo>
                  <a:pt x="384" y="654"/>
                </a:lnTo>
                <a:lnTo>
                  <a:pt x="384" y="655"/>
                </a:lnTo>
                <a:lnTo>
                  <a:pt x="384" y="658"/>
                </a:lnTo>
                <a:lnTo>
                  <a:pt x="384" y="658"/>
                </a:lnTo>
                <a:close/>
                <a:moveTo>
                  <a:pt x="226" y="655"/>
                </a:moveTo>
                <a:lnTo>
                  <a:pt x="226" y="655"/>
                </a:lnTo>
                <a:lnTo>
                  <a:pt x="232" y="658"/>
                </a:lnTo>
                <a:lnTo>
                  <a:pt x="238" y="661"/>
                </a:lnTo>
                <a:lnTo>
                  <a:pt x="245" y="661"/>
                </a:lnTo>
                <a:lnTo>
                  <a:pt x="253" y="660"/>
                </a:lnTo>
                <a:lnTo>
                  <a:pt x="253" y="660"/>
                </a:lnTo>
                <a:lnTo>
                  <a:pt x="247" y="657"/>
                </a:lnTo>
                <a:lnTo>
                  <a:pt x="241" y="655"/>
                </a:lnTo>
                <a:lnTo>
                  <a:pt x="226" y="655"/>
                </a:lnTo>
                <a:lnTo>
                  <a:pt x="226" y="655"/>
                </a:lnTo>
                <a:close/>
                <a:moveTo>
                  <a:pt x="453" y="658"/>
                </a:moveTo>
                <a:lnTo>
                  <a:pt x="453" y="658"/>
                </a:lnTo>
                <a:lnTo>
                  <a:pt x="456" y="658"/>
                </a:lnTo>
                <a:lnTo>
                  <a:pt x="456" y="657"/>
                </a:lnTo>
                <a:lnTo>
                  <a:pt x="456" y="657"/>
                </a:lnTo>
                <a:lnTo>
                  <a:pt x="454" y="655"/>
                </a:lnTo>
                <a:lnTo>
                  <a:pt x="454" y="655"/>
                </a:lnTo>
                <a:lnTo>
                  <a:pt x="453" y="657"/>
                </a:lnTo>
                <a:lnTo>
                  <a:pt x="453" y="657"/>
                </a:lnTo>
                <a:lnTo>
                  <a:pt x="454" y="657"/>
                </a:lnTo>
                <a:lnTo>
                  <a:pt x="453" y="658"/>
                </a:lnTo>
                <a:lnTo>
                  <a:pt x="453" y="658"/>
                </a:lnTo>
                <a:close/>
                <a:moveTo>
                  <a:pt x="572" y="666"/>
                </a:moveTo>
                <a:lnTo>
                  <a:pt x="572" y="666"/>
                </a:lnTo>
                <a:lnTo>
                  <a:pt x="576" y="664"/>
                </a:lnTo>
                <a:lnTo>
                  <a:pt x="581" y="661"/>
                </a:lnTo>
                <a:lnTo>
                  <a:pt x="581" y="661"/>
                </a:lnTo>
                <a:lnTo>
                  <a:pt x="579" y="660"/>
                </a:lnTo>
                <a:lnTo>
                  <a:pt x="579" y="658"/>
                </a:lnTo>
                <a:lnTo>
                  <a:pt x="579" y="657"/>
                </a:lnTo>
                <a:lnTo>
                  <a:pt x="578" y="657"/>
                </a:lnTo>
                <a:lnTo>
                  <a:pt x="578" y="657"/>
                </a:lnTo>
                <a:lnTo>
                  <a:pt x="575" y="660"/>
                </a:lnTo>
                <a:lnTo>
                  <a:pt x="573" y="663"/>
                </a:lnTo>
                <a:lnTo>
                  <a:pt x="572" y="666"/>
                </a:lnTo>
                <a:lnTo>
                  <a:pt x="572" y="666"/>
                </a:lnTo>
                <a:close/>
                <a:moveTo>
                  <a:pt x="166" y="658"/>
                </a:moveTo>
                <a:lnTo>
                  <a:pt x="166" y="658"/>
                </a:lnTo>
                <a:lnTo>
                  <a:pt x="165" y="658"/>
                </a:lnTo>
                <a:lnTo>
                  <a:pt x="166" y="660"/>
                </a:lnTo>
                <a:lnTo>
                  <a:pt x="166" y="660"/>
                </a:lnTo>
                <a:lnTo>
                  <a:pt x="192" y="667"/>
                </a:lnTo>
                <a:lnTo>
                  <a:pt x="218" y="674"/>
                </a:lnTo>
                <a:lnTo>
                  <a:pt x="218" y="674"/>
                </a:lnTo>
                <a:lnTo>
                  <a:pt x="215" y="671"/>
                </a:lnTo>
                <a:lnTo>
                  <a:pt x="213" y="669"/>
                </a:lnTo>
                <a:lnTo>
                  <a:pt x="213" y="666"/>
                </a:lnTo>
                <a:lnTo>
                  <a:pt x="213" y="666"/>
                </a:lnTo>
                <a:lnTo>
                  <a:pt x="187" y="663"/>
                </a:lnTo>
                <a:lnTo>
                  <a:pt x="166" y="658"/>
                </a:lnTo>
                <a:lnTo>
                  <a:pt x="166" y="658"/>
                </a:lnTo>
                <a:close/>
                <a:moveTo>
                  <a:pt x="595" y="664"/>
                </a:moveTo>
                <a:lnTo>
                  <a:pt x="595" y="664"/>
                </a:lnTo>
                <a:lnTo>
                  <a:pt x="598" y="666"/>
                </a:lnTo>
                <a:lnTo>
                  <a:pt x="599" y="666"/>
                </a:lnTo>
                <a:lnTo>
                  <a:pt x="601" y="664"/>
                </a:lnTo>
                <a:lnTo>
                  <a:pt x="601" y="664"/>
                </a:lnTo>
                <a:lnTo>
                  <a:pt x="598" y="661"/>
                </a:lnTo>
                <a:lnTo>
                  <a:pt x="599" y="658"/>
                </a:lnTo>
                <a:lnTo>
                  <a:pt x="599" y="658"/>
                </a:lnTo>
                <a:lnTo>
                  <a:pt x="596" y="658"/>
                </a:lnTo>
                <a:lnTo>
                  <a:pt x="596" y="658"/>
                </a:lnTo>
                <a:lnTo>
                  <a:pt x="595" y="664"/>
                </a:lnTo>
                <a:lnTo>
                  <a:pt x="595" y="664"/>
                </a:lnTo>
                <a:close/>
                <a:moveTo>
                  <a:pt x="221" y="661"/>
                </a:moveTo>
                <a:lnTo>
                  <a:pt x="221" y="661"/>
                </a:lnTo>
                <a:lnTo>
                  <a:pt x="215" y="658"/>
                </a:lnTo>
                <a:lnTo>
                  <a:pt x="212" y="658"/>
                </a:lnTo>
                <a:lnTo>
                  <a:pt x="209" y="660"/>
                </a:lnTo>
                <a:lnTo>
                  <a:pt x="209" y="660"/>
                </a:lnTo>
                <a:lnTo>
                  <a:pt x="215" y="661"/>
                </a:lnTo>
                <a:lnTo>
                  <a:pt x="218" y="663"/>
                </a:lnTo>
                <a:lnTo>
                  <a:pt x="221" y="661"/>
                </a:lnTo>
                <a:lnTo>
                  <a:pt x="221" y="661"/>
                </a:lnTo>
                <a:close/>
                <a:moveTo>
                  <a:pt x="604" y="660"/>
                </a:moveTo>
                <a:lnTo>
                  <a:pt x="604" y="660"/>
                </a:lnTo>
                <a:lnTo>
                  <a:pt x="604" y="661"/>
                </a:lnTo>
                <a:lnTo>
                  <a:pt x="605" y="661"/>
                </a:lnTo>
                <a:lnTo>
                  <a:pt x="608" y="663"/>
                </a:lnTo>
                <a:lnTo>
                  <a:pt x="608" y="663"/>
                </a:lnTo>
                <a:lnTo>
                  <a:pt x="608" y="660"/>
                </a:lnTo>
                <a:lnTo>
                  <a:pt x="607" y="658"/>
                </a:lnTo>
                <a:lnTo>
                  <a:pt x="607" y="658"/>
                </a:lnTo>
                <a:lnTo>
                  <a:pt x="607" y="658"/>
                </a:lnTo>
                <a:lnTo>
                  <a:pt x="605" y="658"/>
                </a:lnTo>
                <a:lnTo>
                  <a:pt x="605" y="658"/>
                </a:lnTo>
                <a:lnTo>
                  <a:pt x="604" y="660"/>
                </a:lnTo>
                <a:lnTo>
                  <a:pt x="604" y="660"/>
                </a:lnTo>
                <a:close/>
                <a:moveTo>
                  <a:pt x="564" y="666"/>
                </a:moveTo>
                <a:lnTo>
                  <a:pt x="564" y="666"/>
                </a:lnTo>
                <a:lnTo>
                  <a:pt x="566" y="666"/>
                </a:lnTo>
                <a:lnTo>
                  <a:pt x="567" y="663"/>
                </a:lnTo>
                <a:lnTo>
                  <a:pt x="567" y="661"/>
                </a:lnTo>
                <a:lnTo>
                  <a:pt x="564" y="660"/>
                </a:lnTo>
                <a:lnTo>
                  <a:pt x="564" y="660"/>
                </a:lnTo>
                <a:lnTo>
                  <a:pt x="564" y="663"/>
                </a:lnTo>
                <a:lnTo>
                  <a:pt x="564" y="666"/>
                </a:lnTo>
                <a:lnTo>
                  <a:pt x="564" y="666"/>
                </a:lnTo>
                <a:close/>
                <a:moveTo>
                  <a:pt x="486" y="666"/>
                </a:moveTo>
                <a:lnTo>
                  <a:pt x="486" y="666"/>
                </a:lnTo>
                <a:lnTo>
                  <a:pt x="486" y="663"/>
                </a:lnTo>
                <a:lnTo>
                  <a:pt x="485" y="663"/>
                </a:lnTo>
                <a:lnTo>
                  <a:pt x="483" y="663"/>
                </a:lnTo>
                <a:lnTo>
                  <a:pt x="483" y="663"/>
                </a:lnTo>
                <a:lnTo>
                  <a:pt x="485" y="664"/>
                </a:lnTo>
                <a:lnTo>
                  <a:pt x="486" y="666"/>
                </a:lnTo>
                <a:lnTo>
                  <a:pt x="486" y="666"/>
                </a:lnTo>
                <a:close/>
                <a:moveTo>
                  <a:pt x="505" y="686"/>
                </a:moveTo>
                <a:lnTo>
                  <a:pt x="505" y="686"/>
                </a:lnTo>
                <a:lnTo>
                  <a:pt x="505" y="672"/>
                </a:lnTo>
                <a:lnTo>
                  <a:pt x="503" y="666"/>
                </a:lnTo>
                <a:lnTo>
                  <a:pt x="500" y="661"/>
                </a:lnTo>
                <a:lnTo>
                  <a:pt x="500" y="661"/>
                </a:lnTo>
                <a:lnTo>
                  <a:pt x="502" y="675"/>
                </a:lnTo>
                <a:lnTo>
                  <a:pt x="503" y="681"/>
                </a:lnTo>
                <a:lnTo>
                  <a:pt x="505" y="686"/>
                </a:lnTo>
                <a:lnTo>
                  <a:pt x="505" y="686"/>
                </a:lnTo>
                <a:close/>
                <a:moveTo>
                  <a:pt x="497" y="680"/>
                </a:moveTo>
                <a:lnTo>
                  <a:pt x="497" y="680"/>
                </a:lnTo>
                <a:lnTo>
                  <a:pt x="494" y="664"/>
                </a:lnTo>
                <a:lnTo>
                  <a:pt x="494" y="664"/>
                </a:lnTo>
                <a:lnTo>
                  <a:pt x="492" y="664"/>
                </a:lnTo>
                <a:lnTo>
                  <a:pt x="492" y="664"/>
                </a:lnTo>
                <a:lnTo>
                  <a:pt x="494" y="674"/>
                </a:lnTo>
                <a:lnTo>
                  <a:pt x="495" y="677"/>
                </a:lnTo>
                <a:lnTo>
                  <a:pt x="497" y="680"/>
                </a:lnTo>
                <a:lnTo>
                  <a:pt x="497" y="680"/>
                </a:lnTo>
                <a:close/>
                <a:moveTo>
                  <a:pt x="253" y="669"/>
                </a:moveTo>
                <a:lnTo>
                  <a:pt x="253" y="669"/>
                </a:lnTo>
                <a:lnTo>
                  <a:pt x="248" y="667"/>
                </a:lnTo>
                <a:lnTo>
                  <a:pt x="245" y="667"/>
                </a:lnTo>
                <a:lnTo>
                  <a:pt x="242" y="667"/>
                </a:lnTo>
                <a:lnTo>
                  <a:pt x="242" y="667"/>
                </a:lnTo>
                <a:lnTo>
                  <a:pt x="248" y="669"/>
                </a:lnTo>
                <a:lnTo>
                  <a:pt x="250" y="669"/>
                </a:lnTo>
                <a:lnTo>
                  <a:pt x="253" y="669"/>
                </a:lnTo>
                <a:lnTo>
                  <a:pt x="253" y="669"/>
                </a:lnTo>
                <a:close/>
                <a:moveTo>
                  <a:pt x="413" y="669"/>
                </a:moveTo>
                <a:lnTo>
                  <a:pt x="413" y="669"/>
                </a:lnTo>
                <a:lnTo>
                  <a:pt x="416" y="671"/>
                </a:lnTo>
                <a:lnTo>
                  <a:pt x="421" y="671"/>
                </a:lnTo>
                <a:lnTo>
                  <a:pt x="421" y="671"/>
                </a:lnTo>
                <a:lnTo>
                  <a:pt x="419" y="669"/>
                </a:lnTo>
                <a:lnTo>
                  <a:pt x="419" y="667"/>
                </a:lnTo>
                <a:lnTo>
                  <a:pt x="419" y="667"/>
                </a:lnTo>
                <a:lnTo>
                  <a:pt x="413" y="669"/>
                </a:lnTo>
                <a:lnTo>
                  <a:pt x="413" y="669"/>
                </a:lnTo>
                <a:close/>
                <a:moveTo>
                  <a:pt x="466" y="672"/>
                </a:moveTo>
                <a:lnTo>
                  <a:pt x="466" y="672"/>
                </a:lnTo>
                <a:lnTo>
                  <a:pt x="465" y="669"/>
                </a:lnTo>
                <a:lnTo>
                  <a:pt x="462" y="667"/>
                </a:lnTo>
                <a:lnTo>
                  <a:pt x="462" y="667"/>
                </a:lnTo>
                <a:lnTo>
                  <a:pt x="463" y="671"/>
                </a:lnTo>
                <a:lnTo>
                  <a:pt x="463" y="672"/>
                </a:lnTo>
                <a:lnTo>
                  <a:pt x="466" y="672"/>
                </a:lnTo>
                <a:lnTo>
                  <a:pt x="466" y="672"/>
                </a:lnTo>
                <a:close/>
                <a:moveTo>
                  <a:pt x="518" y="672"/>
                </a:moveTo>
                <a:lnTo>
                  <a:pt x="518" y="672"/>
                </a:lnTo>
                <a:lnTo>
                  <a:pt x="518" y="675"/>
                </a:lnTo>
                <a:lnTo>
                  <a:pt x="520" y="675"/>
                </a:lnTo>
                <a:lnTo>
                  <a:pt x="523" y="677"/>
                </a:lnTo>
                <a:lnTo>
                  <a:pt x="523" y="677"/>
                </a:lnTo>
                <a:lnTo>
                  <a:pt x="523" y="672"/>
                </a:lnTo>
                <a:lnTo>
                  <a:pt x="521" y="667"/>
                </a:lnTo>
                <a:lnTo>
                  <a:pt x="521" y="667"/>
                </a:lnTo>
                <a:lnTo>
                  <a:pt x="520" y="671"/>
                </a:lnTo>
                <a:lnTo>
                  <a:pt x="518" y="672"/>
                </a:lnTo>
                <a:lnTo>
                  <a:pt x="518" y="672"/>
                </a:lnTo>
                <a:close/>
                <a:moveTo>
                  <a:pt x="572" y="672"/>
                </a:moveTo>
                <a:lnTo>
                  <a:pt x="572" y="672"/>
                </a:lnTo>
                <a:lnTo>
                  <a:pt x="573" y="677"/>
                </a:lnTo>
                <a:lnTo>
                  <a:pt x="572" y="681"/>
                </a:lnTo>
                <a:lnTo>
                  <a:pt x="572" y="681"/>
                </a:lnTo>
                <a:lnTo>
                  <a:pt x="578" y="675"/>
                </a:lnTo>
                <a:lnTo>
                  <a:pt x="579" y="672"/>
                </a:lnTo>
                <a:lnTo>
                  <a:pt x="579" y="669"/>
                </a:lnTo>
                <a:lnTo>
                  <a:pt x="579" y="669"/>
                </a:lnTo>
                <a:lnTo>
                  <a:pt x="578" y="671"/>
                </a:lnTo>
                <a:lnTo>
                  <a:pt x="575" y="671"/>
                </a:lnTo>
                <a:lnTo>
                  <a:pt x="573" y="672"/>
                </a:lnTo>
                <a:lnTo>
                  <a:pt x="572" y="672"/>
                </a:lnTo>
                <a:lnTo>
                  <a:pt x="572" y="672"/>
                </a:lnTo>
                <a:close/>
                <a:moveTo>
                  <a:pt x="267" y="671"/>
                </a:moveTo>
                <a:lnTo>
                  <a:pt x="267" y="671"/>
                </a:lnTo>
                <a:lnTo>
                  <a:pt x="262" y="669"/>
                </a:lnTo>
                <a:lnTo>
                  <a:pt x="258" y="671"/>
                </a:lnTo>
                <a:lnTo>
                  <a:pt x="258" y="671"/>
                </a:lnTo>
                <a:lnTo>
                  <a:pt x="262" y="671"/>
                </a:lnTo>
                <a:lnTo>
                  <a:pt x="265" y="671"/>
                </a:lnTo>
                <a:lnTo>
                  <a:pt x="267" y="671"/>
                </a:lnTo>
                <a:lnTo>
                  <a:pt x="267" y="671"/>
                </a:lnTo>
                <a:close/>
                <a:moveTo>
                  <a:pt x="270" y="672"/>
                </a:moveTo>
                <a:lnTo>
                  <a:pt x="270" y="672"/>
                </a:lnTo>
                <a:lnTo>
                  <a:pt x="273" y="671"/>
                </a:lnTo>
                <a:lnTo>
                  <a:pt x="277" y="672"/>
                </a:lnTo>
                <a:lnTo>
                  <a:pt x="277" y="672"/>
                </a:lnTo>
                <a:lnTo>
                  <a:pt x="276" y="669"/>
                </a:lnTo>
                <a:lnTo>
                  <a:pt x="273" y="669"/>
                </a:lnTo>
                <a:lnTo>
                  <a:pt x="271" y="671"/>
                </a:lnTo>
                <a:lnTo>
                  <a:pt x="270" y="672"/>
                </a:lnTo>
                <a:lnTo>
                  <a:pt x="270" y="672"/>
                </a:lnTo>
                <a:close/>
                <a:moveTo>
                  <a:pt x="558" y="681"/>
                </a:moveTo>
                <a:lnTo>
                  <a:pt x="558" y="681"/>
                </a:lnTo>
                <a:lnTo>
                  <a:pt x="559" y="677"/>
                </a:lnTo>
                <a:lnTo>
                  <a:pt x="561" y="672"/>
                </a:lnTo>
                <a:lnTo>
                  <a:pt x="561" y="672"/>
                </a:lnTo>
                <a:lnTo>
                  <a:pt x="558" y="671"/>
                </a:lnTo>
                <a:lnTo>
                  <a:pt x="556" y="669"/>
                </a:lnTo>
                <a:lnTo>
                  <a:pt x="556" y="669"/>
                </a:lnTo>
                <a:lnTo>
                  <a:pt x="556" y="677"/>
                </a:lnTo>
                <a:lnTo>
                  <a:pt x="556" y="680"/>
                </a:lnTo>
                <a:lnTo>
                  <a:pt x="558" y="681"/>
                </a:lnTo>
                <a:lnTo>
                  <a:pt x="558" y="681"/>
                </a:lnTo>
                <a:close/>
                <a:moveTo>
                  <a:pt x="587" y="681"/>
                </a:moveTo>
                <a:lnTo>
                  <a:pt x="587" y="681"/>
                </a:lnTo>
                <a:lnTo>
                  <a:pt x="588" y="678"/>
                </a:lnTo>
                <a:lnTo>
                  <a:pt x="588" y="675"/>
                </a:lnTo>
                <a:lnTo>
                  <a:pt x="588" y="672"/>
                </a:lnTo>
                <a:lnTo>
                  <a:pt x="588" y="669"/>
                </a:lnTo>
                <a:lnTo>
                  <a:pt x="588" y="669"/>
                </a:lnTo>
                <a:lnTo>
                  <a:pt x="585" y="671"/>
                </a:lnTo>
                <a:lnTo>
                  <a:pt x="585" y="674"/>
                </a:lnTo>
                <a:lnTo>
                  <a:pt x="587" y="681"/>
                </a:lnTo>
                <a:lnTo>
                  <a:pt x="587" y="681"/>
                </a:lnTo>
                <a:close/>
                <a:moveTo>
                  <a:pt x="601" y="696"/>
                </a:moveTo>
                <a:lnTo>
                  <a:pt x="601" y="696"/>
                </a:lnTo>
                <a:lnTo>
                  <a:pt x="605" y="692"/>
                </a:lnTo>
                <a:lnTo>
                  <a:pt x="608" y="686"/>
                </a:lnTo>
                <a:lnTo>
                  <a:pt x="608" y="678"/>
                </a:lnTo>
                <a:lnTo>
                  <a:pt x="608" y="671"/>
                </a:lnTo>
                <a:lnTo>
                  <a:pt x="608" y="671"/>
                </a:lnTo>
                <a:lnTo>
                  <a:pt x="602" y="671"/>
                </a:lnTo>
                <a:lnTo>
                  <a:pt x="596" y="671"/>
                </a:lnTo>
                <a:lnTo>
                  <a:pt x="596" y="671"/>
                </a:lnTo>
                <a:lnTo>
                  <a:pt x="601" y="681"/>
                </a:lnTo>
                <a:lnTo>
                  <a:pt x="601" y="689"/>
                </a:lnTo>
                <a:lnTo>
                  <a:pt x="601" y="696"/>
                </a:lnTo>
                <a:lnTo>
                  <a:pt x="601" y="696"/>
                </a:lnTo>
                <a:close/>
                <a:moveTo>
                  <a:pt x="389" y="674"/>
                </a:moveTo>
                <a:lnTo>
                  <a:pt x="389" y="674"/>
                </a:lnTo>
                <a:lnTo>
                  <a:pt x="404" y="675"/>
                </a:lnTo>
                <a:lnTo>
                  <a:pt x="404" y="675"/>
                </a:lnTo>
                <a:lnTo>
                  <a:pt x="401" y="674"/>
                </a:lnTo>
                <a:lnTo>
                  <a:pt x="396" y="672"/>
                </a:lnTo>
                <a:lnTo>
                  <a:pt x="392" y="672"/>
                </a:lnTo>
                <a:lnTo>
                  <a:pt x="389" y="674"/>
                </a:lnTo>
                <a:lnTo>
                  <a:pt x="389" y="674"/>
                </a:lnTo>
                <a:close/>
                <a:moveTo>
                  <a:pt x="454" y="681"/>
                </a:moveTo>
                <a:lnTo>
                  <a:pt x="454" y="681"/>
                </a:lnTo>
                <a:lnTo>
                  <a:pt x="450" y="675"/>
                </a:lnTo>
                <a:lnTo>
                  <a:pt x="448" y="672"/>
                </a:lnTo>
                <a:lnTo>
                  <a:pt x="448" y="672"/>
                </a:lnTo>
                <a:lnTo>
                  <a:pt x="447" y="672"/>
                </a:lnTo>
                <a:lnTo>
                  <a:pt x="447" y="672"/>
                </a:lnTo>
                <a:lnTo>
                  <a:pt x="448" y="675"/>
                </a:lnTo>
                <a:lnTo>
                  <a:pt x="450" y="678"/>
                </a:lnTo>
                <a:lnTo>
                  <a:pt x="453" y="680"/>
                </a:lnTo>
                <a:lnTo>
                  <a:pt x="454" y="681"/>
                </a:lnTo>
                <a:lnTo>
                  <a:pt x="454" y="681"/>
                </a:lnTo>
                <a:close/>
                <a:moveTo>
                  <a:pt x="538" y="695"/>
                </a:moveTo>
                <a:lnTo>
                  <a:pt x="538" y="695"/>
                </a:lnTo>
                <a:lnTo>
                  <a:pt x="540" y="690"/>
                </a:lnTo>
                <a:lnTo>
                  <a:pt x="541" y="684"/>
                </a:lnTo>
                <a:lnTo>
                  <a:pt x="541" y="678"/>
                </a:lnTo>
                <a:lnTo>
                  <a:pt x="540" y="672"/>
                </a:lnTo>
                <a:lnTo>
                  <a:pt x="540" y="672"/>
                </a:lnTo>
                <a:lnTo>
                  <a:pt x="538" y="674"/>
                </a:lnTo>
                <a:lnTo>
                  <a:pt x="537" y="675"/>
                </a:lnTo>
                <a:lnTo>
                  <a:pt x="538" y="681"/>
                </a:lnTo>
                <a:lnTo>
                  <a:pt x="538" y="689"/>
                </a:lnTo>
                <a:lnTo>
                  <a:pt x="538" y="695"/>
                </a:lnTo>
                <a:lnTo>
                  <a:pt x="538" y="695"/>
                </a:lnTo>
                <a:close/>
                <a:moveTo>
                  <a:pt x="431" y="681"/>
                </a:moveTo>
                <a:lnTo>
                  <a:pt x="431" y="681"/>
                </a:lnTo>
                <a:lnTo>
                  <a:pt x="433" y="686"/>
                </a:lnTo>
                <a:lnTo>
                  <a:pt x="436" y="690"/>
                </a:lnTo>
                <a:lnTo>
                  <a:pt x="441" y="693"/>
                </a:lnTo>
                <a:lnTo>
                  <a:pt x="447" y="693"/>
                </a:lnTo>
                <a:lnTo>
                  <a:pt x="447" y="693"/>
                </a:lnTo>
                <a:lnTo>
                  <a:pt x="447" y="690"/>
                </a:lnTo>
                <a:lnTo>
                  <a:pt x="447" y="687"/>
                </a:lnTo>
                <a:lnTo>
                  <a:pt x="444" y="683"/>
                </a:lnTo>
                <a:lnTo>
                  <a:pt x="439" y="678"/>
                </a:lnTo>
                <a:lnTo>
                  <a:pt x="434" y="674"/>
                </a:lnTo>
                <a:lnTo>
                  <a:pt x="434" y="674"/>
                </a:lnTo>
                <a:lnTo>
                  <a:pt x="433" y="678"/>
                </a:lnTo>
                <a:lnTo>
                  <a:pt x="431" y="681"/>
                </a:lnTo>
                <a:lnTo>
                  <a:pt x="431" y="681"/>
                </a:lnTo>
                <a:close/>
                <a:moveTo>
                  <a:pt x="268" y="681"/>
                </a:moveTo>
                <a:lnTo>
                  <a:pt x="268" y="681"/>
                </a:lnTo>
                <a:lnTo>
                  <a:pt x="268" y="680"/>
                </a:lnTo>
                <a:lnTo>
                  <a:pt x="265" y="680"/>
                </a:lnTo>
                <a:lnTo>
                  <a:pt x="261" y="680"/>
                </a:lnTo>
                <a:lnTo>
                  <a:pt x="261" y="680"/>
                </a:lnTo>
                <a:lnTo>
                  <a:pt x="245" y="678"/>
                </a:lnTo>
                <a:lnTo>
                  <a:pt x="232" y="677"/>
                </a:lnTo>
                <a:lnTo>
                  <a:pt x="232" y="677"/>
                </a:lnTo>
                <a:lnTo>
                  <a:pt x="250" y="680"/>
                </a:lnTo>
                <a:lnTo>
                  <a:pt x="268" y="681"/>
                </a:lnTo>
                <a:lnTo>
                  <a:pt x="268" y="681"/>
                </a:lnTo>
                <a:close/>
                <a:moveTo>
                  <a:pt x="489" y="698"/>
                </a:moveTo>
                <a:lnTo>
                  <a:pt x="489" y="698"/>
                </a:lnTo>
                <a:lnTo>
                  <a:pt x="482" y="686"/>
                </a:lnTo>
                <a:lnTo>
                  <a:pt x="474" y="677"/>
                </a:lnTo>
                <a:lnTo>
                  <a:pt x="474" y="677"/>
                </a:lnTo>
                <a:lnTo>
                  <a:pt x="476" y="684"/>
                </a:lnTo>
                <a:lnTo>
                  <a:pt x="479" y="692"/>
                </a:lnTo>
                <a:lnTo>
                  <a:pt x="482" y="696"/>
                </a:lnTo>
                <a:lnTo>
                  <a:pt x="485" y="698"/>
                </a:lnTo>
                <a:lnTo>
                  <a:pt x="489" y="698"/>
                </a:lnTo>
                <a:lnTo>
                  <a:pt x="489" y="698"/>
                </a:lnTo>
                <a:close/>
                <a:moveTo>
                  <a:pt x="340" y="680"/>
                </a:moveTo>
                <a:lnTo>
                  <a:pt x="340" y="680"/>
                </a:lnTo>
                <a:lnTo>
                  <a:pt x="346" y="680"/>
                </a:lnTo>
                <a:lnTo>
                  <a:pt x="349" y="678"/>
                </a:lnTo>
                <a:lnTo>
                  <a:pt x="349" y="678"/>
                </a:lnTo>
                <a:lnTo>
                  <a:pt x="345" y="678"/>
                </a:lnTo>
                <a:lnTo>
                  <a:pt x="341" y="678"/>
                </a:lnTo>
                <a:lnTo>
                  <a:pt x="340" y="680"/>
                </a:lnTo>
                <a:lnTo>
                  <a:pt x="340" y="680"/>
                </a:lnTo>
                <a:close/>
                <a:moveTo>
                  <a:pt x="463" y="680"/>
                </a:moveTo>
                <a:lnTo>
                  <a:pt x="463" y="680"/>
                </a:lnTo>
                <a:lnTo>
                  <a:pt x="465" y="683"/>
                </a:lnTo>
                <a:lnTo>
                  <a:pt x="466" y="686"/>
                </a:lnTo>
                <a:lnTo>
                  <a:pt x="468" y="686"/>
                </a:lnTo>
                <a:lnTo>
                  <a:pt x="468" y="686"/>
                </a:lnTo>
                <a:lnTo>
                  <a:pt x="468" y="683"/>
                </a:lnTo>
                <a:lnTo>
                  <a:pt x="470" y="681"/>
                </a:lnTo>
                <a:lnTo>
                  <a:pt x="470" y="680"/>
                </a:lnTo>
                <a:lnTo>
                  <a:pt x="470" y="678"/>
                </a:lnTo>
                <a:lnTo>
                  <a:pt x="470" y="678"/>
                </a:lnTo>
                <a:lnTo>
                  <a:pt x="466" y="678"/>
                </a:lnTo>
                <a:lnTo>
                  <a:pt x="465" y="678"/>
                </a:lnTo>
                <a:lnTo>
                  <a:pt x="463" y="680"/>
                </a:lnTo>
                <a:lnTo>
                  <a:pt x="463" y="680"/>
                </a:lnTo>
                <a:close/>
                <a:moveTo>
                  <a:pt x="335" y="680"/>
                </a:moveTo>
                <a:lnTo>
                  <a:pt x="335" y="680"/>
                </a:lnTo>
                <a:lnTo>
                  <a:pt x="331" y="680"/>
                </a:lnTo>
                <a:lnTo>
                  <a:pt x="331" y="680"/>
                </a:lnTo>
                <a:lnTo>
                  <a:pt x="338" y="680"/>
                </a:lnTo>
                <a:lnTo>
                  <a:pt x="338" y="680"/>
                </a:lnTo>
                <a:lnTo>
                  <a:pt x="337" y="678"/>
                </a:lnTo>
                <a:lnTo>
                  <a:pt x="335" y="680"/>
                </a:lnTo>
                <a:lnTo>
                  <a:pt x="335" y="680"/>
                </a:lnTo>
                <a:close/>
                <a:moveTo>
                  <a:pt x="534" y="686"/>
                </a:moveTo>
                <a:lnTo>
                  <a:pt x="534" y="686"/>
                </a:lnTo>
                <a:lnTo>
                  <a:pt x="532" y="686"/>
                </a:lnTo>
                <a:lnTo>
                  <a:pt x="532" y="683"/>
                </a:lnTo>
                <a:lnTo>
                  <a:pt x="532" y="680"/>
                </a:lnTo>
                <a:lnTo>
                  <a:pt x="532" y="680"/>
                </a:lnTo>
                <a:lnTo>
                  <a:pt x="531" y="680"/>
                </a:lnTo>
                <a:lnTo>
                  <a:pt x="531" y="680"/>
                </a:lnTo>
                <a:lnTo>
                  <a:pt x="532" y="684"/>
                </a:lnTo>
                <a:lnTo>
                  <a:pt x="532" y="686"/>
                </a:lnTo>
                <a:lnTo>
                  <a:pt x="534" y="686"/>
                </a:lnTo>
                <a:lnTo>
                  <a:pt x="534" y="686"/>
                </a:lnTo>
                <a:close/>
                <a:moveTo>
                  <a:pt x="529" y="730"/>
                </a:moveTo>
                <a:lnTo>
                  <a:pt x="529" y="730"/>
                </a:lnTo>
                <a:lnTo>
                  <a:pt x="531" y="725"/>
                </a:lnTo>
                <a:lnTo>
                  <a:pt x="531" y="721"/>
                </a:lnTo>
                <a:lnTo>
                  <a:pt x="531" y="721"/>
                </a:lnTo>
                <a:lnTo>
                  <a:pt x="532" y="718"/>
                </a:lnTo>
                <a:lnTo>
                  <a:pt x="532" y="713"/>
                </a:lnTo>
                <a:lnTo>
                  <a:pt x="531" y="703"/>
                </a:lnTo>
                <a:lnTo>
                  <a:pt x="526" y="681"/>
                </a:lnTo>
                <a:lnTo>
                  <a:pt x="526" y="681"/>
                </a:lnTo>
                <a:lnTo>
                  <a:pt x="523" y="681"/>
                </a:lnTo>
                <a:lnTo>
                  <a:pt x="518" y="681"/>
                </a:lnTo>
                <a:lnTo>
                  <a:pt x="518" y="681"/>
                </a:lnTo>
                <a:lnTo>
                  <a:pt x="520" y="693"/>
                </a:lnTo>
                <a:lnTo>
                  <a:pt x="523" y="706"/>
                </a:lnTo>
                <a:lnTo>
                  <a:pt x="529" y="730"/>
                </a:lnTo>
                <a:lnTo>
                  <a:pt x="529" y="730"/>
                </a:lnTo>
                <a:close/>
                <a:moveTo>
                  <a:pt x="544" y="712"/>
                </a:moveTo>
                <a:lnTo>
                  <a:pt x="544" y="712"/>
                </a:lnTo>
                <a:lnTo>
                  <a:pt x="547" y="706"/>
                </a:lnTo>
                <a:lnTo>
                  <a:pt x="550" y="696"/>
                </a:lnTo>
                <a:lnTo>
                  <a:pt x="550" y="689"/>
                </a:lnTo>
                <a:lnTo>
                  <a:pt x="549" y="681"/>
                </a:lnTo>
                <a:lnTo>
                  <a:pt x="549" y="681"/>
                </a:lnTo>
                <a:lnTo>
                  <a:pt x="547" y="687"/>
                </a:lnTo>
                <a:lnTo>
                  <a:pt x="546" y="695"/>
                </a:lnTo>
                <a:lnTo>
                  <a:pt x="544" y="712"/>
                </a:lnTo>
                <a:lnTo>
                  <a:pt x="544" y="712"/>
                </a:lnTo>
                <a:close/>
                <a:moveTo>
                  <a:pt x="572" y="706"/>
                </a:moveTo>
                <a:lnTo>
                  <a:pt x="572" y="706"/>
                </a:lnTo>
                <a:lnTo>
                  <a:pt x="573" y="701"/>
                </a:lnTo>
                <a:lnTo>
                  <a:pt x="576" y="695"/>
                </a:lnTo>
                <a:lnTo>
                  <a:pt x="578" y="689"/>
                </a:lnTo>
                <a:lnTo>
                  <a:pt x="578" y="683"/>
                </a:lnTo>
                <a:lnTo>
                  <a:pt x="578" y="683"/>
                </a:lnTo>
                <a:lnTo>
                  <a:pt x="573" y="693"/>
                </a:lnTo>
                <a:lnTo>
                  <a:pt x="572" y="698"/>
                </a:lnTo>
                <a:lnTo>
                  <a:pt x="572" y="706"/>
                </a:lnTo>
                <a:lnTo>
                  <a:pt x="572" y="706"/>
                </a:lnTo>
                <a:close/>
                <a:moveTo>
                  <a:pt x="558" y="701"/>
                </a:moveTo>
                <a:lnTo>
                  <a:pt x="558" y="701"/>
                </a:lnTo>
                <a:lnTo>
                  <a:pt x="558" y="698"/>
                </a:lnTo>
                <a:lnTo>
                  <a:pt x="559" y="693"/>
                </a:lnTo>
                <a:lnTo>
                  <a:pt x="561" y="689"/>
                </a:lnTo>
                <a:lnTo>
                  <a:pt x="559" y="684"/>
                </a:lnTo>
                <a:lnTo>
                  <a:pt x="559" y="684"/>
                </a:lnTo>
                <a:lnTo>
                  <a:pt x="556" y="693"/>
                </a:lnTo>
                <a:lnTo>
                  <a:pt x="556" y="696"/>
                </a:lnTo>
                <a:lnTo>
                  <a:pt x="558" y="701"/>
                </a:lnTo>
                <a:lnTo>
                  <a:pt x="558" y="701"/>
                </a:lnTo>
                <a:close/>
                <a:moveTo>
                  <a:pt x="566" y="696"/>
                </a:moveTo>
                <a:lnTo>
                  <a:pt x="566" y="696"/>
                </a:lnTo>
                <a:lnTo>
                  <a:pt x="569" y="690"/>
                </a:lnTo>
                <a:lnTo>
                  <a:pt x="569" y="687"/>
                </a:lnTo>
                <a:lnTo>
                  <a:pt x="567" y="686"/>
                </a:lnTo>
                <a:lnTo>
                  <a:pt x="567" y="686"/>
                </a:lnTo>
                <a:lnTo>
                  <a:pt x="566" y="692"/>
                </a:lnTo>
                <a:lnTo>
                  <a:pt x="566" y="695"/>
                </a:lnTo>
                <a:lnTo>
                  <a:pt x="566" y="696"/>
                </a:lnTo>
                <a:lnTo>
                  <a:pt x="566" y="696"/>
                </a:lnTo>
                <a:close/>
                <a:moveTo>
                  <a:pt x="457" y="693"/>
                </a:moveTo>
                <a:lnTo>
                  <a:pt x="457" y="693"/>
                </a:lnTo>
                <a:lnTo>
                  <a:pt x="456" y="692"/>
                </a:lnTo>
                <a:lnTo>
                  <a:pt x="456" y="690"/>
                </a:lnTo>
                <a:lnTo>
                  <a:pt x="456" y="689"/>
                </a:lnTo>
                <a:lnTo>
                  <a:pt x="454" y="689"/>
                </a:lnTo>
                <a:lnTo>
                  <a:pt x="454" y="689"/>
                </a:lnTo>
                <a:lnTo>
                  <a:pt x="456" y="692"/>
                </a:lnTo>
                <a:lnTo>
                  <a:pt x="456" y="693"/>
                </a:lnTo>
                <a:lnTo>
                  <a:pt x="457" y="693"/>
                </a:lnTo>
                <a:lnTo>
                  <a:pt x="457" y="693"/>
                </a:lnTo>
                <a:close/>
                <a:moveTo>
                  <a:pt x="451" y="696"/>
                </a:moveTo>
                <a:lnTo>
                  <a:pt x="451" y="696"/>
                </a:lnTo>
                <a:lnTo>
                  <a:pt x="450" y="699"/>
                </a:lnTo>
                <a:lnTo>
                  <a:pt x="445" y="699"/>
                </a:lnTo>
                <a:lnTo>
                  <a:pt x="445" y="699"/>
                </a:lnTo>
                <a:lnTo>
                  <a:pt x="447" y="704"/>
                </a:lnTo>
                <a:lnTo>
                  <a:pt x="451" y="707"/>
                </a:lnTo>
                <a:lnTo>
                  <a:pt x="454" y="710"/>
                </a:lnTo>
                <a:lnTo>
                  <a:pt x="457" y="713"/>
                </a:lnTo>
                <a:lnTo>
                  <a:pt x="457" y="713"/>
                </a:lnTo>
                <a:lnTo>
                  <a:pt x="456" y="704"/>
                </a:lnTo>
                <a:lnTo>
                  <a:pt x="454" y="699"/>
                </a:lnTo>
                <a:lnTo>
                  <a:pt x="451" y="696"/>
                </a:lnTo>
                <a:lnTo>
                  <a:pt x="451" y="696"/>
                </a:lnTo>
                <a:close/>
                <a:moveTo>
                  <a:pt x="512" y="735"/>
                </a:moveTo>
                <a:lnTo>
                  <a:pt x="512" y="735"/>
                </a:lnTo>
                <a:lnTo>
                  <a:pt x="511" y="725"/>
                </a:lnTo>
                <a:lnTo>
                  <a:pt x="512" y="715"/>
                </a:lnTo>
                <a:lnTo>
                  <a:pt x="512" y="706"/>
                </a:lnTo>
                <a:lnTo>
                  <a:pt x="511" y="701"/>
                </a:lnTo>
                <a:lnTo>
                  <a:pt x="509" y="698"/>
                </a:lnTo>
                <a:lnTo>
                  <a:pt x="509" y="698"/>
                </a:lnTo>
                <a:lnTo>
                  <a:pt x="508" y="718"/>
                </a:lnTo>
                <a:lnTo>
                  <a:pt x="508" y="727"/>
                </a:lnTo>
                <a:lnTo>
                  <a:pt x="509" y="730"/>
                </a:lnTo>
                <a:lnTo>
                  <a:pt x="512" y="735"/>
                </a:lnTo>
                <a:lnTo>
                  <a:pt x="512" y="735"/>
                </a:lnTo>
                <a:close/>
                <a:moveTo>
                  <a:pt x="582" y="707"/>
                </a:moveTo>
                <a:lnTo>
                  <a:pt x="582" y="707"/>
                </a:lnTo>
                <a:lnTo>
                  <a:pt x="585" y="706"/>
                </a:lnTo>
                <a:lnTo>
                  <a:pt x="585" y="704"/>
                </a:lnTo>
                <a:lnTo>
                  <a:pt x="585" y="703"/>
                </a:lnTo>
                <a:lnTo>
                  <a:pt x="584" y="701"/>
                </a:lnTo>
                <a:lnTo>
                  <a:pt x="584" y="701"/>
                </a:lnTo>
                <a:lnTo>
                  <a:pt x="582" y="704"/>
                </a:lnTo>
                <a:lnTo>
                  <a:pt x="582" y="707"/>
                </a:lnTo>
                <a:lnTo>
                  <a:pt x="582" y="707"/>
                </a:lnTo>
                <a:close/>
                <a:moveTo>
                  <a:pt x="494" y="710"/>
                </a:moveTo>
                <a:lnTo>
                  <a:pt x="494" y="710"/>
                </a:lnTo>
                <a:lnTo>
                  <a:pt x="492" y="707"/>
                </a:lnTo>
                <a:lnTo>
                  <a:pt x="489" y="706"/>
                </a:lnTo>
                <a:lnTo>
                  <a:pt x="482" y="703"/>
                </a:lnTo>
                <a:lnTo>
                  <a:pt x="482" y="703"/>
                </a:lnTo>
                <a:lnTo>
                  <a:pt x="483" y="706"/>
                </a:lnTo>
                <a:lnTo>
                  <a:pt x="486" y="707"/>
                </a:lnTo>
                <a:lnTo>
                  <a:pt x="494" y="710"/>
                </a:lnTo>
                <a:lnTo>
                  <a:pt x="494" y="710"/>
                </a:lnTo>
                <a:close/>
                <a:moveTo>
                  <a:pt x="598" y="710"/>
                </a:moveTo>
                <a:lnTo>
                  <a:pt x="598" y="710"/>
                </a:lnTo>
                <a:lnTo>
                  <a:pt x="598" y="706"/>
                </a:lnTo>
                <a:lnTo>
                  <a:pt x="598" y="704"/>
                </a:lnTo>
                <a:lnTo>
                  <a:pt x="596" y="703"/>
                </a:lnTo>
                <a:lnTo>
                  <a:pt x="596" y="703"/>
                </a:lnTo>
                <a:lnTo>
                  <a:pt x="596" y="707"/>
                </a:lnTo>
                <a:lnTo>
                  <a:pt x="598" y="710"/>
                </a:lnTo>
                <a:lnTo>
                  <a:pt x="598" y="710"/>
                </a:lnTo>
                <a:close/>
                <a:moveTo>
                  <a:pt x="520" y="712"/>
                </a:moveTo>
                <a:lnTo>
                  <a:pt x="520" y="712"/>
                </a:lnTo>
                <a:lnTo>
                  <a:pt x="518" y="707"/>
                </a:lnTo>
                <a:lnTo>
                  <a:pt x="518" y="706"/>
                </a:lnTo>
                <a:lnTo>
                  <a:pt x="517" y="704"/>
                </a:lnTo>
                <a:lnTo>
                  <a:pt x="517" y="704"/>
                </a:lnTo>
                <a:lnTo>
                  <a:pt x="518" y="707"/>
                </a:lnTo>
                <a:lnTo>
                  <a:pt x="520" y="712"/>
                </a:lnTo>
                <a:lnTo>
                  <a:pt x="520" y="712"/>
                </a:lnTo>
                <a:close/>
                <a:moveTo>
                  <a:pt x="575" y="713"/>
                </a:moveTo>
                <a:lnTo>
                  <a:pt x="575" y="713"/>
                </a:lnTo>
                <a:lnTo>
                  <a:pt x="576" y="713"/>
                </a:lnTo>
                <a:lnTo>
                  <a:pt x="578" y="710"/>
                </a:lnTo>
                <a:lnTo>
                  <a:pt x="578" y="707"/>
                </a:lnTo>
                <a:lnTo>
                  <a:pt x="578" y="704"/>
                </a:lnTo>
                <a:lnTo>
                  <a:pt x="578" y="704"/>
                </a:lnTo>
                <a:lnTo>
                  <a:pt x="576" y="709"/>
                </a:lnTo>
                <a:lnTo>
                  <a:pt x="575" y="713"/>
                </a:lnTo>
                <a:lnTo>
                  <a:pt x="575" y="713"/>
                </a:lnTo>
                <a:close/>
                <a:moveTo>
                  <a:pt x="602" y="718"/>
                </a:moveTo>
                <a:lnTo>
                  <a:pt x="602" y="718"/>
                </a:lnTo>
                <a:lnTo>
                  <a:pt x="604" y="712"/>
                </a:lnTo>
                <a:lnTo>
                  <a:pt x="605" y="706"/>
                </a:lnTo>
                <a:lnTo>
                  <a:pt x="605" y="706"/>
                </a:lnTo>
                <a:lnTo>
                  <a:pt x="602" y="706"/>
                </a:lnTo>
                <a:lnTo>
                  <a:pt x="602" y="706"/>
                </a:lnTo>
                <a:lnTo>
                  <a:pt x="602" y="713"/>
                </a:lnTo>
                <a:lnTo>
                  <a:pt x="602" y="716"/>
                </a:lnTo>
                <a:lnTo>
                  <a:pt x="602" y="718"/>
                </a:lnTo>
                <a:lnTo>
                  <a:pt x="602" y="718"/>
                </a:lnTo>
                <a:close/>
                <a:moveTo>
                  <a:pt x="546" y="736"/>
                </a:moveTo>
                <a:lnTo>
                  <a:pt x="546" y="736"/>
                </a:lnTo>
                <a:lnTo>
                  <a:pt x="549" y="730"/>
                </a:lnTo>
                <a:lnTo>
                  <a:pt x="552" y="722"/>
                </a:lnTo>
                <a:lnTo>
                  <a:pt x="553" y="715"/>
                </a:lnTo>
                <a:lnTo>
                  <a:pt x="552" y="712"/>
                </a:lnTo>
                <a:lnTo>
                  <a:pt x="552" y="707"/>
                </a:lnTo>
                <a:lnTo>
                  <a:pt x="552" y="707"/>
                </a:lnTo>
                <a:lnTo>
                  <a:pt x="549" y="715"/>
                </a:lnTo>
                <a:lnTo>
                  <a:pt x="546" y="722"/>
                </a:lnTo>
                <a:lnTo>
                  <a:pt x="544" y="728"/>
                </a:lnTo>
                <a:lnTo>
                  <a:pt x="544" y="733"/>
                </a:lnTo>
                <a:lnTo>
                  <a:pt x="546" y="736"/>
                </a:lnTo>
                <a:lnTo>
                  <a:pt x="546" y="736"/>
                </a:lnTo>
                <a:close/>
                <a:moveTo>
                  <a:pt x="494" y="727"/>
                </a:moveTo>
                <a:lnTo>
                  <a:pt x="494" y="727"/>
                </a:lnTo>
                <a:lnTo>
                  <a:pt x="495" y="727"/>
                </a:lnTo>
                <a:lnTo>
                  <a:pt x="497" y="725"/>
                </a:lnTo>
                <a:lnTo>
                  <a:pt x="499" y="725"/>
                </a:lnTo>
                <a:lnTo>
                  <a:pt x="499" y="725"/>
                </a:lnTo>
                <a:lnTo>
                  <a:pt x="497" y="719"/>
                </a:lnTo>
                <a:lnTo>
                  <a:pt x="495" y="715"/>
                </a:lnTo>
                <a:lnTo>
                  <a:pt x="495" y="715"/>
                </a:lnTo>
                <a:lnTo>
                  <a:pt x="492" y="715"/>
                </a:lnTo>
                <a:lnTo>
                  <a:pt x="489" y="715"/>
                </a:lnTo>
                <a:lnTo>
                  <a:pt x="485" y="712"/>
                </a:lnTo>
                <a:lnTo>
                  <a:pt x="485" y="712"/>
                </a:lnTo>
                <a:lnTo>
                  <a:pt x="486" y="716"/>
                </a:lnTo>
                <a:lnTo>
                  <a:pt x="488" y="721"/>
                </a:lnTo>
                <a:lnTo>
                  <a:pt x="494" y="727"/>
                </a:lnTo>
                <a:lnTo>
                  <a:pt x="494" y="727"/>
                </a:lnTo>
                <a:close/>
                <a:moveTo>
                  <a:pt x="470" y="730"/>
                </a:moveTo>
                <a:lnTo>
                  <a:pt x="470" y="730"/>
                </a:lnTo>
                <a:lnTo>
                  <a:pt x="466" y="722"/>
                </a:lnTo>
                <a:lnTo>
                  <a:pt x="462" y="715"/>
                </a:lnTo>
                <a:lnTo>
                  <a:pt x="462" y="715"/>
                </a:lnTo>
                <a:lnTo>
                  <a:pt x="463" y="719"/>
                </a:lnTo>
                <a:lnTo>
                  <a:pt x="465" y="724"/>
                </a:lnTo>
                <a:lnTo>
                  <a:pt x="466" y="727"/>
                </a:lnTo>
                <a:lnTo>
                  <a:pt x="470" y="730"/>
                </a:lnTo>
                <a:lnTo>
                  <a:pt x="470" y="730"/>
                </a:lnTo>
                <a:close/>
                <a:moveTo>
                  <a:pt x="561" y="735"/>
                </a:moveTo>
                <a:lnTo>
                  <a:pt x="561" y="735"/>
                </a:lnTo>
                <a:lnTo>
                  <a:pt x="563" y="725"/>
                </a:lnTo>
                <a:lnTo>
                  <a:pt x="563" y="721"/>
                </a:lnTo>
                <a:lnTo>
                  <a:pt x="561" y="718"/>
                </a:lnTo>
                <a:lnTo>
                  <a:pt x="561" y="718"/>
                </a:lnTo>
                <a:lnTo>
                  <a:pt x="559" y="725"/>
                </a:lnTo>
                <a:lnTo>
                  <a:pt x="559" y="730"/>
                </a:lnTo>
                <a:lnTo>
                  <a:pt x="561" y="735"/>
                </a:lnTo>
                <a:lnTo>
                  <a:pt x="561" y="735"/>
                </a:lnTo>
                <a:close/>
                <a:moveTo>
                  <a:pt x="488" y="754"/>
                </a:moveTo>
                <a:lnTo>
                  <a:pt x="488" y="754"/>
                </a:lnTo>
                <a:lnTo>
                  <a:pt x="486" y="745"/>
                </a:lnTo>
                <a:lnTo>
                  <a:pt x="483" y="736"/>
                </a:lnTo>
                <a:lnTo>
                  <a:pt x="480" y="727"/>
                </a:lnTo>
                <a:lnTo>
                  <a:pt x="476" y="721"/>
                </a:lnTo>
                <a:lnTo>
                  <a:pt x="476" y="721"/>
                </a:lnTo>
                <a:lnTo>
                  <a:pt x="480" y="738"/>
                </a:lnTo>
                <a:lnTo>
                  <a:pt x="483" y="747"/>
                </a:lnTo>
                <a:lnTo>
                  <a:pt x="488" y="754"/>
                </a:lnTo>
                <a:lnTo>
                  <a:pt x="488" y="754"/>
                </a:lnTo>
                <a:close/>
                <a:moveTo>
                  <a:pt x="523" y="748"/>
                </a:moveTo>
                <a:lnTo>
                  <a:pt x="523" y="748"/>
                </a:lnTo>
                <a:lnTo>
                  <a:pt x="523" y="742"/>
                </a:lnTo>
                <a:lnTo>
                  <a:pt x="521" y="736"/>
                </a:lnTo>
                <a:lnTo>
                  <a:pt x="517" y="724"/>
                </a:lnTo>
                <a:lnTo>
                  <a:pt x="517" y="724"/>
                </a:lnTo>
                <a:lnTo>
                  <a:pt x="517" y="741"/>
                </a:lnTo>
                <a:lnTo>
                  <a:pt x="517" y="744"/>
                </a:lnTo>
                <a:lnTo>
                  <a:pt x="518" y="747"/>
                </a:lnTo>
                <a:lnTo>
                  <a:pt x="520" y="748"/>
                </a:lnTo>
                <a:lnTo>
                  <a:pt x="523" y="748"/>
                </a:lnTo>
                <a:lnTo>
                  <a:pt x="523" y="748"/>
                </a:lnTo>
                <a:close/>
                <a:moveTo>
                  <a:pt x="570" y="765"/>
                </a:moveTo>
                <a:lnTo>
                  <a:pt x="570" y="765"/>
                </a:lnTo>
                <a:lnTo>
                  <a:pt x="576" y="744"/>
                </a:lnTo>
                <a:lnTo>
                  <a:pt x="578" y="733"/>
                </a:lnTo>
                <a:lnTo>
                  <a:pt x="578" y="728"/>
                </a:lnTo>
                <a:lnTo>
                  <a:pt x="576" y="724"/>
                </a:lnTo>
                <a:lnTo>
                  <a:pt x="576" y="724"/>
                </a:lnTo>
                <a:lnTo>
                  <a:pt x="570" y="744"/>
                </a:lnTo>
                <a:lnTo>
                  <a:pt x="569" y="753"/>
                </a:lnTo>
                <a:lnTo>
                  <a:pt x="570" y="765"/>
                </a:lnTo>
                <a:lnTo>
                  <a:pt x="570" y="765"/>
                </a:lnTo>
                <a:close/>
                <a:moveTo>
                  <a:pt x="585" y="738"/>
                </a:moveTo>
                <a:lnTo>
                  <a:pt x="585" y="738"/>
                </a:lnTo>
                <a:lnTo>
                  <a:pt x="587" y="731"/>
                </a:lnTo>
                <a:lnTo>
                  <a:pt x="587" y="728"/>
                </a:lnTo>
                <a:lnTo>
                  <a:pt x="585" y="725"/>
                </a:lnTo>
                <a:lnTo>
                  <a:pt x="585" y="725"/>
                </a:lnTo>
                <a:lnTo>
                  <a:pt x="584" y="731"/>
                </a:lnTo>
                <a:lnTo>
                  <a:pt x="584" y="735"/>
                </a:lnTo>
                <a:lnTo>
                  <a:pt x="585" y="738"/>
                </a:lnTo>
                <a:lnTo>
                  <a:pt x="585" y="738"/>
                </a:lnTo>
                <a:close/>
                <a:moveTo>
                  <a:pt x="492" y="747"/>
                </a:moveTo>
                <a:lnTo>
                  <a:pt x="492" y="747"/>
                </a:lnTo>
                <a:lnTo>
                  <a:pt x="492" y="741"/>
                </a:lnTo>
                <a:lnTo>
                  <a:pt x="491" y="736"/>
                </a:lnTo>
                <a:lnTo>
                  <a:pt x="489" y="731"/>
                </a:lnTo>
                <a:lnTo>
                  <a:pt x="485" y="728"/>
                </a:lnTo>
                <a:lnTo>
                  <a:pt x="485" y="728"/>
                </a:lnTo>
                <a:lnTo>
                  <a:pt x="492" y="747"/>
                </a:lnTo>
                <a:lnTo>
                  <a:pt x="492" y="747"/>
                </a:lnTo>
                <a:close/>
                <a:moveTo>
                  <a:pt x="477" y="747"/>
                </a:moveTo>
                <a:lnTo>
                  <a:pt x="477" y="747"/>
                </a:lnTo>
                <a:lnTo>
                  <a:pt x="474" y="738"/>
                </a:lnTo>
                <a:lnTo>
                  <a:pt x="471" y="735"/>
                </a:lnTo>
                <a:lnTo>
                  <a:pt x="470" y="731"/>
                </a:lnTo>
                <a:lnTo>
                  <a:pt x="470" y="731"/>
                </a:lnTo>
                <a:lnTo>
                  <a:pt x="473" y="739"/>
                </a:lnTo>
                <a:lnTo>
                  <a:pt x="477" y="747"/>
                </a:lnTo>
                <a:lnTo>
                  <a:pt x="477" y="747"/>
                </a:lnTo>
                <a:close/>
                <a:moveTo>
                  <a:pt x="592" y="748"/>
                </a:moveTo>
                <a:lnTo>
                  <a:pt x="592" y="748"/>
                </a:lnTo>
                <a:lnTo>
                  <a:pt x="595" y="733"/>
                </a:lnTo>
                <a:lnTo>
                  <a:pt x="595" y="733"/>
                </a:lnTo>
                <a:lnTo>
                  <a:pt x="592" y="733"/>
                </a:lnTo>
                <a:lnTo>
                  <a:pt x="592" y="733"/>
                </a:lnTo>
                <a:lnTo>
                  <a:pt x="592" y="748"/>
                </a:lnTo>
                <a:lnTo>
                  <a:pt x="592" y="748"/>
                </a:lnTo>
                <a:close/>
                <a:moveTo>
                  <a:pt x="503" y="748"/>
                </a:moveTo>
                <a:lnTo>
                  <a:pt x="503" y="748"/>
                </a:lnTo>
                <a:lnTo>
                  <a:pt x="502" y="741"/>
                </a:lnTo>
                <a:lnTo>
                  <a:pt x="500" y="738"/>
                </a:lnTo>
                <a:lnTo>
                  <a:pt x="499" y="736"/>
                </a:lnTo>
                <a:lnTo>
                  <a:pt x="499" y="736"/>
                </a:lnTo>
                <a:lnTo>
                  <a:pt x="500" y="742"/>
                </a:lnTo>
                <a:lnTo>
                  <a:pt x="503" y="748"/>
                </a:lnTo>
                <a:lnTo>
                  <a:pt x="503" y="748"/>
                </a:lnTo>
                <a:close/>
                <a:moveTo>
                  <a:pt x="534" y="754"/>
                </a:moveTo>
                <a:lnTo>
                  <a:pt x="534" y="754"/>
                </a:lnTo>
                <a:lnTo>
                  <a:pt x="535" y="745"/>
                </a:lnTo>
                <a:lnTo>
                  <a:pt x="537" y="741"/>
                </a:lnTo>
                <a:lnTo>
                  <a:pt x="535" y="738"/>
                </a:lnTo>
                <a:lnTo>
                  <a:pt x="535" y="738"/>
                </a:lnTo>
                <a:lnTo>
                  <a:pt x="532" y="747"/>
                </a:lnTo>
                <a:lnTo>
                  <a:pt x="531" y="751"/>
                </a:lnTo>
                <a:lnTo>
                  <a:pt x="532" y="753"/>
                </a:lnTo>
                <a:lnTo>
                  <a:pt x="534" y="754"/>
                </a:lnTo>
                <a:lnTo>
                  <a:pt x="534" y="754"/>
                </a:lnTo>
                <a:close/>
                <a:moveTo>
                  <a:pt x="550" y="751"/>
                </a:moveTo>
                <a:lnTo>
                  <a:pt x="550" y="751"/>
                </a:lnTo>
                <a:lnTo>
                  <a:pt x="552" y="745"/>
                </a:lnTo>
                <a:lnTo>
                  <a:pt x="553" y="742"/>
                </a:lnTo>
                <a:lnTo>
                  <a:pt x="552" y="739"/>
                </a:lnTo>
                <a:lnTo>
                  <a:pt x="552" y="739"/>
                </a:lnTo>
                <a:lnTo>
                  <a:pt x="552" y="742"/>
                </a:lnTo>
                <a:lnTo>
                  <a:pt x="550" y="745"/>
                </a:lnTo>
                <a:lnTo>
                  <a:pt x="550" y="748"/>
                </a:lnTo>
                <a:lnTo>
                  <a:pt x="550" y="751"/>
                </a:lnTo>
                <a:lnTo>
                  <a:pt x="550" y="751"/>
                </a:lnTo>
                <a:close/>
                <a:moveTo>
                  <a:pt x="543" y="748"/>
                </a:moveTo>
                <a:lnTo>
                  <a:pt x="543" y="748"/>
                </a:lnTo>
                <a:lnTo>
                  <a:pt x="544" y="745"/>
                </a:lnTo>
                <a:lnTo>
                  <a:pt x="543" y="745"/>
                </a:lnTo>
                <a:lnTo>
                  <a:pt x="541" y="744"/>
                </a:lnTo>
                <a:lnTo>
                  <a:pt x="541" y="744"/>
                </a:lnTo>
                <a:lnTo>
                  <a:pt x="543" y="747"/>
                </a:lnTo>
                <a:lnTo>
                  <a:pt x="543" y="748"/>
                </a:lnTo>
                <a:lnTo>
                  <a:pt x="543" y="748"/>
                </a:lnTo>
                <a:close/>
                <a:moveTo>
                  <a:pt x="570" y="783"/>
                </a:moveTo>
                <a:lnTo>
                  <a:pt x="570" y="783"/>
                </a:lnTo>
                <a:lnTo>
                  <a:pt x="570" y="782"/>
                </a:lnTo>
                <a:lnTo>
                  <a:pt x="570" y="782"/>
                </a:lnTo>
                <a:lnTo>
                  <a:pt x="578" y="764"/>
                </a:lnTo>
                <a:lnTo>
                  <a:pt x="581" y="754"/>
                </a:lnTo>
                <a:lnTo>
                  <a:pt x="581" y="747"/>
                </a:lnTo>
                <a:lnTo>
                  <a:pt x="581" y="747"/>
                </a:lnTo>
                <a:lnTo>
                  <a:pt x="573" y="765"/>
                </a:lnTo>
                <a:lnTo>
                  <a:pt x="570" y="776"/>
                </a:lnTo>
                <a:lnTo>
                  <a:pt x="570" y="783"/>
                </a:lnTo>
                <a:lnTo>
                  <a:pt x="570" y="783"/>
                </a:lnTo>
                <a:close/>
                <a:moveTo>
                  <a:pt x="503" y="783"/>
                </a:moveTo>
                <a:lnTo>
                  <a:pt x="503" y="783"/>
                </a:lnTo>
                <a:lnTo>
                  <a:pt x="505" y="783"/>
                </a:lnTo>
                <a:lnTo>
                  <a:pt x="505" y="783"/>
                </a:lnTo>
                <a:lnTo>
                  <a:pt x="505" y="774"/>
                </a:lnTo>
                <a:lnTo>
                  <a:pt x="503" y="765"/>
                </a:lnTo>
                <a:lnTo>
                  <a:pt x="500" y="756"/>
                </a:lnTo>
                <a:lnTo>
                  <a:pt x="497" y="750"/>
                </a:lnTo>
                <a:lnTo>
                  <a:pt x="497" y="750"/>
                </a:lnTo>
                <a:lnTo>
                  <a:pt x="497" y="757"/>
                </a:lnTo>
                <a:lnTo>
                  <a:pt x="495" y="768"/>
                </a:lnTo>
                <a:lnTo>
                  <a:pt x="497" y="777"/>
                </a:lnTo>
                <a:lnTo>
                  <a:pt x="500" y="782"/>
                </a:lnTo>
                <a:lnTo>
                  <a:pt x="503" y="783"/>
                </a:lnTo>
                <a:lnTo>
                  <a:pt x="503" y="783"/>
                </a:lnTo>
                <a:close/>
                <a:moveTo>
                  <a:pt x="520" y="770"/>
                </a:moveTo>
                <a:lnTo>
                  <a:pt x="520" y="770"/>
                </a:lnTo>
                <a:lnTo>
                  <a:pt x="520" y="765"/>
                </a:lnTo>
                <a:lnTo>
                  <a:pt x="521" y="762"/>
                </a:lnTo>
                <a:lnTo>
                  <a:pt x="521" y="753"/>
                </a:lnTo>
                <a:lnTo>
                  <a:pt x="521" y="753"/>
                </a:lnTo>
                <a:lnTo>
                  <a:pt x="520" y="753"/>
                </a:lnTo>
                <a:lnTo>
                  <a:pt x="517" y="753"/>
                </a:lnTo>
                <a:lnTo>
                  <a:pt x="517" y="753"/>
                </a:lnTo>
                <a:lnTo>
                  <a:pt x="517" y="757"/>
                </a:lnTo>
                <a:lnTo>
                  <a:pt x="517" y="762"/>
                </a:lnTo>
                <a:lnTo>
                  <a:pt x="518" y="765"/>
                </a:lnTo>
                <a:lnTo>
                  <a:pt x="520" y="770"/>
                </a:lnTo>
                <a:lnTo>
                  <a:pt x="520" y="770"/>
                </a:lnTo>
                <a:close/>
                <a:moveTo>
                  <a:pt x="492" y="792"/>
                </a:moveTo>
                <a:lnTo>
                  <a:pt x="492" y="792"/>
                </a:lnTo>
                <a:lnTo>
                  <a:pt x="494" y="786"/>
                </a:lnTo>
                <a:lnTo>
                  <a:pt x="492" y="780"/>
                </a:lnTo>
                <a:lnTo>
                  <a:pt x="491" y="776"/>
                </a:lnTo>
                <a:lnTo>
                  <a:pt x="489" y="770"/>
                </a:lnTo>
                <a:lnTo>
                  <a:pt x="489" y="770"/>
                </a:lnTo>
                <a:lnTo>
                  <a:pt x="486" y="767"/>
                </a:lnTo>
                <a:lnTo>
                  <a:pt x="485" y="764"/>
                </a:lnTo>
                <a:lnTo>
                  <a:pt x="483" y="759"/>
                </a:lnTo>
                <a:lnTo>
                  <a:pt x="480" y="756"/>
                </a:lnTo>
                <a:lnTo>
                  <a:pt x="480" y="756"/>
                </a:lnTo>
                <a:lnTo>
                  <a:pt x="486" y="774"/>
                </a:lnTo>
                <a:lnTo>
                  <a:pt x="492" y="792"/>
                </a:lnTo>
                <a:lnTo>
                  <a:pt x="492" y="792"/>
                </a:lnTo>
                <a:close/>
                <a:moveTo>
                  <a:pt x="537" y="767"/>
                </a:moveTo>
                <a:lnTo>
                  <a:pt x="537" y="767"/>
                </a:lnTo>
                <a:lnTo>
                  <a:pt x="538" y="764"/>
                </a:lnTo>
                <a:lnTo>
                  <a:pt x="538" y="762"/>
                </a:lnTo>
                <a:lnTo>
                  <a:pt x="538" y="759"/>
                </a:lnTo>
                <a:lnTo>
                  <a:pt x="538" y="756"/>
                </a:lnTo>
                <a:lnTo>
                  <a:pt x="538" y="756"/>
                </a:lnTo>
                <a:lnTo>
                  <a:pt x="537" y="760"/>
                </a:lnTo>
                <a:lnTo>
                  <a:pt x="537" y="767"/>
                </a:lnTo>
                <a:lnTo>
                  <a:pt x="537" y="767"/>
                </a:lnTo>
                <a:close/>
                <a:moveTo>
                  <a:pt x="572" y="803"/>
                </a:moveTo>
                <a:lnTo>
                  <a:pt x="572" y="803"/>
                </a:lnTo>
                <a:lnTo>
                  <a:pt x="578" y="794"/>
                </a:lnTo>
                <a:lnTo>
                  <a:pt x="582" y="782"/>
                </a:lnTo>
                <a:lnTo>
                  <a:pt x="584" y="770"/>
                </a:lnTo>
                <a:lnTo>
                  <a:pt x="584" y="757"/>
                </a:lnTo>
                <a:lnTo>
                  <a:pt x="584" y="757"/>
                </a:lnTo>
                <a:lnTo>
                  <a:pt x="581" y="770"/>
                </a:lnTo>
                <a:lnTo>
                  <a:pt x="576" y="780"/>
                </a:lnTo>
                <a:lnTo>
                  <a:pt x="572" y="791"/>
                </a:lnTo>
                <a:lnTo>
                  <a:pt x="572" y="797"/>
                </a:lnTo>
                <a:lnTo>
                  <a:pt x="572" y="803"/>
                </a:lnTo>
                <a:lnTo>
                  <a:pt x="572" y="803"/>
                </a:lnTo>
                <a:close/>
                <a:moveTo>
                  <a:pt x="546" y="776"/>
                </a:moveTo>
                <a:lnTo>
                  <a:pt x="546" y="776"/>
                </a:lnTo>
                <a:lnTo>
                  <a:pt x="549" y="773"/>
                </a:lnTo>
                <a:lnTo>
                  <a:pt x="549" y="767"/>
                </a:lnTo>
                <a:lnTo>
                  <a:pt x="549" y="762"/>
                </a:lnTo>
                <a:lnTo>
                  <a:pt x="547" y="760"/>
                </a:lnTo>
                <a:lnTo>
                  <a:pt x="546" y="759"/>
                </a:lnTo>
                <a:lnTo>
                  <a:pt x="546" y="759"/>
                </a:lnTo>
                <a:lnTo>
                  <a:pt x="544" y="762"/>
                </a:lnTo>
                <a:lnTo>
                  <a:pt x="544" y="768"/>
                </a:lnTo>
                <a:lnTo>
                  <a:pt x="544" y="773"/>
                </a:lnTo>
                <a:lnTo>
                  <a:pt x="546" y="776"/>
                </a:lnTo>
                <a:lnTo>
                  <a:pt x="546" y="776"/>
                </a:lnTo>
                <a:close/>
                <a:moveTo>
                  <a:pt x="552" y="806"/>
                </a:moveTo>
                <a:lnTo>
                  <a:pt x="552" y="806"/>
                </a:lnTo>
                <a:lnTo>
                  <a:pt x="555" y="797"/>
                </a:lnTo>
                <a:lnTo>
                  <a:pt x="558" y="786"/>
                </a:lnTo>
                <a:lnTo>
                  <a:pt x="559" y="776"/>
                </a:lnTo>
                <a:lnTo>
                  <a:pt x="559" y="765"/>
                </a:lnTo>
                <a:lnTo>
                  <a:pt x="559" y="765"/>
                </a:lnTo>
                <a:lnTo>
                  <a:pt x="553" y="785"/>
                </a:lnTo>
                <a:lnTo>
                  <a:pt x="552" y="796"/>
                </a:lnTo>
                <a:lnTo>
                  <a:pt x="552" y="806"/>
                </a:lnTo>
                <a:lnTo>
                  <a:pt x="552" y="806"/>
                </a:lnTo>
                <a:close/>
                <a:moveTo>
                  <a:pt x="535" y="799"/>
                </a:moveTo>
                <a:lnTo>
                  <a:pt x="535" y="799"/>
                </a:lnTo>
                <a:lnTo>
                  <a:pt x="538" y="796"/>
                </a:lnTo>
                <a:lnTo>
                  <a:pt x="540" y="791"/>
                </a:lnTo>
                <a:lnTo>
                  <a:pt x="541" y="782"/>
                </a:lnTo>
                <a:lnTo>
                  <a:pt x="541" y="782"/>
                </a:lnTo>
                <a:lnTo>
                  <a:pt x="538" y="782"/>
                </a:lnTo>
                <a:lnTo>
                  <a:pt x="538" y="782"/>
                </a:lnTo>
                <a:lnTo>
                  <a:pt x="537" y="789"/>
                </a:lnTo>
                <a:lnTo>
                  <a:pt x="535" y="799"/>
                </a:lnTo>
                <a:lnTo>
                  <a:pt x="535" y="799"/>
                </a:lnTo>
                <a:close/>
                <a:moveTo>
                  <a:pt x="521" y="800"/>
                </a:moveTo>
                <a:lnTo>
                  <a:pt x="521" y="800"/>
                </a:lnTo>
                <a:lnTo>
                  <a:pt x="523" y="794"/>
                </a:lnTo>
                <a:lnTo>
                  <a:pt x="524" y="786"/>
                </a:lnTo>
                <a:lnTo>
                  <a:pt x="524" y="786"/>
                </a:lnTo>
                <a:lnTo>
                  <a:pt x="521" y="786"/>
                </a:lnTo>
                <a:lnTo>
                  <a:pt x="520" y="786"/>
                </a:lnTo>
                <a:lnTo>
                  <a:pt x="520" y="791"/>
                </a:lnTo>
                <a:lnTo>
                  <a:pt x="521" y="800"/>
                </a:lnTo>
                <a:lnTo>
                  <a:pt x="521" y="800"/>
                </a:lnTo>
                <a:close/>
                <a:moveTo>
                  <a:pt x="559" y="811"/>
                </a:moveTo>
                <a:lnTo>
                  <a:pt x="559" y="811"/>
                </a:lnTo>
                <a:lnTo>
                  <a:pt x="561" y="806"/>
                </a:lnTo>
                <a:lnTo>
                  <a:pt x="563" y="802"/>
                </a:lnTo>
                <a:lnTo>
                  <a:pt x="564" y="797"/>
                </a:lnTo>
                <a:lnTo>
                  <a:pt x="564" y="791"/>
                </a:lnTo>
                <a:lnTo>
                  <a:pt x="564" y="791"/>
                </a:lnTo>
                <a:lnTo>
                  <a:pt x="559" y="802"/>
                </a:lnTo>
                <a:lnTo>
                  <a:pt x="558" y="808"/>
                </a:lnTo>
                <a:lnTo>
                  <a:pt x="559" y="811"/>
                </a:lnTo>
                <a:lnTo>
                  <a:pt x="559" y="811"/>
                </a:lnTo>
                <a:close/>
                <a:moveTo>
                  <a:pt x="506" y="834"/>
                </a:moveTo>
                <a:lnTo>
                  <a:pt x="506" y="834"/>
                </a:lnTo>
                <a:lnTo>
                  <a:pt x="509" y="823"/>
                </a:lnTo>
                <a:lnTo>
                  <a:pt x="509" y="812"/>
                </a:lnTo>
                <a:lnTo>
                  <a:pt x="506" y="802"/>
                </a:lnTo>
                <a:lnTo>
                  <a:pt x="503" y="799"/>
                </a:lnTo>
                <a:lnTo>
                  <a:pt x="500" y="796"/>
                </a:lnTo>
                <a:lnTo>
                  <a:pt x="500" y="796"/>
                </a:lnTo>
                <a:lnTo>
                  <a:pt x="502" y="815"/>
                </a:lnTo>
                <a:lnTo>
                  <a:pt x="505" y="824"/>
                </a:lnTo>
                <a:lnTo>
                  <a:pt x="506" y="834"/>
                </a:lnTo>
                <a:lnTo>
                  <a:pt x="506" y="834"/>
                </a:lnTo>
                <a:close/>
                <a:moveTo>
                  <a:pt x="535" y="820"/>
                </a:moveTo>
                <a:lnTo>
                  <a:pt x="535" y="820"/>
                </a:lnTo>
                <a:lnTo>
                  <a:pt x="540" y="808"/>
                </a:lnTo>
                <a:lnTo>
                  <a:pt x="543" y="802"/>
                </a:lnTo>
                <a:lnTo>
                  <a:pt x="543" y="796"/>
                </a:lnTo>
                <a:lnTo>
                  <a:pt x="543" y="796"/>
                </a:lnTo>
                <a:lnTo>
                  <a:pt x="540" y="802"/>
                </a:lnTo>
                <a:lnTo>
                  <a:pt x="537" y="808"/>
                </a:lnTo>
                <a:lnTo>
                  <a:pt x="534" y="814"/>
                </a:lnTo>
                <a:lnTo>
                  <a:pt x="534" y="817"/>
                </a:lnTo>
                <a:lnTo>
                  <a:pt x="535" y="820"/>
                </a:lnTo>
                <a:lnTo>
                  <a:pt x="535" y="820"/>
                </a:lnTo>
                <a:close/>
                <a:moveTo>
                  <a:pt x="494" y="832"/>
                </a:moveTo>
                <a:lnTo>
                  <a:pt x="494" y="832"/>
                </a:lnTo>
                <a:lnTo>
                  <a:pt x="502" y="837"/>
                </a:lnTo>
                <a:lnTo>
                  <a:pt x="502" y="837"/>
                </a:lnTo>
                <a:lnTo>
                  <a:pt x="499" y="820"/>
                </a:lnTo>
                <a:lnTo>
                  <a:pt x="497" y="812"/>
                </a:lnTo>
                <a:lnTo>
                  <a:pt x="494" y="805"/>
                </a:lnTo>
                <a:lnTo>
                  <a:pt x="494" y="805"/>
                </a:lnTo>
                <a:lnTo>
                  <a:pt x="495" y="818"/>
                </a:lnTo>
                <a:lnTo>
                  <a:pt x="494" y="832"/>
                </a:lnTo>
                <a:lnTo>
                  <a:pt x="494" y="832"/>
                </a:lnTo>
                <a:close/>
                <a:moveTo>
                  <a:pt x="553" y="838"/>
                </a:moveTo>
                <a:lnTo>
                  <a:pt x="553" y="838"/>
                </a:lnTo>
                <a:lnTo>
                  <a:pt x="559" y="835"/>
                </a:lnTo>
                <a:lnTo>
                  <a:pt x="564" y="829"/>
                </a:lnTo>
                <a:lnTo>
                  <a:pt x="567" y="821"/>
                </a:lnTo>
                <a:lnTo>
                  <a:pt x="570" y="814"/>
                </a:lnTo>
                <a:lnTo>
                  <a:pt x="570" y="814"/>
                </a:lnTo>
                <a:lnTo>
                  <a:pt x="569" y="812"/>
                </a:lnTo>
                <a:lnTo>
                  <a:pt x="567" y="809"/>
                </a:lnTo>
                <a:lnTo>
                  <a:pt x="567" y="808"/>
                </a:lnTo>
                <a:lnTo>
                  <a:pt x="566" y="806"/>
                </a:lnTo>
                <a:lnTo>
                  <a:pt x="566" y="806"/>
                </a:lnTo>
                <a:lnTo>
                  <a:pt x="558" y="821"/>
                </a:lnTo>
                <a:lnTo>
                  <a:pt x="555" y="829"/>
                </a:lnTo>
                <a:lnTo>
                  <a:pt x="553" y="838"/>
                </a:lnTo>
                <a:lnTo>
                  <a:pt x="553" y="838"/>
                </a:lnTo>
                <a:close/>
                <a:moveTo>
                  <a:pt x="534" y="840"/>
                </a:moveTo>
                <a:lnTo>
                  <a:pt x="534" y="840"/>
                </a:lnTo>
                <a:lnTo>
                  <a:pt x="538" y="835"/>
                </a:lnTo>
                <a:lnTo>
                  <a:pt x="541" y="828"/>
                </a:lnTo>
                <a:lnTo>
                  <a:pt x="543" y="818"/>
                </a:lnTo>
                <a:lnTo>
                  <a:pt x="541" y="812"/>
                </a:lnTo>
                <a:lnTo>
                  <a:pt x="541" y="812"/>
                </a:lnTo>
                <a:lnTo>
                  <a:pt x="540" y="820"/>
                </a:lnTo>
                <a:lnTo>
                  <a:pt x="537" y="826"/>
                </a:lnTo>
                <a:lnTo>
                  <a:pt x="535" y="832"/>
                </a:lnTo>
                <a:lnTo>
                  <a:pt x="534" y="840"/>
                </a:lnTo>
                <a:lnTo>
                  <a:pt x="534" y="840"/>
                </a:lnTo>
                <a:close/>
                <a:moveTo>
                  <a:pt x="494" y="873"/>
                </a:moveTo>
                <a:lnTo>
                  <a:pt x="494" y="873"/>
                </a:lnTo>
                <a:lnTo>
                  <a:pt x="495" y="864"/>
                </a:lnTo>
                <a:lnTo>
                  <a:pt x="499" y="855"/>
                </a:lnTo>
                <a:lnTo>
                  <a:pt x="500" y="850"/>
                </a:lnTo>
                <a:lnTo>
                  <a:pt x="500" y="847"/>
                </a:lnTo>
                <a:lnTo>
                  <a:pt x="497" y="843"/>
                </a:lnTo>
                <a:lnTo>
                  <a:pt x="494" y="840"/>
                </a:lnTo>
                <a:lnTo>
                  <a:pt x="494" y="840"/>
                </a:lnTo>
                <a:lnTo>
                  <a:pt x="494" y="849"/>
                </a:lnTo>
                <a:lnTo>
                  <a:pt x="492" y="857"/>
                </a:lnTo>
                <a:lnTo>
                  <a:pt x="492" y="866"/>
                </a:lnTo>
                <a:lnTo>
                  <a:pt x="494" y="873"/>
                </a:lnTo>
                <a:lnTo>
                  <a:pt x="494" y="873"/>
                </a:lnTo>
                <a:close/>
                <a:moveTo>
                  <a:pt x="524" y="852"/>
                </a:moveTo>
                <a:lnTo>
                  <a:pt x="524" y="852"/>
                </a:lnTo>
                <a:lnTo>
                  <a:pt x="526" y="847"/>
                </a:lnTo>
                <a:lnTo>
                  <a:pt x="526" y="844"/>
                </a:lnTo>
                <a:lnTo>
                  <a:pt x="524" y="841"/>
                </a:lnTo>
                <a:lnTo>
                  <a:pt x="524" y="841"/>
                </a:lnTo>
                <a:lnTo>
                  <a:pt x="524" y="847"/>
                </a:lnTo>
                <a:lnTo>
                  <a:pt x="523" y="850"/>
                </a:lnTo>
                <a:lnTo>
                  <a:pt x="524" y="852"/>
                </a:lnTo>
                <a:lnTo>
                  <a:pt x="524" y="852"/>
                </a:lnTo>
                <a:close/>
                <a:moveTo>
                  <a:pt x="534" y="852"/>
                </a:moveTo>
                <a:lnTo>
                  <a:pt x="534" y="852"/>
                </a:lnTo>
                <a:lnTo>
                  <a:pt x="535" y="852"/>
                </a:lnTo>
                <a:lnTo>
                  <a:pt x="537" y="850"/>
                </a:lnTo>
                <a:lnTo>
                  <a:pt x="537" y="847"/>
                </a:lnTo>
                <a:lnTo>
                  <a:pt x="537" y="847"/>
                </a:lnTo>
                <a:lnTo>
                  <a:pt x="535" y="849"/>
                </a:lnTo>
                <a:lnTo>
                  <a:pt x="534" y="852"/>
                </a:lnTo>
                <a:lnTo>
                  <a:pt x="534" y="852"/>
                </a:lnTo>
                <a:close/>
                <a:moveTo>
                  <a:pt x="506" y="904"/>
                </a:moveTo>
                <a:lnTo>
                  <a:pt x="506" y="904"/>
                </a:lnTo>
                <a:lnTo>
                  <a:pt x="509" y="898"/>
                </a:lnTo>
                <a:lnTo>
                  <a:pt x="511" y="893"/>
                </a:lnTo>
                <a:lnTo>
                  <a:pt x="512" y="879"/>
                </a:lnTo>
                <a:lnTo>
                  <a:pt x="514" y="853"/>
                </a:lnTo>
                <a:lnTo>
                  <a:pt x="514" y="853"/>
                </a:lnTo>
                <a:lnTo>
                  <a:pt x="512" y="853"/>
                </a:lnTo>
                <a:lnTo>
                  <a:pt x="512" y="853"/>
                </a:lnTo>
                <a:lnTo>
                  <a:pt x="511" y="866"/>
                </a:lnTo>
                <a:lnTo>
                  <a:pt x="509" y="878"/>
                </a:lnTo>
                <a:lnTo>
                  <a:pt x="506" y="892"/>
                </a:lnTo>
                <a:lnTo>
                  <a:pt x="506" y="904"/>
                </a:lnTo>
                <a:lnTo>
                  <a:pt x="506" y="904"/>
                </a:lnTo>
                <a:close/>
                <a:moveTo>
                  <a:pt x="524" y="879"/>
                </a:moveTo>
                <a:lnTo>
                  <a:pt x="524" y="879"/>
                </a:lnTo>
                <a:lnTo>
                  <a:pt x="527" y="875"/>
                </a:lnTo>
                <a:lnTo>
                  <a:pt x="529" y="870"/>
                </a:lnTo>
                <a:lnTo>
                  <a:pt x="531" y="864"/>
                </a:lnTo>
                <a:lnTo>
                  <a:pt x="529" y="860"/>
                </a:lnTo>
                <a:lnTo>
                  <a:pt x="529" y="860"/>
                </a:lnTo>
                <a:lnTo>
                  <a:pt x="526" y="869"/>
                </a:lnTo>
                <a:lnTo>
                  <a:pt x="524" y="875"/>
                </a:lnTo>
                <a:lnTo>
                  <a:pt x="524" y="879"/>
                </a:lnTo>
                <a:lnTo>
                  <a:pt x="524" y="879"/>
                </a:lnTo>
                <a:close/>
                <a:moveTo>
                  <a:pt x="488" y="885"/>
                </a:moveTo>
                <a:lnTo>
                  <a:pt x="488" y="885"/>
                </a:lnTo>
                <a:lnTo>
                  <a:pt x="489" y="884"/>
                </a:lnTo>
                <a:lnTo>
                  <a:pt x="491" y="881"/>
                </a:lnTo>
                <a:lnTo>
                  <a:pt x="488" y="876"/>
                </a:lnTo>
                <a:lnTo>
                  <a:pt x="488" y="876"/>
                </a:lnTo>
                <a:lnTo>
                  <a:pt x="488" y="881"/>
                </a:lnTo>
                <a:lnTo>
                  <a:pt x="488" y="885"/>
                </a:lnTo>
                <a:lnTo>
                  <a:pt x="488" y="885"/>
                </a:lnTo>
                <a:close/>
                <a:moveTo>
                  <a:pt x="479" y="901"/>
                </a:moveTo>
                <a:lnTo>
                  <a:pt x="479" y="901"/>
                </a:lnTo>
                <a:lnTo>
                  <a:pt x="482" y="895"/>
                </a:lnTo>
                <a:lnTo>
                  <a:pt x="483" y="892"/>
                </a:lnTo>
                <a:lnTo>
                  <a:pt x="483" y="887"/>
                </a:lnTo>
                <a:lnTo>
                  <a:pt x="483" y="887"/>
                </a:lnTo>
                <a:lnTo>
                  <a:pt x="480" y="895"/>
                </a:lnTo>
                <a:lnTo>
                  <a:pt x="479" y="898"/>
                </a:lnTo>
                <a:lnTo>
                  <a:pt x="479" y="901"/>
                </a:lnTo>
                <a:lnTo>
                  <a:pt x="479" y="901"/>
                </a:lnTo>
                <a:close/>
                <a:moveTo>
                  <a:pt x="479" y="925"/>
                </a:moveTo>
                <a:lnTo>
                  <a:pt x="479" y="925"/>
                </a:lnTo>
                <a:lnTo>
                  <a:pt x="482" y="919"/>
                </a:lnTo>
                <a:lnTo>
                  <a:pt x="485" y="913"/>
                </a:lnTo>
                <a:lnTo>
                  <a:pt x="486" y="907"/>
                </a:lnTo>
                <a:lnTo>
                  <a:pt x="486" y="899"/>
                </a:lnTo>
                <a:lnTo>
                  <a:pt x="486" y="899"/>
                </a:lnTo>
                <a:lnTo>
                  <a:pt x="483" y="905"/>
                </a:lnTo>
                <a:lnTo>
                  <a:pt x="482" y="911"/>
                </a:lnTo>
                <a:lnTo>
                  <a:pt x="479" y="925"/>
                </a:lnTo>
                <a:lnTo>
                  <a:pt x="479" y="92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altLang="en-US" lang="zh-CN"/>
          </a:p>
        </p:txBody>
      </p:sp>
      <p:grpSp>
        <p:nvGrpSpPr>
          <p:cNvPr id="229" name="组合 228"/>
          <p:cNvGrpSpPr/>
          <p:nvPr/>
        </p:nvGrpSpPr>
        <p:grpSpPr>
          <a:xfrm>
            <a:off x="2066766" y="4597924"/>
            <a:ext cx="8189794" cy="2762151"/>
            <a:chOff x="6422125" y="2499936"/>
            <a:chExt cx="8189794" cy="2762151"/>
          </a:xfrm>
        </p:grpSpPr>
        <p:sp>
          <p:nvSpPr>
            <p:cNvPr id="230" name="文本框 229"/>
            <p:cNvSpPr txBox="1"/>
            <p:nvPr/>
          </p:nvSpPr>
          <p:spPr>
            <a:xfrm>
              <a:off x="8469147" y="2499935"/>
              <a:ext cx="4095750" cy="5791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altLang="en-US" lang="zh-CN" spc="600" sz="3200">
                  <a:solidFill>
                    <a:schemeClr val="bg1"/>
                  </a:solidFill>
                  <a:latin typeface="+mj-ea"/>
                  <a:ea typeface="+mj-ea"/>
                </a:rPr>
                <a:t>我们的分店</a:t>
              </a:r>
            </a:p>
          </p:txBody>
        </p:sp>
        <p:sp>
          <p:nvSpPr>
            <p:cNvPr id="231" name="文本框 230"/>
            <p:cNvSpPr txBox="1"/>
            <p:nvPr/>
          </p:nvSpPr>
          <p:spPr>
            <a:xfrm>
              <a:off x="6422125" y="3011213"/>
              <a:ext cx="8189794" cy="173736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altLang="zh-CN" lang="en-US" spc="600" sz="2400">
                  <a:solidFill>
                    <a:schemeClr val="bg1"/>
                  </a:solidFill>
                  <a:latin typeface="+mn-ea"/>
                </a:rPr>
                <a:t>Lorem ipsum dolor sit amet, consectetur adipisicing elit, sed do eiusmod tempor incididunt ut labore</a:t>
              </a:r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3511333" y="368754"/>
            <a:ext cx="5014586" cy="4164656"/>
            <a:chOff x="431148" y="1071552"/>
            <a:chExt cx="4214842" cy="3500462"/>
          </a:xfrm>
        </p:grpSpPr>
        <p:sp>
          <p:nvSpPr>
            <p:cNvPr id="233" name="Freeform 5"/>
            <p:cNvSpPr/>
            <p:nvPr/>
          </p:nvSpPr>
          <p:spPr bwMode="auto">
            <a:xfrm>
              <a:off x="2199793" y="1115049"/>
              <a:ext cx="1844960" cy="1581422"/>
            </a:xfrm>
            <a:custGeom>
              <a:gdLst>
                <a:gd fmla="*/ 1775 w 1883" name="T0"/>
                <a:gd fmla="*/ 136 h 1607" name="T1"/>
                <a:gd fmla="*/ 1667 w 1883" name="T2"/>
                <a:gd fmla="*/ 156 h 1607" name="T3"/>
                <a:gd fmla="*/ 1606 w 1883" name="T4"/>
                <a:gd fmla="*/ 76 h 1607" name="T5"/>
                <a:gd fmla="*/ 1541 w 1883" name="T6"/>
                <a:gd fmla="*/ 79 h 1607" name="T7"/>
                <a:gd fmla="*/ 1488 w 1883" name="T8"/>
                <a:gd fmla="*/ 29 h 1607" name="T9"/>
                <a:gd fmla="*/ 1503 w 1883" name="T10"/>
                <a:gd fmla="*/ 60 h 1607" name="T11"/>
                <a:gd fmla="*/ 1516 w 1883" name="T12"/>
                <a:gd fmla="*/ 110 h 1607" name="T13"/>
                <a:gd fmla="*/ 1458 w 1883" name="T14"/>
                <a:gd fmla="*/ 323 h 1607" name="T15"/>
                <a:gd fmla="*/ 1295 w 1883" name="T16"/>
                <a:gd fmla="*/ 415 h 1607" name="T17"/>
                <a:gd fmla="*/ 1378 w 1883" name="T18"/>
                <a:gd fmla="*/ 564 h 1607" name="T19"/>
                <a:gd fmla="*/ 1498 w 1883" name="T20"/>
                <a:gd fmla="*/ 566 h 1607" name="T21"/>
                <a:gd fmla="*/ 1344 w 1883" name="T22"/>
                <a:gd fmla="*/ 714 h 1607" name="T23"/>
                <a:gd fmla="*/ 1202 w 1883" name="T24"/>
                <a:gd fmla="*/ 877 h 1607" name="T25"/>
                <a:gd fmla="*/ 1038 w 1883" name="T26"/>
                <a:gd fmla="*/ 960 h 1607" name="T27"/>
                <a:gd fmla="*/ 933 w 1883" name="T28"/>
                <a:gd fmla="*/ 1115 h 1607" name="T29"/>
                <a:gd fmla="*/ 567 w 1883" name="T30"/>
                <a:gd fmla="*/ 1228 h 1607" name="T31"/>
                <a:gd fmla="*/ 267 w 1883" name="T32"/>
                <a:gd fmla="*/ 1127 h 1607" name="T33"/>
                <a:gd fmla="*/ 3 w 1883" name="T34"/>
                <a:gd fmla="*/ 1114 h 1607" name="T35"/>
                <a:gd fmla="*/ 31 w 1883" name="T36"/>
                <a:gd fmla="*/ 1198 h 1607" name="T37"/>
                <a:gd fmla="*/ 62 w 1883" name="T38"/>
                <a:gd fmla="*/ 1304 h 1607" name="T39"/>
                <a:gd fmla="*/ 183 w 1883" name="T40"/>
                <a:gd fmla="*/ 1275 h 1607" name="T41"/>
                <a:gd fmla="*/ 181 w 1883" name="T42"/>
                <a:gd fmla="*/ 1379 h 1607" name="T43"/>
                <a:gd fmla="*/ 251 w 1883" name="T44"/>
                <a:gd fmla="*/ 1429 h 1607" name="T45"/>
                <a:gd fmla="*/ 289 w 1883" name="T46"/>
                <a:gd fmla="*/ 1475 h 1607" name="T47"/>
                <a:gd fmla="*/ 319 w 1883" name="T48"/>
                <a:gd fmla="*/ 1467 h 1607" name="T49"/>
                <a:gd fmla="*/ 474 w 1883" name="T50"/>
                <a:gd fmla="*/ 1413 h 1607" name="T51"/>
                <a:gd fmla="*/ 504 w 1883" name="T52"/>
                <a:gd fmla="*/ 1483 h 1607" name="T53"/>
                <a:gd fmla="*/ 441 w 1883" name="T54"/>
                <a:gd fmla="*/ 1534 h 1607" name="T55"/>
                <a:gd fmla="*/ 552 w 1883" name="T56"/>
                <a:gd fmla="*/ 1596 h 1607" name="T57"/>
                <a:gd fmla="*/ 624 w 1883" name="T58"/>
                <a:gd fmla="*/ 1460 h 1607" name="T59"/>
                <a:gd fmla="*/ 690 w 1883" name="T60"/>
                <a:gd fmla="*/ 1441 h 1607" name="T61"/>
                <a:gd fmla="*/ 712 w 1883" name="T62"/>
                <a:gd fmla="*/ 1556 h 1607" name="T63"/>
                <a:gd fmla="*/ 809 w 1883" name="T64"/>
                <a:gd fmla="*/ 1605 h 1607" name="T65"/>
                <a:gd fmla="*/ 878 w 1883" name="T66"/>
                <a:gd fmla="*/ 1488 h 1607" name="T67"/>
                <a:gd fmla="*/ 967 w 1883" name="T68"/>
                <a:gd fmla="*/ 1421 h 1607" name="T69"/>
                <a:gd fmla="*/ 995 w 1883" name="T70"/>
                <a:gd fmla="*/ 1407 h 1607" name="T71"/>
                <a:gd fmla="*/ 1062 w 1883" name="T72"/>
                <a:gd fmla="*/ 1388 h 1607" name="T73"/>
                <a:gd fmla="*/ 1122 w 1883" name="T74"/>
                <a:gd fmla="*/ 1328 h 1607" name="T75"/>
                <a:gd fmla="*/ 1205 w 1883" name="T76"/>
                <a:gd fmla="*/ 1300 h 1607" name="T77"/>
                <a:gd fmla="*/ 1203 w 1883" name="T78"/>
                <a:gd fmla="*/ 1221 h 1607" name="T79"/>
                <a:gd fmla="*/ 1263 w 1883" name="T80"/>
                <a:gd fmla="*/ 1109 h 1607" name="T81"/>
                <a:gd fmla="*/ 1303 w 1883" name="T82"/>
                <a:gd fmla="*/ 1182 h 1607" name="T83"/>
                <a:gd fmla="*/ 1335 w 1883" name="T84"/>
                <a:gd fmla="*/ 1142 h 1607" name="T85"/>
                <a:gd fmla="*/ 1416 w 1883" name="T86"/>
                <a:gd fmla="*/ 1065 h 1607" name="T87"/>
                <a:gd fmla="*/ 1482 w 1883" name="T88"/>
                <a:gd fmla="*/ 1050 h 1607" name="T89"/>
                <a:gd fmla="*/ 1509 w 1883" name="T90"/>
                <a:gd fmla="*/ 1102 h 1607" name="T91"/>
                <a:gd fmla="*/ 1587 w 1883" name="T92"/>
                <a:gd fmla="*/ 1173 h 1607" name="T93"/>
                <a:gd fmla="*/ 1617 w 1883" name="T94"/>
                <a:gd fmla="*/ 1150 h 1607" name="T95"/>
                <a:gd fmla="*/ 1669 w 1883" name="T96"/>
                <a:gd fmla="*/ 1098 h 1607" name="T97"/>
                <a:gd fmla="*/ 1785 w 1883" name="T98"/>
                <a:gd fmla="*/ 1017 h 1607" name="T99"/>
                <a:gd fmla="*/ 1878 w 1883" name="T100"/>
                <a:gd fmla="*/ 935 h 1607" name="T101"/>
                <a:gd fmla="*/ 1845 w 1883" name="T102"/>
                <a:gd fmla="*/ 855 h 1607" name="T103"/>
                <a:gd fmla="*/ 1778 w 1883" name="T104"/>
                <a:gd fmla="*/ 850 h 1607" name="T105"/>
                <a:gd fmla="*/ 1733 w 1883" name="T106"/>
                <a:gd fmla="*/ 779 h 1607" name="T107"/>
                <a:gd fmla="*/ 1681 w 1883" name="T108"/>
                <a:gd fmla="*/ 694 h 1607" name="T109"/>
                <a:gd fmla="*/ 1720 w 1883" name="T110"/>
                <a:gd fmla="*/ 670 h 1607" name="T111"/>
                <a:gd fmla="*/ 1746 w 1883" name="T112"/>
                <a:gd fmla="*/ 596 h 1607" name="T113"/>
                <a:gd fmla="*/ 1735 w 1883" name="T114"/>
                <a:gd fmla="*/ 501 h 1607" name="T115"/>
                <a:gd fmla="*/ 1774 w 1883" name="T116"/>
                <a:gd fmla="*/ 445 h 1607" name="T117"/>
                <a:gd fmla="*/ 1824 w 1883" name="T118"/>
                <a:gd fmla="*/ 431 h 1607" name="T119"/>
                <a:gd fmla="*/ 1843 w 1883" name="T120"/>
                <a:gd fmla="*/ 331 h 1607" name="T121"/>
                <a:gd fmla="*/ 1849 w 1883" name="T122"/>
                <a:gd fmla="*/ 222 h 1607" name="T12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b="b" l="0" r="r" t="0"/>
              <a:pathLst>
                <a:path h="1607" w="1883">
                  <a:moveTo>
                    <a:pt x="1845" y="171"/>
                  </a:moveTo>
                  <a:cubicBezTo>
                    <a:pt x="1838" y="147"/>
                    <a:pt x="1838" y="147"/>
                    <a:pt x="1838" y="147"/>
                  </a:cubicBezTo>
                  <a:cubicBezTo>
                    <a:pt x="1819" y="115"/>
                    <a:pt x="1819" y="115"/>
                    <a:pt x="1819" y="115"/>
                  </a:cubicBezTo>
                  <a:cubicBezTo>
                    <a:pt x="1803" y="106"/>
                    <a:pt x="1803" y="106"/>
                    <a:pt x="1803" y="106"/>
                  </a:cubicBezTo>
                  <a:cubicBezTo>
                    <a:pt x="1787" y="115"/>
                    <a:pt x="1787" y="115"/>
                    <a:pt x="1787" y="115"/>
                  </a:cubicBezTo>
                  <a:cubicBezTo>
                    <a:pt x="1778" y="134"/>
                    <a:pt x="1778" y="134"/>
                    <a:pt x="1778" y="134"/>
                  </a:cubicBezTo>
                  <a:cubicBezTo>
                    <a:pt x="1777" y="136"/>
                    <a:pt x="1777" y="136"/>
                    <a:pt x="1777" y="136"/>
                  </a:cubicBezTo>
                  <a:cubicBezTo>
                    <a:pt x="1775" y="136"/>
                    <a:pt x="1775" y="136"/>
                    <a:pt x="1775" y="136"/>
                  </a:cubicBezTo>
                  <a:cubicBezTo>
                    <a:pt x="1774" y="136"/>
                    <a:pt x="1774" y="136"/>
                    <a:pt x="1774" y="136"/>
                  </a:cubicBezTo>
                  <a:cubicBezTo>
                    <a:pt x="1744" y="141"/>
                    <a:pt x="1744" y="141"/>
                    <a:pt x="1744" y="141"/>
                  </a:cubicBezTo>
                  <a:cubicBezTo>
                    <a:pt x="1741" y="143"/>
                    <a:pt x="1738" y="144"/>
                    <a:pt x="1736" y="147"/>
                  </a:cubicBezTo>
                  <a:cubicBezTo>
                    <a:pt x="1729" y="155"/>
                    <a:pt x="1729" y="155"/>
                    <a:pt x="1729" y="155"/>
                  </a:cubicBezTo>
                  <a:cubicBezTo>
                    <a:pt x="1714" y="167"/>
                    <a:pt x="1714" y="167"/>
                    <a:pt x="1714" y="167"/>
                  </a:cubicBezTo>
                  <a:cubicBezTo>
                    <a:pt x="1709" y="170"/>
                    <a:pt x="1709" y="170"/>
                    <a:pt x="1709" y="170"/>
                  </a:cubicBezTo>
                  <a:cubicBezTo>
                    <a:pt x="1696" y="172"/>
                    <a:pt x="1696" y="172"/>
                    <a:pt x="1696" y="172"/>
                  </a:cubicBezTo>
                  <a:cubicBezTo>
                    <a:pt x="1689" y="171"/>
                    <a:pt x="1680" y="165"/>
                    <a:pt x="1667" y="156"/>
                  </a:cubicBezTo>
                  <a:cubicBezTo>
                    <a:pt x="1666" y="155"/>
                    <a:pt x="1666" y="155"/>
                    <a:pt x="1666" y="155"/>
                  </a:cubicBezTo>
                  <a:cubicBezTo>
                    <a:pt x="1645" y="134"/>
                    <a:pt x="1634" y="119"/>
                    <a:pt x="1634" y="110"/>
                  </a:cubicBezTo>
                  <a:cubicBezTo>
                    <a:pt x="1634" y="83"/>
                    <a:pt x="1634" y="83"/>
                    <a:pt x="1634" y="83"/>
                  </a:cubicBezTo>
                  <a:cubicBezTo>
                    <a:pt x="1634" y="82"/>
                    <a:pt x="1634" y="82"/>
                    <a:pt x="1634" y="82"/>
                  </a:cubicBezTo>
                  <a:cubicBezTo>
                    <a:pt x="1634" y="81"/>
                    <a:pt x="1634" y="81"/>
                    <a:pt x="1634" y="81"/>
                  </a:cubicBezTo>
                  <a:cubicBezTo>
                    <a:pt x="1638" y="76"/>
                    <a:pt x="1638" y="76"/>
                    <a:pt x="1638" y="76"/>
                  </a:cubicBezTo>
                  <a:cubicBezTo>
                    <a:pt x="1607" y="65"/>
                    <a:pt x="1607" y="65"/>
                    <a:pt x="1607" y="65"/>
                  </a:cubicBezTo>
                  <a:cubicBezTo>
                    <a:pt x="1606" y="76"/>
                    <a:pt x="1606" y="76"/>
                    <a:pt x="1606" y="76"/>
                  </a:cubicBezTo>
                  <a:cubicBezTo>
                    <a:pt x="1606" y="79"/>
                    <a:pt x="1603" y="83"/>
                    <a:pt x="1597" y="86"/>
                  </a:cubicBezTo>
                  <a:cubicBezTo>
                    <a:pt x="1587" y="90"/>
                    <a:pt x="1587" y="90"/>
                    <a:pt x="1587" y="90"/>
                  </a:cubicBezTo>
                  <a:cubicBezTo>
                    <a:pt x="1583" y="89"/>
                    <a:pt x="1583" y="89"/>
                    <a:pt x="1583" y="89"/>
                  </a:cubicBezTo>
                  <a:cubicBezTo>
                    <a:pt x="1583" y="88"/>
                    <a:pt x="1583" y="88"/>
                    <a:pt x="1583" y="88"/>
                  </a:cubicBezTo>
                  <a:cubicBezTo>
                    <a:pt x="1567" y="85"/>
                    <a:pt x="1567" y="85"/>
                    <a:pt x="1567" y="85"/>
                  </a:cubicBezTo>
                  <a:cubicBezTo>
                    <a:pt x="1570" y="97"/>
                    <a:pt x="1570" y="97"/>
                    <a:pt x="1570" y="97"/>
                  </a:cubicBezTo>
                  <a:cubicBezTo>
                    <a:pt x="1543" y="79"/>
                    <a:pt x="1543" y="79"/>
                    <a:pt x="1543" y="79"/>
                  </a:cubicBezTo>
                  <a:cubicBezTo>
                    <a:pt x="1541" y="79"/>
                    <a:pt x="1541" y="79"/>
                    <a:pt x="1541" y="79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36" y="66"/>
                    <a:pt x="1534" y="55"/>
                    <a:pt x="1534" y="42"/>
                  </a:cubicBezTo>
                  <a:cubicBezTo>
                    <a:pt x="1534" y="31"/>
                    <a:pt x="1535" y="25"/>
                    <a:pt x="1539" y="21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516" y="4"/>
                    <a:pt x="1516" y="4"/>
                    <a:pt x="1516" y="4"/>
                  </a:cubicBezTo>
                  <a:cubicBezTo>
                    <a:pt x="1502" y="5"/>
                    <a:pt x="1493" y="13"/>
                    <a:pt x="1488" y="29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72" y="55"/>
                    <a:pt x="1472" y="55"/>
                    <a:pt x="1472" y="55"/>
                  </a:cubicBezTo>
                  <a:cubicBezTo>
                    <a:pt x="1488" y="53"/>
                    <a:pt x="1488" y="53"/>
                    <a:pt x="1488" y="53"/>
                  </a:cubicBezTo>
                  <a:cubicBezTo>
                    <a:pt x="1489" y="53"/>
                    <a:pt x="1489" y="53"/>
                    <a:pt x="1489" y="53"/>
                  </a:cubicBezTo>
                  <a:cubicBezTo>
                    <a:pt x="1490" y="52"/>
                    <a:pt x="1490" y="52"/>
                    <a:pt x="1490" y="52"/>
                  </a:cubicBezTo>
                  <a:cubicBezTo>
                    <a:pt x="1491" y="55"/>
                    <a:pt x="1491" y="55"/>
                    <a:pt x="1491" y="55"/>
                  </a:cubicBezTo>
                  <a:cubicBezTo>
                    <a:pt x="1503" y="60"/>
                    <a:pt x="1503" y="60"/>
                    <a:pt x="1503" y="60"/>
                  </a:cubicBezTo>
                  <a:cubicBezTo>
                    <a:pt x="1506" y="60"/>
                    <a:pt x="1506" y="60"/>
                    <a:pt x="1506" y="60"/>
                  </a:cubicBezTo>
                  <a:cubicBezTo>
                    <a:pt x="1508" y="61"/>
                    <a:pt x="1508" y="61"/>
                    <a:pt x="1508" y="61"/>
                  </a:cubicBezTo>
                  <a:cubicBezTo>
                    <a:pt x="1508" y="64"/>
                    <a:pt x="1508" y="64"/>
                    <a:pt x="1508" y="64"/>
                  </a:cubicBezTo>
                  <a:cubicBezTo>
                    <a:pt x="1510" y="86"/>
                    <a:pt x="1510" y="86"/>
                    <a:pt x="1510" y="86"/>
                  </a:cubicBezTo>
                  <a:cubicBezTo>
                    <a:pt x="1516" y="107"/>
                    <a:pt x="1516" y="107"/>
                    <a:pt x="1516" y="107"/>
                  </a:cubicBezTo>
                  <a:cubicBezTo>
                    <a:pt x="1516" y="108"/>
                    <a:pt x="1516" y="108"/>
                    <a:pt x="1516" y="108"/>
                  </a:cubicBezTo>
                  <a:cubicBezTo>
                    <a:pt x="1516" y="109"/>
                    <a:pt x="1516" y="109"/>
                    <a:pt x="1516" y="109"/>
                  </a:cubicBezTo>
                  <a:cubicBezTo>
                    <a:pt x="1516" y="110"/>
                    <a:pt x="1516" y="110"/>
                    <a:pt x="1516" y="110"/>
                  </a:cubicBezTo>
                  <a:cubicBezTo>
                    <a:pt x="1481" y="179"/>
                    <a:pt x="1481" y="179"/>
                    <a:pt x="1481" y="179"/>
                  </a:cubicBezTo>
                  <a:cubicBezTo>
                    <a:pt x="1475" y="189"/>
                    <a:pt x="1472" y="214"/>
                    <a:pt x="1470" y="252"/>
                  </a:cubicBezTo>
                  <a:cubicBezTo>
                    <a:pt x="1470" y="255"/>
                    <a:pt x="1470" y="255"/>
                    <a:pt x="1470" y="255"/>
                  </a:cubicBezTo>
                  <a:cubicBezTo>
                    <a:pt x="1456" y="281"/>
                    <a:pt x="1456" y="281"/>
                    <a:pt x="1456" y="281"/>
                  </a:cubicBezTo>
                  <a:cubicBezTo>
                    <a:pt x="1465" y="292"/>
                    <a:pt x="1465" y="292"/>
                    <a:pt x="1465" y="292"/>
                  </a:cubicBezTo>
                  <a:cubicBezTo>
                    <a:pt x="1465" y="294"/>
                    <a:pt x="1465" y="294"/>
                    <a:pt x="1465" y="294"/>
                  </a:cubicBezTo>
                  <a:cubicBezTo>
                    <a:pt x="1467" y="310"/>
                    <a:pt x="1465" y="319"/>
                    <a:pt x="1461" y="322"/>
                  </a:cubicBezTo>
                  <a:cubicBezTo>
                    <a:pt x="1458" y="323"/>
                    <a:pt x="1458" y="323"/>
                    <a:pt x="1458" y="323"/>
                  </a:cubicBezTo>
                  <a:cubicBezTo>
                    <a:pt x="1451" y="327"/>
                    <a:pt x="1426" y="352"/>
                    <a:pt x="1387" y="400"/>
                  </a:cubicBezTo>
                  <a:cubicBezTo>
                    <a:pt x="1384" y="403"/>
                    <a:pt x="1384" y="403"/>
                    <a:pt x="1384" y="403"/>
                  </a:cubicBezTo>
                  <a:cubicBezTo>
                    <a:pt x="1382" y="402"/>
                    <a:pt x="1382" y="402"/>
                    <a:pt x="1382" y="402"/>
                  </a:cubicBezTo>
                  <a:cubicBezTo>
                    <a:pt x="1379" y="400"/>
                    <a:pt x="1379" y="400"/>
                    <a:pt x="1379" y="400"/>
                  </a:cubicBezTo>
                  <a:cubicBezTo>
                    <a:pt x="1365" y="390"/>
                    <a:pt x="1353" y="382"/>
                    <a:pt x="1345" y="373"/>
                  </a:cubicBezTo>
                  <a:cubicBezTo>
                    <a:pt x="1339" y="369"/>
                    <a:pt x="1323" y="366"/>
                    <a:pt x="1297" y="366"/>
                  </a:cubicBezTo>
                  <a:cubicBezTo>
                    <a:pt x="1296" y="414"/>
                    <a:pt x="1296" y="414"/>
                    <a:pt x="1296" y="414"/>
                  </a:cubicBezTo>
                  <a:cubicBezTo>
                    <a:pt x="1295" y="415"/>
                    <a:pt x="1295" y="415"/>
                    <a:pt x="1295" y="415"/>
                  </a:cubicBezTo>
                  <a:cubicBezTo>
                    <a:pt x="1276" y="507"/>
                    <a:pt x="1276" y="507"/>
                    <a:pt x="1276" y="507"/>
                  </a:cubicBezTo>
                  <a:cubicBezTo>
                    <a:pt x="1271" y="519"/>
                    <a:pt x="1270" y="540"/>
                    <a:pt x="1270" y="572"/>
                  </a:cubicBezTo>
                  <a:cubicBezTo>
                    <a:pt x="1278" y="581"/>
                    <a:pt x="1278" y="581"/>
                    <a:pt x="1278" y="581"/>
                  </a:cubicBezTo>
                  <a:cubicBezTo>
                    <a:pt x="1284" y="569"/>
                    <a:pt x="1284" y="569"/>
                    <a:pt x="1284" y="569"/>
                  </a:cubicBezTo>
                  <a:cubicBezTo>
                    <a:pt x="1285" y="569"/>
                    <a:pt x="1285" y="569"/>
                    <a:pt x="1285" y="569"/>
                  </a:cubicBezTo>
                  <a:cubicBezTo>
                    <a:pt x="1286" y="566"/>
                    <a:pt x="1286" y="566"/>
                    <a:pt x="1286" y="566"/>
                  </a:cubicBezTo>
                  <a:cubicBezTo>
                    <a:pt x="1310" y="554"/>
                    <a:pt x="1310" y="554"/>
                    <a:pt x="1310" y="554"/>
                  </a:cubicBezTo>
                  <a:cubicBezTo>
                    <a:pt x="1378" y="564"/>
                    <a:pt x="1378" y="564"/>
                    <a:pt x="1378" y="564"/>
                  </a:cubicBezTo>
                  <a:cubicBezTo>
                    <a:pt x="1385" y="556"/>
                    <a:pt x="1385" y="556"/>
                    <a:pt x="1385" y="556"/>
                  </a:cubicBezTo>
                  <a:cubicBezTo>
                    <a:pt x="1395" y="539"/>
                    <a:pt x="1395" y="539"/>
                    <a:pt x="1395" y="539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8" y="537"/>
                    <a:pt x="1398" y="537"/>
                    <a:pt x="1398" y="537"/>
                  </a:cubicBezTo>
                  <a:cubicBezTo>
                    <a:pt x="1424" y="532"/>
                    <a:pt x="1424" y="532"/>
                    <a:pt x="1424" y="532"/>
                  </a:cubicBezTo>
                  <a:cubicBezTo>
                    <a:pt x="1459" y="529"/>
                    <a:pt x="1459" y="529"/>
                    <a:pt x="1459" y="529"/>
                  </a:cubicBezTo>
                  <a:cubicBezTo>
                    <a:pt x="1470" y="532"/>
                    <a:pt x="1482" y="545"/>
                    <a:pt x="1498" y="566"/>
                  </a:cubicBezTo>
                  <a:cubicBezTo>
                    <a:pt x="1540" y="588"/>
                    <a:pt x="1564" y="607"/>
                    <a:pt x="1569" y="623"/>
                  </a:cubicBezTo>
                  <a:cubicBezTo>
                    <a:pt x="1572" y="632"/>
                    <a:pt x="1572" y="638"/>
                    <a:pt x="1569" y="646"/>
                  </a:cubicBezTo>
                  <a:cubicBezTo>
                    <a:pt x="1566" y="653"/>
                    <a:pt x="1558" y="657"/>
                    <a:pt x="1548" y="658"/>
                  </a:cubicBezTo>
                  <a:cubicBezTo>
                    <a:pt x="1547" y="658"/>
                    <a:pt x="1547" y="658"/>
                    <a:pt x="1547" y="658"/>
                  </a:cubicBezTo>
                  <a:cubicBezTo>
                    <a:pt x="1495" y="656"/>
                    <a:pt x="1465" y="656"/>
                    <a:pt x="1455" y="659"/>
                  </a:cubicBezTo>
                  <a:cubicBezTo>
                    <a:pt x="1430" y="676"/>
                    <a:pt x="1430" y="676"/>
                    <a:pt x="1430" y="676"/>
                  </a:cubicBezTo>
                  <a:cubicBezTo>
                    <a:pt x="1398" y="699"/>
                    <a:pt x="1377" y="711"/>
                    <a:pt x="1365" y="711"/>
                  </a:cubicBezTo>
                  <a:cubicBezTo>
                    <a:pt x="1344" y="714"/>
                    <a:pt x="1344" y="714"/>
                    <a:pt x="1344" y="714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28" y="783"/>
                    <a:pt x="1323" y="793"/>
                    <a:pt x="1314" y="801"/>
                  </a:cubicBezTo>
                  <a:cubicBezTo>
                    <a:pt x="1305" y="809"/>
                    <a:pt x="1292" y="814"/>
                    <a:pt x="1276" y="818"/>
                  </a:cubicBezTo>
                  <a:cubicBezTo>
                    <a:pt x="1255" y="821"/>
                    <a:pt x="1239" y="828"/>
                    <a:pt x="1223" y="838"/>
                  </a:cubicBezTo>
                  <a:cubicBezTo>
                    <a:pt x="1205" y="876"/>
                    <a:pt x="1205" y="876"/>
                    <a:pt x="1205" y="876"/>
                  </a:cubicBezTo>
                  <a:cubicBezTo>
                    <a:pt x="1204" y="877"/>
                    <a:pt x="1204" y="877"/>
                    <a:pt x="1204" y="877"/>
                  </a:cubicBezTo>
                  <a:cubicBezTo>
                    <a:pt x="1203" y="877"/>
                    <a:pt x="1203" y="877"/>
                    <a:pt x="1203" y="877"/>
                  </a:cubicBezTo>
                  <a:cubicBezTo>
                    <a:pt x="1202" y="877"/>
                    <a:pt x="1202" y="877"/>
                    <a:pt x="1202" y="877"/>
                  </a:cubicBezTo>
                  <a:cubicBezTo>
                    <a:pt x="1153" y="897"/>
                    <a:pt x="1153" y="897"/>
                    <a:pt x="1153" y="897"/>
                  </a:cubicBezTo>
                  <a:cubicBezTo>
                    <a:pt x="1150" y="897"/>
                    <a:pt x="1150" y="897"/>
                    <a:pt x="1150" y="897"/>
                  </a:cubicBezTo>
                  <a:cubicBezTo>
                    <a:pt x="1126" y="891"/>
                    <a:pt x="1126" y="891"/>
                    <a:pt x="1126" y="891"/>
                  </a:cubicBezTo>
                  <a:cubicBezTo>
                    <a:pt x="1107" y="888"/>
                    <a:pt x="1092" y="883"/>
                    <a:pt x="1082" y="877"/>
                  </a:cubicBezTo>
                  <a:cubicBezTo>
                    <a:pt x="1070" y="870"/>
                    <a:pt x="1056" y="869"/>
                    <a:pt x="1041" y="874"/>
                  </a:cubicBezTo>
                  <a:cubicBezTo>
                    <a:pt x="1029" y="891"/>
                    <a:pt x="1022" y="914"/>
                    <a:pt x="1023" y="938"/>
                  </a:cubicBezTo>
                  <a:cubicBezTo>
                    <a:pt x="1024" y="951"/>
                    <a:pt x="1027" y="959"/>
                    <a:pt x="1031" y="961"/>
                  </a:cubicBezTo>
                  <a:cubicBezTo>
                    <a:pt x="1038" y="960"/>
                    <a:pt x="1038" y="960"/>
                    <a:pt x="1038" y="960"/>
                  </a:cubicBezTo>
                  <a:cubicBezTo>
                    <a:pt x="1046" y="955"/>
                    <a:pt x="1046" y="955"/>
                    <a:pt x="1046" y="955"/>
                  </a:cubicBezTo>
                  <a:cubicBezTo>
                    <a:pt x="1049" y="989"/>
                    <a:pt x="1049" y="989"/>
                    <a:pt x="1049" y="989"/>
                  </a:cubicBezTo>
                  <a:cubicBezTo>
                    <a:pt x="1049" y="1000"/>
                    <a:pt x="1044" y="1009"/>
                    <a:pt x="1036" y="1015"/>
                  </a:cubicBezTo>
                  <a:cubicBezTo>
                    <a:pt x="1031" y="1019"/>
                    <a:pt x="1021" y="1023"/>
                    <a:pt x="1007" y="1028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88" y="1034"/>
                    <a:pt x="966" y="1062"/>
                    <a:pt x="934" y="1114"/>
                  </a:cubicBezTo>
                  <a:cubicBezTo>
                    <a:pt x="934" y="1115"/>
                    <a:pt x="934" y="1115"/>
                    <a:pt x="934" y="1115"/>
                  </a:cubicBezTo>
                  <a:cubicBezTo>
                    <a:pt x="933" y="1115"/>
                    <a:pt x="933" y="1115"/>
                    <a:pt x="933" y="1115"/>
                  </a:cubicBezTo>
                  <a:cubicBezTo>
                    <a:pt x="901" y="1134"/>
                    <a:pt x="901" y="1134"/>
                    <a:pt x="901" y="1134"/>
                  </a:cubicBezTo>
                  <a:cubicBezTo>
                    <a:pt x="906" y="1134"/>
                    <a:pt x="909" y="1136"/>
                    <a:pt x="908" y="1141"/>
                  </a:cubicBezTo>
                  <a:cubicBezTo>
                    <a:pt x="907" y="1145"/>
                    <a:pt x="904" y="1146"/>
                    <a:pt x="896" y="1147"/>
                  </a:cubicBezTo>
                  <a:cubicBezTo>
                    <a:pt x="806" y="1145"/>
                    <a:pt x="806" y="1145"/>
                    <a:pt x="806" y="1145"/>
                  </a:cubicBezTo>
                  <a:cubicBezTo>
                    <a:pt x="706" y="1142"/>
                    <a:pt x="627" y="1169"/>
                    <a:pt x="572" y="1226"/>
                  </a:cubicBezTo>
                  <a:cubicBezTo>
                    <a:pt x="570" y="1227"/>
                    <a:pt x="570" y="1227"/>
                    <a:pt x="570" y="1227"/>
                  </a:cubicBezTo>
                  <a:cubicBezTo>
                    <a:pt x="568" y="1228"/>
                    <a:pt x="568" y="1228"/>
                    <a:pt x="568" y="1228"/>
                  </a:cubicBezTo>
                  <a:cubicBezTo>
                    <a:pt x="567" y="1228"/>
                    <a:pt x="567" y="1228"/>
                    <a:pt x="567" y="1228"/>
                  </a:cubicBezTo>
                  <a:cubicBezTo>
                    <a:pt x="530" y="1232"/>
                    <a:pt x="530" y="1232"/>
                    <a:pt x="530" y="1232"/>
                  </a:cubicBezTo>
                  <a:cubicBezTo>
                    <a:pt x="528" y="1233"/>
                    <a:pt x="528" y="1233"/>
                    <a:pt x="528" y="1233"/>
                  </a:cubicBezTo>
                  <a:cubicBezTo>
                    <a:pt x="526" y="1233"/>
                    <a:pt x="526" y="1233"/>
                    <a:pt x="526" y="1233"/>
                  </a:cubicBezTo>
                  <a:cubicBezTo>
                    <a:pt x="516" y="1208"/>
                    <a:pt x="516" y="1208"/>
                    <a:pt x="516" y="1208"/>
                  </a:cubicBezTo>
                  <a:cubicBezTo>
                    <a:pt x="478" y="1218"/>
                    <a:pt x="478" y="1218"/>
                    <a:pt x="478" y="1218"/>
                  </a:cubicBezTo>
                  <a:cubicBezTo>
                    <a:pt x="458" y="1219"/>
                    <a:pt x="431" y="1213"/>
                    <a:pt x="402" y="1199"/>
                  </a:cubicBezTo>
                  <a:cubicBezTo>
                    <a:pt x="374" y="1187"/>
                    <a:pt x="350" y="1171"/>
                    <a:pt x="326" y="1152"/>
                  </a:cubicBezTo>
                  <a:cubicBezTo>
                    <a:pt x="310" y="1140"/>
                    <a:pt x="290" y="1131"/>
                    <a:pt x="267" y="1127"/>
                  </a:cubicBezTo>
                  <a:cubicBezTo>
                    <a:pt x="233" y="1124"/>
                    <a:pt x="233" y="1124"/>
                    <a:pt x="233" y="1124"/>
                  </a:cubicBezTo>
                  <a:cubicBezTo>
                    <a:pt x="195" y="1129"/>
                    <a:pt x="195" y="1129"/>
                    <a:pt x="195" y="1129"/>
                  </a:cubicBezTo>
                  <a:cubicBezTo>
                    <a:pt x="167" y="1133"/>
                    <a:pt x="140" y="1133"/>
                    <a:pt x="115" y="1131"/>
                  </a:cubicBezTo>
                  <a:cubicBezTo>
                    <a:pt x="84" y="1129"/>
                    <a:pt x="47" y="1121"/>
                    <a:pt x="3" y="1107"/>
                  </a:cubicBezTo>
                  <a:cubicBezTo>
                    <a:pt x="0" y="1113"/>
                    <a:pt x="0" y="1113"/>
                    <a:pt x="0" y="1113"/>
                  </a:cubicBezTo>
                  <a:cubicBezTo>
                    <a:pt x="1" y="1113"/>
                    <a:pt x="1" y="1113"/>
                    <a:pt x="1" y="1113"/>
                  </a:cubicBezTo>
                  <a:cubicBezTo>
                    <a:pt x="2" y="1113"/>
                    <a:pt x="2" y="1113"/>
                    <a:pt x="2" y="1113"/>
                  </a:cubicBezTo>
                  <a:cubicBezTo>
                    <a:pt x="3" y="1114"/>
                    <a:pt x="3" y="1114"/>
                    <a:pt x="3" y="1114"/>
                  </a:cubicBezTo>
                  <a:cubicBezTo>
                    <a:pt x="3" y="1115"/>
                    <a:pt x="3" y="1115"/>
                    <a:pt x="3" y="1115"/>
                  </a:cubicBezTo>
                  <a:cubicBezTo>
                    <a:pt x="4" y="1126"/>
                    <a:pt x="4" y="1126"/>
                    <a:pt x="4" y="1126"/>
                  </a:cubicBezTo>
                  <a:cubicBezTo>
                    <a:pt x="13" y="1146"/>
                    <a:pt x="13" y="1146"/>
                    <a:pt x="13" y="1146"/>
                  </a:cubicBezTo>
                  <a:cubicBezTo>
                    <a:pt x="35" y="1173"/>
                    <a:pt x="35" y="1173"/>
                    <a:pt x="35" y="1173"/>
                  </a:cubicBezTo>
                  <a:cubicBezTo>
                    <a:pt x="36" y="1176"/>
                    <a:pt x="36" y="1176"/>
                    <a:pt x="36" y="1176"/>
                  </a:cubicBezTo>
                  <a:cubicBezTo>
                    <a:pt x="32" y="1196"/>
                    <a:pt x="32" y="1196"/>
                    <a:pt x="32" y="1196"/>
                  </a:cubicBezTo>
                  <a:cubicBezTo>
                    <a:pt x="32" y="1198"/>
                    <a:pt x="32" y="1198"/>
                    <a:pt x="32" y="1198"/>
                  </a:cubicBezTo>
                  <a:cubicBezTo>
                    <a:pt x="31" y="1198"/>
                    <a:pt x="31" y="1198"/>
                    <a:pt x="31" y="1198"/>
                  </a:cubicBezTo>
                  <a:cubicBezTo>
                    <a:pt x="19" y="1214"/>
                    <a:pt x="19" y="1214"/>
                    <a:pt x="19" y="1214"/>
                  </a:cubicBezTo>
                  <a:cubicBezTo>
                    <a:pt x="32" y="1228"/>
                    <a:pt x="32" y="1228"/>
                    <a:pt x="32" y="1228"/>
                  </a:cubicBezTo>
                  <a:cubicBezTo>
                    <a:pt x="38" y="1233"/>
                    <a:pt x="41" y="1238"/>
                    <a:pt x="41" y="1242"/>
                  </a:cubicBezTo>
                  <a:cubicBezTo>
                    <a:pt x="44" y="1262"/>
                    <a:pt x="44" y="1262"/>
                    <a:pt x="44" y="1262"/>
                  </a:cubicBezTo>
                  <a:cubicBezTo>
                    <a:pt x="60" y="1278"/>
                    <a:pt x="60" y="1278"/>
                    <a:pt x="60" y="1278"/>
                  </a:cubicBezTo>
                  <a:cubicBezTo>
                    <a:pt x="60" y="1280"/>
                    <a:pt x="60" y="1280"/>
                    <a:pt x="60" y="1280"/>
                  </a:cubicBezTo>
                  <a:cubicBezTo>
                    <a:pt x="62" y="1294"/>
                    <a:pt x="62" y="1294"/>
                    <a:pt x="62" y="1294"/>
                  </a:cubicBezTo>
                  <a:cubicBezTo>
                    <a:pt x="62" y="1304"/>
                    <a:pt x="62" y="1304"/>
                    <a:pt x="62" y="1304"/>
                  </a:cubicBezTo>
                  <a:cubicBezTo>
                    <a:pt x="71" y="1312"/>
                    <a:pt x="71" y="1312"/>
                    <a:pt x="71" y="1312"/>
                  </a:cubicBezTo>
                  <a:cubicBezTo>
                    <a:pt x="78" y="1309"/>
                    <a:pt x="78" y="1309"/>
                    <a:pt x="78" y="1309"/>
                  </a:cubicBezTo>
                  <a:cubicBezTo>
                    <a:pt x="79" y="1306"/>
                    <a:pt x="79" y="1306"/>
                    <a:pt x="79" y="1306"/>
                  </a:cubicBezTo>
                  <a:cubicBezTo>
                    <a:pt x="82" y="1298"/>
                    <a:pt x="87" y="1294"/>
                    <a:pt x="95" y="1293"/>
                  </a:cubicBezTo>
                  <a:cubicBezTo>
                    <a:pt x="103" y="1289"/>
                    <a:pt x="103" y="1289"/>
                    <a:pt x="103" y="1289"/>
                  </a:cubicBezTo>
                  <a:cubicBezTo>
                    <a:pt x="159" y="1284"/>
                    <a:pt x="159" y="1284"/>
                    <a:pt x="159" y="1284"/>
                  </a:cubicBezTo>
                  <a:cubicBezTo>
                    <a:pt x="181" y="1276"/>
                    <a:pt x="181" y="1276"/>
                    <a:pt x="181" y="1276"/>
                  </a:cubicBezTo>
                  <a:cubicBezTo>
                    <a:pt x="183" y="1275"/>
                    <a:pt x="183" y="1275"/>
                    <a:pt x="183" y="1275"/>
                  </a:cubicBezTo>
                  <a:cubicBezTo>
                    <a:pt x="186" y="1272"/>
                    <a:pt x="186" y="1272"/>
                    <a:pt x="186" y="1272"/>
                  </a:cubicBezTo>
                  <a:cubicBezTo>
                    <a:pt x="198" y="1298"/>
                    <a:pt x="198" y="1298"/>
                    <a:pt x="198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200" y="1304"/>
                    <a:pt x="199" y="1309"/>
                    <a:pt x="196" y="1315"/>
                  </a:cubicBezTo>
                  <a:cubicBezTo>
                    <a:pt x="165" y="1358"/>
                    <a:pt x="165" y="1358"/>
                    <a:pt x="165" y="1358"/>
                  </a:cubicBezTo>
                  <a:cubicBezTo>
                    <a:pt x="167" y="1365"/>
                    <a:pt x="167" y="1365"/>
                    <a:pt x="167" y="1365"/>
                  </a:cubicBezTo>
                  <a:cubicBezTo>
                    <a:pt x="181" y="1379"/>
                    <a:pt x="181" y="1379"/>
                    <a:pt x="181" y="1379"/>
                  </a:cubicBezTo>
                  <a:cubicBezTo>
                    <a:pt x="195" y="1388"/>
                    <a:pt x="195" y="1388"/>
                    <a:pt x="195" y="1388"/>
                  </a:cubicBezTo>
                  <a:cubicBezTo>
                    <a:pt x="196" y="1388"/>
                    <a:pt x="196" y="1388"/>
                    <a:pt x="196" y="1388"/>
                  </a:cubicBezTo>
                  <a:cubicBezTo>
                    <a:pt x="202" y="1396"/>
                    <a:pt x="207" y="1401"/>
                    <a:pt x="214" y="1403"/>
                  </a:cubicBezTo>
                  <a:cubicBezTo>
                    <a:pt x="221" y="1405"/>
                    <a:pt x="229" y="1412"/>
                    <a:pt x="235" y="1420"/>
                  </a:cubicBezTo>
                  <a:cubicBezTo>
                    <a:pt x="236" y="1423"/>
                    <a:pt x="236" y="1423"/>
                    <a:pt x="236" y="1423"/>
                  </a:cubicBezTo>
                  <a:cubicBezTo>
                    <a:pt x="246" y="1428"/>
                    <a:pt x="246" y="1428"/>
                    <a:pt x="246" y="1428"/>
                  </a:cubicBezTo>
                  <a:cubicBezTo>
                    <a:pt x="250" y="1429"/>
                    <a:pt x="250" y="1429"/>
                    <a:pt x="250" y="1429"/>
                  </a:cubicBezTo>
                  <a:cubicBezTo>
                    <a:pt x="251" y="1429"/>
                    <a:pt x="251" y="1429"/>
                    <a:pt x="251" y="1429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5" y="1452"/>
                    <a:pt x="255" y="1452"/>
                    <a:pt x="255" y="1452"/>
                  </a:cubicBezTo>
                  <a:cubicBezTo>
                    <a:pt x="259" y="1469"/>
                    <a:pt x="259" y="1469"/>
                    <a:pt x="259" y="1469"/>
                  </a:cubicBezTo>
                  <a:cubicBezTo>
                    <a:pt x="286" y="1473"/>
                    <a:pt x="286" y="1473"/>
                    <a:pt x="286" y="1473"/>
                  </a:cubicBezTo>
                  <a:cubicBezTo>
                    <a:pt x="288" y="1473"/>
                    <a:pt x="288" y="1473"/>
                    <a:pt x="288" y="1473"/>
                  </a:cubicBezTo>
                  <a:cubicBezTo>
                    <a:pt x="289" y="1474"/>
                    <a:pt x="289" y="1474"/>
                    <a:pt x="289" y="1474"/>
                  </a:cubicBezTo>
                  <a:cubicBezTo>
                    <a:pt x="289" y="1475"/>
                    <a:pt x="289" y="1475"/>
                    <a:pt x="289" y="1475"/>
                  </a:cubicBezTo>
                  <a:cubicBezTo>
                    <a:pt x="290" y="1477"/>
                    <a:pt x="290" y="1477"/>
                    <a:pt x="290" y="1477"/>
                  </a:cubicBezTo>
                  <a:cubicBezTo>
                    <a:pt x="297" y="1492"/>
                    <a:pt x="297" y="1492"/>
                    <a:pt x="297" y="1492"/>
                  </a:cubicBezTo>
                  <a:cubicBezTo>
                    <a:pt x="318" y="1499"/>
                    <a:pt x="318" y="1499"/>
                    <a:pt x="318" y="1499"/>
                  </a:cubicBezTo>
                  <a:cubicBezTo>
                    <a:pt x="333" y="1492"/>
                    <a:pt x="333" y="1492"/>
                    <a:pt x="333" y="1492"/>
                  </a:cubicBezTo>
                  <a:cubicBezTo>
                    <a:pt x="331" y="1484"/>
                    <a:pt x="331" y="1484"/>
                    <a:pt x="331" y="1484"/>
                  </a:cubicBezTo>
                  <a:cubicBezTo>
                    <a:pt x="317" y="1471"/>
                    <a:pt x="317" y="1471"/>
                    <a:pt x="317" y="1471"/>
                  </a:cubicBezTo>
                  <a:cubicBezTo>
                    <a:pt x="319" y="1469"/>
                    <a:pt x="319" y="1469"/>
                    <a:pt x="319" y="1469"/>
                  </a:cubicBezTo>
                  <a:cubicBezTo>
                    <a:pt x="319" y="1467"/>
                    <a:pt x="319" y="1467"/>
                    <a:pt x="319" y="1467"/>
                  </a:cubicBezTo>
                  <a:cubicBezTo>
                    <a:pt x="331" y="1445"/>
                    <a:pt x="331" y="1445"/>
                    <a:pt x="331" y="1445"/>
                  </a:cubicBezTo>
                  <a:cubicBezTo>
                    <a:pt x="356" y="1445"/>
                    <a:pt x="356" y="1445"/>
                    <a:pt x="356" y="1445"/>
                  </a:cubicBezTo>
                  <a:cubicBezTo>
                    <a:pt x="357" y="1446"/>
                    <a:pt x="357" y="1446"/>
                    <a:pt x="357" y="1446"/>
                  </a:cubicBezTo>
                  <a:cubicBezTo>
                    <a:pt x="393" y="1458"/>
                    <a:pt x="393" y="1458"/>
                    <a:pt x="393" y="1458"/>
                  </a:cubicBezTo>
                  <a:cubicBezTo>
                    <a:pt x="413" y="1455"/>
                    <a:pt x="413" y="1455"/>
                    <a:pt x="413" y="1455"/>
                  </a:cubicBezTo>
                  <a:cubicBezTo>
                    <a:pt x="429" y="1440"/>
                    <a:pt x="429" y="1440"/>
                    <a:pt x="429" y="1440"/>
                  </a:cubicBezTo>
                  <a:cubicBezTo>
                    <a:pt x="447" y="1418"/>
                    <a:pt x="459" y="1409"/>
                    <a:pt x="466" y="1414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84" y="1413"/>
                    <a:pt x="489" y="1414"/>
                    <a:pt x="492" y="1415"/>
                  </a:cubicBezTo>
                  <a:cubicBezTo>
                    <a:pt x="493" y="1417"/>
                    <a:pt x="495" y="1419"/>
                    <a:pt x="495" y="1421"/>
                  </a:cubicBezTo>
                  <a:cubicBezTo>
                    <a:pt x="495" y="1426"/>
                    <a:pt x="499" y="1434"/>
                    <a:pt x="505" y="1446"/>
                  </a:cubicBezTo>
                  <a:cubicBezTo>
                    <a:pt x="505" y="1447"/>
                    <a:pt x="505" y="1447"/>
                    <a:pt x="505" y="1447"/>
                  </a:cubicBezTo>
                  <a:cubicBezTo>
                    <a:pt x="505" y="1448"/>
                    <a:pt x="505" y="1448"/>
                    <a:pt x="505" y="1448"/>
                  </a:cubicBezTo>
                  <a:cubicBezTo>
                    <a:pt x="508" y="1462"/>
                    <a:pt x="508" y="1462"/>
                    <a:pt x="508" y="1462"/>
                  </a:cubicBezTo>
                  <a:cubicBezTo>
                    <a:pt x="508" y="1466"/>
                    <a:pt x="508" y="1466"/>
                    <a:pt x="508" y="1466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4"/>
                    <a:pt x="504" y="1484"/>
                    <a:pt x="504" y="1484"/>
                  </a:cubicBezTo>
                  <a:cubicBezTo>
                    <a:pt x="503" y="1485"/>
                    <a:pt x="503" y="1485"/>
                    <a:pt x="503" y="1485"/>
                  </a:cubicBezTo>
                  <a:cubicBezTo>
                    <a:pt x="485" y="1506"/>
                    <a:pt x="485" y="1506"/>
                    <a:pt x="485" y="1506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46" y="1524"/>
                    <a:pt x="446" y="1524"/>
                    <a:pt x="446" y="1524"/>
                  </a:cubicBezTo>
                  <a:cubicBezTo>
                    <a:pt x="441" y="1534"/>
                    <a:pt x="441" y="1534"/>
                    <a:pt x="441" y="1534"/>
                  </a:cubicBezTo>
                  <a:cubicBezTo>
                    <a:pt x="435" y="1565"/>
                    <a:pt x="435" y="1565"/>
                    <a:pt x="435" y="1565"/>
                  </a:cubicBezTo>
                  <a:cubicBezTo>
                    <a:pt x="439" y="1580"/>
                    <a:pt x="439" y="1580"/>
                    <a:pt x="439" y="1580"/>
                  </a:cubicBezTo>
                  <a:cubicBezTo>
                    <a:pt x="448" y="1595"/>
                    <a:pt x="448" y="1595"/>
                    <a:pt x="448" y="1595"/>
                  </a:cubicBezTo>
                  <a:cubicBezTo>
                    <a:pt x="452" y="1599"/>
                    <a:pt x="452" y="1599"/>
                    <a:pt x="452" y="1599"/>
                  </a:cubicBezTo>
                  <a:cubicBezTo>
                    <a:pt x="465" y="1607"/>
                    <a:pt x="465" y="1607"/>
                    <a:pt x="465" y="1607"/>
                  </a:cubicBezTo>
                  <a:cubicBezTo>
                    <a:pt x="509" y="1607"/>
                    <a:pt x="509" y="1607"/>
                    <a:pt x="509" y="1607"/>
                  </a:cubicBezTo>
                  <a:cubicBezTo>
                    <a:pt x="546" y="1602"/>
                    <a:pt x="546" y="1602"/>
                    <a:pt x="546" y="1602"/>
                  </a:cubicBezTo>
                  <a:cubicBezTo>
                    <a:pt x="552" y="1596"/>
                    <a:pt x="552" y="1596"/>
                    <a:pt x="552" y="1596"/>
                  </a:cubicBezTo>
                  <a:cubicBezTo>
                    <a:pt x="557" y="1590"/>
                    <a:pt x="562" y="1588"/>
                    <a:pt x="565" y="1588"/>
                  </a:cubicBezTo>
                  <a:cubicBezTo>
                    <a:pt x="591" y="1592"/>
                    <a:pt x="591" y="1592"/>
                    <a:pt x="591" y="1592"/>
                  </a:cubicBezTo>
                  <a:cubicBezTo>
                    <a:pt x="593" y="1588"/>
                    <a:pt x="593" y="1588"/>
                    <a:pt x="593" y="1588"/>
                  </a:cubicBezTo>
                  <a:cubicBezTo>
                    <a:pt x="591" y="1581"/>
                    <a:pt x="591" y="1574"/>
                    <a:pt x="595" y="1568"/>
                  </a:cubicBezTo>
                  <a:cubicBezTo>
                    <a:pt x="605" y="1550"/>
                    <a:pt x="605" y="1550"/>
                    <a:pt x="605" y="1550"/>
                  </a:cubicBezTo>
                  <a:cubicBezTo>
                    <a:pt x="605" y="1516"/>
                    <a:pt x="605" y="1516"/>
                    <a:pt x="605" y="1516"/>
                  </a:cubicBezTo>
                  <a:cubicBezTo>
                    <a:pt x="605" y="1515"/>
                    <a:pt x="605" y="1515"/>
                    <a:pt x="605" y="1515"/>
                  </a:cubicBezTo>
                  <a:cubicBezTo>
                    <a:pt x="624" y="1460"/>
                    <a:pt x="624" y="1460"/>
                    <a:pt x="624" y="1460"/>
                  </a:cubicBezTo>
                  <a:cubicBezTo>
                    <a:pt x="625" y="1459"/>
                    <a:pt x="625" y="1459"/>
                    <a:pt x="625" y="1459"/>
                  </a:cubicBezTo>
                  <a:cubicBezTo>
                    <a:pt x="625" y="1458"/>
                    <a:pt x="625" y="1458"/>
                    <a:pt x="625" y="1458"/>
                  </a:cubicBezTo>
                  <a:cubicBezTo>
                    <a:pt x="626" y="1458"/>
                    <a:pt x="626" y="1458"/>
                    <a:pt x="626" y="1458"/>
                  </a:cubicBezTo>
                  <a:cubicBezTo>
                    <a:pt x="626" y="1457"/>
                    <a:pt x="626" y="1457"/>
                    <a:pt x="626" y="1457"/>
                  </a:cubicBezTo>
                  <a:cubicBezTo>
                    <a:pt x="659" y="1431"/>
                    <a:pt x="659" y="1431"/>
                    <a:pt x="659" y="1431"/>
                  </a:cubicBezTo>
                  <a:cubicBezTo>
                    <a:pt x="661" y="1429"/>
                    <a:pt x="661" y="1429"/>
                    <a:pt x="661" y="1429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705" y="1452"/>
                    <a:pt x="712" y="1460"/>
                    <a:pt x="712" y="1466"/>
                  </a:cubicBezTo>
                  <a:cubicBezTo>
                    <a:pt x="710" y="1489"/>
                    <a:pt x="710" y="1489"/>
                    <a:pt x="710" y="1489"/>
                  </a:cubicBezTo>
                  <a:cubicBezTo>
                    <a:pt x="700" y="1504"/>
                    <a:pt x="700" y="1504"/>
                    <a:pt x="700" y="1504"/>
                  </a:cubicBezTo>
                  <a:cubicBezTo>
                    <a:pt x="693" y="1525"/>
                    <a:pt x="693" y="1525"/>
                    <a:pt x="693" y="1525"/>
                  </a:cubicBezTo>
                  <a:cubicBezTo>
                    <a:pt x="693" y="1548"/>
                    <a:pt x="693" y="1548"/>
                    <a:pt x="693" y="1548"/>
                  </a:cubicBezTo>
                  <a:cubicBezTo>
                    <a:pt x="700" y="1559"/>
                    <a:pt x="700" y="1559"/>
                    <a:pt x="700" y="1559"/>
                  </a:cubicBezTo>
                  <a:cubicBezTo>
                    <a:pt x="710" y="1557"/>
                    <a:pt x="710" y="1557"/>
                    <a:pt x="710" y="1557"/>
                  </a:cubicBezTo>
                  <a:cubicBezTo>
                    <a:pt x="712" y="1556"/>
                    <a:pt x="712" y="1556"/>
                    <a:pt x="712" y="1556"/>
                  </a:cubicBezTo>
                  <a:cubicBezTo>
                    <a:pt x="728" y="1557"/>
                    <a:pt x="728" y="1557"/>
                    <a:pt x="728" y="1557"/>
                  </a:cubicBezTo>
                  <a:cubicBezTo>
                    <a:pt x="736" y="1562"/>
                    <a:pt x="741" y="1569"/>
                    <a:pt x="746" y="1580"/>
                  </a:cubicBezTo>
                  <a:cubicBezTo>
                    <a:pt x="755" y="1583"/>
                    <a:pt x="755" y="1583"/>
                    <a:pt x="755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7" y="1583"/>
                    <a:pt x="757" y="1583"/>
                    <a:pt x="757" y="1583"/>
                  </a:cubicBezTo>
                  <a:cubicBezTo>
                    <a:pt x="793" y="1600"/>
                    <a:pt x="793" y="1600"/>
                    <a:pt x="793" y="1600"/>
                  </a:cubicBezTo>
                  <a:cubicBezTo>
                    <a:pt x="809" y="1605"/>
                    <a:pt x="809" y="1605"/>
                    <a:pt x="809" y="1605"/>
                  </a:cubicBezTo>
                  <a:cubicBezTo>
                    <a:pt x="831" y="1602"/>
                    <a:pt x="831" y="1602"/>
                    <a:pt x="831" y="1602"/>
                  </a:cubicBezTo>
                  <a:cubicBezTo>
                    <a:pt x="841" y="1589"/>
                    <a:pt x="841" y="1589"/>
                    <a:pt x="841" y="1589"/>
                  </a:cubicBezTo>
                  <a:cubicBezTo>
                    <a:pt x="853" y="1537"/>
                    <a:pt x="853" y="1537"/>
                    <a:pt x="853" y="1537"/>
                  </a:cubicBezTo>
                  <a:cubicBezTo>
                    <a:pt x="854" y="1509"/>
                    <a:pt x="854" y="1509"/>
                    <a:pt x="854" y="1509"/>
                  </a:cubicBezTo>
                  <a:cubicBezTo>
                    <a:pt x="854" y="1507"/>
                    <a:pt x="854" y="1507"/>
                    <a:pt x="854" y="1507"/>
                  </a:cubicBezTo>
                  <a:cubicBezTo>
                    <a:pt x="857" y="1506"/>
                    <a:pt x="857" y="1506"/>
                    <a:pt x="857" y="1506"/>
                  </a:cubicBezTo>
                  <a:cubicBezTo>
                    <a:pt x="858" y="1505"/>
                    <a:pt x="858" y="1505"/>
                    <a:pt x="858" y="1505"/>
                  </a:cubicBezTo>
                  <a:cubicBezTo>
                    <a:pt x="878" y="1488"/>
                    <a:pt x="878" y="1488"/>
                    <a:pt x="878" y="1488"/>
                  </a:cubicBezTo>
                  <a:cubicBezTo>
                    <a:pt x="889" y="1473"/>
                    <a:pt x="889" y="1473"/>
                    <a:pt x="889" y="1473"/>
                  </a:cubicBezTo>
                  <a:cubicBezTo>
                    <a:pt x="890" y="1472"/>
                    <a:pt x="890" y="1472"/>
                    <a:pt x="890" y="1472"/>
                  </a:cubicBezTo>
                  <a:cubicBezTo>
                    <a:pt x="911" y="1462"/>
                    <a:pt x="911" y="1462"/>
                    <a:pt x="911" y="1462"/>
                  </a:cubicBezTo>
                  <a:cubicBezTo>
                    <a:pt x="924" y="1455"/>
                    <a:pt x="924" y="1455"/>
                    <a:pt x="924" y="1455"/>
                  </a:cubicBezTo>
                  <a:cubicBezTo>
                    <a:pt x="940" y="1449"/>
                    <a:pt x="940" y="1449"/>
                    <a:pt x="940" y="1449"/>
                  </a:cubicBezTo>
                  <a:cubicBezTo>
                    <a:pt x="931" y="1417"/>
                    <a:pt x="931" y="1417"/>
                    <a:pt x="931" y="1417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29"/>
                    <a:pt x="986" y="1429"/>
                    <a:pt x="986" y="1429"/>
                  </a:cubicBezTo>
                  <a:cubicBezTo>
                    <a:pt x="992" y="1409"/>
                    <a:pt x="992" y="1409"/>
                    <a:pt x="992" y="1409"/>
                  </a:cubicBezTo>
                  <a:cubicBezTo>
                    <a:pt x="992" y="1405"/>
                    <a:pt x="992" y="1405"/>
                    <a:pt x="992" y="1405"/>
                  </a:cubicBezTo>
                  <a:cubicBezTo>
                    <a:pt x="995" y="1407"/>
                    <a:pt x="995" y="1407"/>
                    <a:pt x="995" y="1407"/>
                  </a:cubicBezTo>
                  <a:cubicBezTo>
                    <a:pt x="997" y="1407"/>
                    <a:pt x="997" y="1407"/>
                    <a:pt x="997" y="1407"/>
                  </a:cubicBezTo>
                  <a:cubicBezTo>
                    <a:pt x="1014" y="1411"/>
                    <a:pt x="1014" y="1411"/>
                    <a:pt x="1014" y="1411"/>
                  </a:cubicBezTo>
                  <a:cubicBezTo>
                    <a:pt x="1022" y="1411"/>
                    <a:pt x="1022" y="1411"/>
                    <a:pt x="1022" y="1411"/>
                  </a:cubicBezTo>
                  <a:cubicBezTo>
                    <a:pt x="1038" y="1393"/>
                    <a:pt x="1038" y="1393"/>
                    <a:pt x="1038" y="1393"/>
                  </a:cubicBezTo>
                  <a:cubicBezTo>
                    <a:pt x="1039" y="1393"/>
                    <a:pt x="1039" y="1393"/>
                    <a:pt x="1039" y="1393"/>
                  </a:cubicBezTo>
                  <a:cubicBezTo>
                    <a:pt x="1040" y="1392"/>
                    <a:pt x="1040" y="1392"/>
                    <a:pt x="1040" y="1392"/>
                  </a:cubicBezTo>
                  <a:cubicBezTo>
                    <a:pt x="1041" y="1392"/>
                    <a:pt x="1041" y="1392"/>
                    <a:pt x="1041" y="1392"/>
                  </a:cubicBezTo>
                  <a:cubicBezTo>
                    <a:pt x="1062" y="1388"/>
                    <a:pt x="1062" y="1388"/>
                    <a:pt x="1062" y="1388"/>
                  </a:cubicBezTo>
                  <a:cubicBezTo>
                    <a:pt x="1080" y="1371"/>
                    <a:pt x="1080" y="1371"/>
                    <a:pt x="1080" y="1371"/>
                  </a:cubicBezTo>
                  <a:cubicBezTo>
                    <a:pt x="1090" y="1357"/>
                    <a:pt x="1090" y="1357"/>
                    <a:pt x="1090" y="1357"/>
                  </a:cubicBezTo>
                  <a:cubicBezTo>
                    <a:pt x="1090" y="1340"/>
                    <a:pt x="1090" y="1340"/>
                    <a:pt x="1090" y="1340"/>
                  </a:cubicBezTo>
                  <a:cubicBezTo>
                    <a:pt x="1090" y="1334"/>
                    <a:pt x="1093" y="1329"/>
                    <a:pt x="1099" y="1326"/>
                  </a:cubicBezTo>
                  <a:cubicBezTo>
                    <a:pt x="1099" y="1326"/>
                    <a:pt x="1099" y="1326"/>
                    <a:pt x="1099" y="1326"/>
                  </a:cubicBezTo>
                  <a:cubicBezTo>
                    <a:pt x="1101" y="1326"/>
                    <a:pt x="1101" y="1326"/>
                    <a:pt x="1101" y="1326"/>
                  </a:cubicBezTo>
                  <a:cubicBezTo>
                    <a:pt x="1102" y="1326"/>
                    <a:pt x="1102" y="1326"/>
                    <a:pt x="1102" y="1326"/>
                  </a:cubicBezTo>
                  <a:cubicBezTo>
                    <a:pt x="1122" y="1328"/>
                    <a:pt x="1122" y="1328"/>
                    <a:pt x="1122" y="1328"/>
                  </a:cubicBezTo>
                  <a:cubicBezTo>
                    <a:pt x="1131" y="1323"/>
                    <a:pt x="1131" y="1323"/>
                    <a:pt x="1131" y="1323"/>
                  </a:cubicBezTo>
                  <a:cubicBezTo>
                    <a:pt x="1134" y="1308"/>
                    <a:pt x="1134" y="1308"/>
                    <a:pt x="1134" y="1308"/>
                  </a:cubicBezTo>
                  <a:cubicBezTo>
                    <a:pt x="1155" y="1302"/>
                    <a:pt x="1155" y="1302"/>
                    <a:pt x="1155" y="1302"/>
                  </a:cubicBezTo>
                  <a:cubicBezTo>
                    <a:pt x="1156" y="1302"/>
                    <a:pt x="1156" y="1302"/>
                    <a:pt x="1156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84" y="1305"/>
                    <a:pt x="1184" y="1305"/>
                    <a:pt x="1184" y="1305"/>
                  </a:cubicBezTo>
                  <a:cubicBezTo>
                    <a:pt x="1205" y="1300"/>
                    <a:pt x="1205" y="1300"/>
                    <a:pt x="1205" y="1300"/>
                  </a:cubicBezTo>
                  <a:cubicBezTo>
                    <a:pt x="1217" y="1287"/>
                    <a:pt x="1217" y="1287"/>
                    <a:pt x="1217" y="1287"/>
                  </a:cubicBezTo>
                  <a:cubicBezTo>
                    <a:pt x="1226" y="1270"/>
                    <a:pt x="1226" y="1270"/>
                    <a:pt x="1226" y="1270"/>
                  </a:cubicBezTo>
                  <a:cubicBezTo>
                    <a:pt x="1210" y="1253"/>
                    <a:pt x="1210" y="1253"/>
                    <a:pt x="1210" y="1253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3" y="1221"/>
                    <a:pt x="1203" y="1221"/>
                    <a:pt x="1203" y="1221"/>
                  </a:cubicBezTo>
                  <a:cubicBezTo>
                    <a:pt x="1203" y="1220"/>
                    <a:pt x="1203" y="1220"/>
                    <a:pt x="1203" y="1220"/>
                  </a:cubicBezTo>
                  <a:cubicBezTo>
                    <a:pt x="1212" y="1203"/>
                    <a:pt x="1212" y="1203"/>
                    <a:pt x="1212" y="1203"/>
                  </a:cubicBezTo>
                  <a:cubicBezTo>
                    <a:pt x="1212" y="1198"/>
                    <a:pt x="1215" y="1190"/>
                    <a:pt x="1224" y="1182"/>
                  </a:cubicBezTo>
                  <a:cubicBezTo>
                    <a:pt x="1235" y="1159"/>
                    <a:pt x="1235" y="1159"/>
                    <a:pt x="1235" y="1159"/>
                  </a:cubicBezTo>
                  <a:cubicBezTo>
                    <a:pt x="1235" y="1157"/>
                    <a:pt x="1235" y="1157"/>
                    <a:pt x="1235" y="1157"/>
                  </a:cubicBezTo>
                  <a:cubicBezTo>
                    <a:pt x="1236" y="1157"/>
                    <a:pt x="1236" y="1157"/>
                    <a:pt x="1236" y="1157"/>
                  </a:cubicBezTo>
                  <a:cubicBezTo>
                    <a:pt x="1247" y="1141"/>
                    <a:pt x="1247" y="1141"/>
                    <a:pt x="1247" y="1141"/>
                  </a:cubicBezTo>
                  <a:cubicBezTo>
                    <a:pt x="1263" y="1109"/>
                    <a:pt x="1263" y="1109"/>
                    <a:pt x="1263" y="1109"/>
                  </a:cubicBezTo>
                  <a:cubicBezTo>
                    <a:pt x="1278" y="1130"/>
                    <a:pt x="1278" y="1130"/>
                    <a:pt x="1278" y="1130"/>
                  </a:cubicBezTo>
                  <a:cubicBezTo>
                    <a:pt x="1279" y="1131"/>
                    <a:pt x="1279" y="1131"/>
                    <a:pt x="1279" y="1131"/>
                  </a:cubicBezTo>
                  <a:cubicBezTo>
                    <a:pt x="1279" y="1132"/>
                    <a:pt x="1279" y="1132"/>
                    <a:pt x="1279" y="1132"/>
                  </a:cubicBezTo>
                  <a:cubicBezTo>
                    <a:pt x="1284" y="1153"/>
                    <a:pt x="1284" y="1153"/>
                    <a:pt x="1284" y="1153"/>
                  </a:cubicBezTo>
                  <a:cubicBezTo>
                    <a:pt x="1284" y="1154"/>
                    <a:pt x="1284" y="1154"/>
                    <a:pt x="1284" y="1154"/>
                  </a:cubicBezTo>
                  <a:cubicBezTo>
                    <a:pt x="1287" y="1175"/>
                    <a:pt x="1287" y="1175"/>
                    <a:pt x="1287" y="1175"/>
                  </a:cubicBezTo>
                  <a:cubicBezTo>
                    <a:pt x="1302" y="1182"/>
                    <a:pt x="1302" y="1182"/>
                    <a:pt x="1302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7" y="1184"/>
                    <a:pt x="1307" y="1184"/>
                    <a:pt x="1307" y="1184"/>
                  </a:cubicBezTo>
                  <a:cubicBezTo>
                    <a:pt x="1308" y="1183"/>
                    <a:pt x="1308" y="1183"/>
                    <a:pt x="1308" y="1183"/>
                  </a:cubicBezTo>
                  <a:cubicBezTo>
                    <a:pt x="1321" y="1161"/>
                    <a:pt x="1321" y="1161"/>
                    <a:pt x="1321" y="1161"/>
                  </a:cubicBezTo>
                  <a:cubicBezTo>
                    <a:pt x="1328" y="1140"/>
                    <a:pt x="1328" y="1140"/>
                    <a:pt x="1328" y="1140"/>
                  </a:cubicBezTo>
                  <a:cubicBezTo>
                    <a:pt x="1331" y="1141"/>
                    <a:pt x="1331" y="1141"/>
                    <a:pt x="1331" y="1141"/>
                  </a:cubicBezTo>
                  <a:cubicBezTo>
                    <a:pt x="1335" y="1142"/>
                    <a:pt x="1335" y="1142"/>
                    <a:pt x="1335" y="1142"/>
                  </a:cubicBezTo>
                  <a:cubicBezTo>
                    <a:pt x="1365" y="1152"/>
                    <a:pt x="1365" y="1152"/>
                    <a:pt x="1365" y="1152"/>
                  </a:cubicBezTo>
                  <a:cubicBezTo>
                    <a:pt x="1380" y="1141"/>
                    <a:pt x="1380" y="1141"/>
                    <a:pt x="1380" y="1141"/>
                  </a:cubicBezTo>
                  <a:cubicBezTo>
                    <a:pt x="1381" y="1140"/>
                    <a:pt x="1381" y="1140"/>
                    <a:pt x="1381" y="1140"/>
                  </a:cubicBezTo>
                  <a:cubicBezTo>
                    <a:pt x="1383" y="1140"/>
                    <a:pt x="1383" y="1140"/>
                    <a:pt x="1383" y="1140"/>
                  </a:cubicBezTo>
                  <a:cubicBezTo>
                    <a:pt x="1398" y="1138"/>
                    <a:pt x="1398" y="1138"/>
                    <a:pt x="1398" y="1138"/>
                  </a:cubicBezTo>
                  <a:cubicBezTo>
                    <a:pt x="1408" y="1121"/>
                    <a:pt x="1408" y="1121"/>
                    <a:pt x="1408" y="1121"/>
                  </a:cubicBezTo>
                  <a:cubicBezTo>
                    <a:pt x="1408" y="1098"/>
                    <a:pt x="1408" y="1098"/>
                    <a:pt x="1408" y="1098"/>
                  </a:cubicBezTo>
                  <a:cubicBezTo>
                    <a:pt x="1416" y="1065"/>
                    <a:pt x="1416" y="1065"/>
                    <a:pt x="1416" y="1065"/>
                  </a:cubicBezTo>
                  <a:cubicBezTo>
                    <a:pt x="1418" y="1066"/>
                    <a:pt x="1418" y="1066"/>
                    <a:pt x="1418" y="1066"/>
                  </a:cubicBezTo>
                  <a:cubicBezTo>
                    <a:pt x="1421" y="1066"/>
                    <a:pt x="1421" y="1066"/>
                    <a:pt x="1421" y="1066"/>
                  </a:cubicBezTo>
                  <a:cubicBezTo>
                    <a:pt x="1444" y="1071"/>
                    <a:pt x="1444" y="1071"/>
                    <a:pt x="1444" y="1071"/>
                  </a:cubicBezTo>
                  <a:cubicBezTo>
                    <a:pt x="1455" y="1052"/>
                    <a:pt x="1455" y="1052"/>
                    <a:pt x="1455" y="1052"/>
                  </a:cubicBezTo>
                  <a:cubicBezTo>
                    <a:pt x="1456" y="1052"/>
                    <a:pt x="1456" y="1052"/>
                    <a:pt x="1456" y="1052"/>
                  </a:cubicBezTo>
                  <a:cubicBezTo>
                    <a:pt x="1458" y="1052"/>
                    <a:pt x="1458" y="1052"/>
                    <a:pt x="1458" y="1052"/>
                  </a:cubicBezTo>
                  <a:cubicBezTo>
                    <a:pt x="1479" y="1050"/>
                    <a:pt x="1479" y="1050"/>
                    <a:pt x="1479" y="1050"/>
                  </a:cubicBezTo>
                  <a:cubicBezTo>
                    <a:pt x="1482" y="1050"/>
                    <a:pt x="1482" y="1050"/>
                    <a:pt x="1482" y="1050"/>
                  </a:cubicBezTo>
                  <a:cubicBezTo>
                    <a:pt x="1482" y="1051"/>
                    <a:pt x="1482" y="1051"/>
                    <a:pt x="1482" y="1051"/>
                  </a:cubicBezTo>
                  <a:cubicBezTo>
                    <a:pt x="1484" y="1052"/>
                    <a:pt x="1484" y="1052"/>
                    <a:pt x="1484" y="1052"/>
                  </a:cubicBezTo>
                  <a:cubicBezTo>
                    <a:pt x="1495" y="1067"/>
                    <a:pt x="1495" y="1067"/>
                    <a:pt x="1495" y="1067"/>
                  </a:cubicBezTo>
                  <a:cubicBezTo>
                    <a:pt x="1495" y="1068"/>
                    <a:pt x="1495" y="1068"/>
                    <a:pt x="1495" y="1068"/>
                  </a:cubicBezTo>
                  <a:cubicBezTo>
                    <a:pt x="1496" y="1069"/>
                    <a:pt x="1496" y="1069"/>
                    <a:pt x="1496" y="1069"/>
                  </a:cubicBezTo>
                  <a:cubicBezTo>
                    <a:pt x="1496" y="1071"/>
                    <a:pt x="1496" y="1071"/>
                    <a:pt x="1496" y="1071"/>
                  </a:cubicBezTo>
                  <a:cubicBezTo>
                    <a:pt x="1498" y="1092"/>
                    <a:pt x="1498" y="1092"/>
                    <a:pt x="1498" y="1092"/>
                  </a:cubicBezTo>
                  <a:cubicBezTo>
                    <a:pt x="1509" y="1102"/>
                    <a:pt x="1509" y="1102"/>
                    <a:pt x="1509" y="1102"/>
                  </a:cubicBezTo>
                  <a:cubicBezTo>
                    <a:pt x="1524" y="1088"/>
                    <a:pt x="1524" y="1088"/>
                    <a:pt x="1524" y="1088"/>
                  </a:cubicBezTo>
                  <a:cubicBezTo>
                    <a:pt x="1527" y="1092"/>
                    <a:pt x="1527" y="1092"/>
                    <a:pt x="1527" y="1092"/>
                  </a:cubicBezTo>
                  <a:cubicBezTo>
                    <a:pt x="1532" y="1097"/>
                    <a:pt x="1534" y="1103"/>
                    <a:pt x="1534" y="1109"/>
                  </a:cubicBezTo>
                  <a:cubicBezTo>
                    <a:pt x="1534" y="1128"/>
                    <a:pt x="1534" y="1128"/>
                    <a:pt x="1534" y="1128"/>
                  </a:cubicBezTo>
                  <a:cubicBezTo>
                    <a:pt x="1527" y="1147"/>
                    <a:pt x="1527" y="1147"/>
                    <a:pt x="1527" y="1147"/>
                  </a:cubicBezTo>
                  <a:cubicBezTo>
                    <a:pt x="1532" y="1155"/>
                    <a:pt x="1532" y="1155"/>
                    <a:pt x="1532" y="1155"/>
                  </a:cubicBezTo>
                  <a:cubicBezTo>
                    <a:pt x="1543" y="1167"/>
                    <a:pt x="1543" y="1167"/>
                    <a:pt x="1543" y="1167"/>
                  </a:cubicBezTo>
                  <a:cubicBezTo>
                    <a:pt x="1587" y="1173"/>
                    <a:pt x="1587" y="1173"/>
                    <a:pt x="1587" y="1173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3" y="1179"/>
                    <a:pt x="1593" y="1179"/>
                    <a:pt x="1593" y="1179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07" y="1161"/>
                    <a:pt x="1607" y="1161"/>
                  </a:cubicBezTo>
                  <a:cubicBezTo>
                    <a:pt x="1617" y="1150"/>
                    <a:pt x="1617" y="1150"/>
                    <a:pt x="1617" y="1150"/>
                  </a:cubicBezTo>
                  <a:cubicBezTo>
                    <a:pt x="1613" y="1134"/>
                    <a:pt x="1613" y="1134"/>
                    <a:pt x="1613" y="1134"/>
                  </a:cubicBezTo>
                  <a:cubicBezTo>
                    <a:pt x="1602" y="1067"/>
                    <a:pt x="1602" y="1067"/>
                    <a:pt x="1602" y="1067"/>
                  </a:cubicBezTo>
                  <a:cubicBezTo>
                    <a:pt x="1632" y="1081"/>
                    <a:pt x="1632" y="1081"/>
                    <a:pt x="1632" y="1081"/>
                  </a:cubicBezTo>
                  <a:cubicBezTo>
                    <a:pt x="1633" y="1081"/>
                    <a:pt x="1633" y="1081"/>
                    <a:pt x="1633" y="1081"/>
                  </a:cubicBezTo>
                  <a:cubicBezTo>
                    <a:pt x="1634" y="1081"/>
                    <a:pt x="1634" y="1081"/>
                    <a:pt x="1634" y="1081"/>
                  </a:cubicBezTo>
                  <a:cubicBezTo>
                    <a:pt x="1648" y="1098"/>
                    <a:pt x="1648" y="1098"/>
                    <a:pt x="1648" y="1098"/>
                  </a:cubicBezTo>
                  <a:cubicBezTo>
                    <a:pt x="1657" y="1107"/>
                    <a:pt x="1657" y="1107"/>
                    <a:pt x="1657" y="1107"/>
                  </a:cubicBezTo>
                  <a:cubicBezTo>
                    <a:pt x="1669" y="1098"/>
                    <a:pt x="1669" y="1098"/>
                    <a:pt x="1669" y="1098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5" y="1050"/>
                    <a:pt x="1715" y="1050"/>
                    <a:pt x="1715" y="1050"/>
                  </a:cubicBezTo>
                  <a:cubicBezTo>
                    <a:pt x="1730" y="1038"/>
                    <a:pt x="1730" y="1038"/>
                    <a:pt x="1730" y="1038"/>
                  </a:cubicBezTo>
                  <a:cubicBezTo>
                    <a:pt x="1748" y="1013"/>
                    <a:pt x="1748" y="1013"/>
                    <a:pt x="1748" y="1013"/>
                  </a:cubicBezTo>
                  <a:cubicBezTo>
                    <a:pt x="1749" y="1011"/>
                    <a:pt x="1749" y="1011"/>
                    <a:pt x="1749" y="1011"/>
                  </a:cubicBezTo>
                  <a:cubicBezTo>
                    <a:pt x="1774" y="1017"/>
                    <a:pt x="1774" y="1017"/>
                    <a:pt x="1774" y="1017"/>
                  </a:cubicBezTo>
                  <a:cubicBezTo>
                    <a:pt x="1785" y="1017"/>
                    <a:pt x="1785" y="1017"/>
                    <a:pt x="1785" y="1017"/>
                  </a:cubicBezTo>
                  <a:cubicBezTo>
                    <a:pt x="1785" y="1008"/>
                    <a:pt x="1787" y="1001"/>
                    <a:pt x="1788" y="997"/>
                  </a:cubicBezTo>
                  <a:cubicBezTo>
                    <a:pt x="1806" y="976"/>
                    <a:pt x="1806" y="976"/>
                    <a:pt x="1806" y="976"/>
                  </a:cubicBezTo>
                  <a:cubicBezTo>
                    <a:pt x="1812" y="973"/>
                    <a:pt x="1812" y="973"/>
                    <a:pt x="1812" y="973"/>
                  </a:cubicBezTo>
                  <a:cubicBezTo>
                    <a:pt x="1833" y="980"/>
                    <a:pt x="1833" y="980"/>
                    <a:pt x="1833" y="980"/>
                  </a:cubicBezTo>
                  <a:cubicBezTo>
                    <a:pt x="1858" y="977"/>
                    <a:pt x="1858" y="977"/>
                    <a:pt x="1858" y="977"/>
                  </a:cubicBezTo>
                  <a:cubicBezTo>
                    <a:pt x="1875" y="959"/>
                    <a:pt x="1875" y="959"/>
                    <a:pt x="1875" y="959"/>
                  </a:cubicBezTo>
                  <a:cubicBezTo>
                    <a:pt x="1883" y="943"/>
                    <a:pt x="1883" y="943"/>
                    <a:pt x="1883" y="943"/>
                  </a:cubicBezTo>
                  <a:cubicBezTo>
                    <a:pt x="1878" y="935"/>
                    <a:pt x="1878" y="935"/>
                    <a:pt x="1878" y="935"/>
                  </a:cubicBezTo>
                  <a:cubicBezTo>
                    <a:pt x="1863" y="942"/>
                    <a:pt x="1863" y="942"/>
                    <a:pt x="1863" y="942"/>
                  </a:cubicBezTo>
                  <a:cubicBezTo>
                    <a:pt x="1862" y="941"/>
                    <a:pt x="1862" y="941"/>
                    <a:pt x="1862" y="941"/>
                  </a:cubicBezTo>
                  <a:cubicBezTo>
                    <a:pt x="1861" y="940"/>
                    <a:pt x="1861" y="940"/>
                    <a:pt x="1861" y="940"/>
                  </a:cubicBezTo>
                  <a:cubicBezTo>
                    <a:pt x="1842" y="923"/>
                    <a:pt x="1842" y="923"/>
                    <a:pt x="1842" y="923"/>
                  </a:cubicBezTo>
                  <a:cubicBezTo>
                    <a:pt x="1841" y="922"/>
                    <a:pt x="1841" y="922"/>
                    <a:pt x="1841" y="922"/>
                  </a:cubicBezTo>
                  <a:cubicBezTo>
                    <a:pt x="1849" y="894"/>
                    <a:pt x="1849" y="894"/>
                    <a:pt x="1849" y="894"/>
                  </a:cubicBezTo>
                  <a:cubicBezTo>
                    <a:pt x="1851" y="872"/>
                    <a:pt x="1851" y="872"/>
                    <a:pt x="1851" y="872"/>
                  </a:cubicBezTo>
                  <a:cubicBezTo>
                    <a:pt x="1845" y="855"/>
                    <a:pt x="1845" y="855"/>
                    <a:pt x="1845" y="855"/>
                  </a:cubicBezTo>
                  <a:cubicBezTo>
                    <a:pt x="1831" y="849"/>
                    <a:pt x="1831" y="849"/>
                    <a:pt x="1831" y="849"/>
                  </a:cubicBezTo>
                  <a:cubicBezTo>
                    <a:pt x="1831" y="848"/>
                    <a:pt x="1831" y="848"/>
                    <a:pt x="1831" y="848"/>
                  </a:cubicBezTo>
                  <a:cubicBezTo>
                    <a:pt x="1830" y="847"/>
                    <a:pt x="1830" y="847"/>
                    <a:pt x="1830" y="847"/>
                  </a:cubicBezTo>
                  <a:cubicBezTo>
                    <a:pt x="1829" y="846"/>
                    <a:pt x="1829" y="846"/>
                    <a:pt x="1829" y="846"/>
                  </a:cubicBezTo>
                  <a:cubicBezTo>
                    <a:pt x="1816" y="821"/>
                    <a:pt x="1816" y="821"/>
                    <a:pt x="1816" y="821"/>
                  </a:cubicBezTo>
                  <a:cubicBezTo>
                    <a:pt x="1814" y="818"/>
                    <a:pt x="1814" y="818"/>
                    <a:pt x="1814" y="818"/>
                  </a:cubicBezTo>
                  <a:cubicBezTo>
                    <a:pt x="1796" y="839"/>
                    <a:pt x="1796" y="839"/>
                    <a:pt x="1796" y="839"/>
                  </a:cubicBezTo>
                  <a:cubicBezTo>
                    <a:pt x="1778" y="850"/>
                    <a:pt x="1778" y="850"/>
                    <a:pt x="1778" y="850"/>
                  </a:cubicBezTo>
                  <a:cubicBezTo>
                    <a:pt x="1774" y="852"/>
                    <a:pt x="1774" y="852"/>
                    <a:pt x="1774" y="852"/>
                  </a:cubicBezTo>
                  <a:cubicBezTo>
                    <a:pt x="1773" y="851"/>
                    <a:pt x="1773" y="851"/>
                    <a:pt x="1773" y="851"/>
                  </a:cubicBezTo>
                  <a:cubicBezTo>
                    <a:pt x="1772" y="849"/>
                    <a:pt x="1772" y="849"/>
                    <a:pt x="1772" y="849"/>
                  </a:cubicBezTo>
                  <a:cubicBezTo>
                    <a:pt x="1753" y="831"/>
                    <a:pt x="1753" y="831"/>
                    <a:pt x="1753" y="831"/>
                  </a:cubicBezTo>
                  <a:cubicBezTo>
                    <a:pt x="1753" y="830"/>
                    <a:pt x="1753" y="830"/>
                    <a:pt x="1753" y="830"/>
                  </a:cubicBezTo>
                  <a:cubicBezTo>
                    <a:pt x="1739" y="801"/>
                    <a:pt x="1739" y="801"/>
                    <a:pt x="1739" y="801"/>
                  </a:cubicBezTo>
                  <a:cubicBezTo>
                    <a:pt x="1739" y="800"/>
                    <a:pt x="1739" y="800"/>
                    <a:pt x="1739" y="800"/>
                  </a:cubicBezTo>
                  <a:cubicBezTo>
                    <a:pt x="1733" y="779"/>
                    <a:pt x="1733" y="779"/>
                    <a:pt x="1733" y="779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46"/>
                    <a:pt x="1733" y="746"/>
                    <a:pt x="1733" y="746"/>
                  </a:cubicBezTo>
                  <a:cubicBezTo>
                    <a:pt x="1730" y="727"/>
                    <a:pt x="1730" y="727"/>
                    <a:pt x="1730" y="727"/>
                  </a:cubicBezTo>
                  <a:cubicBezTo>
                    <a:pt x="1716" y="722"/>
                    <a:pt x="1716" y="722"/>
                    <a:pt x="1716" y="722"/>
                  </a:cubicBezTo>
                  <a:cubicBezTo>
                    <a:pt x="1715" y="722"/>
                    <a:pt x="1715" y="722"/>
                    <a:pt x="1715" y="722"/>
                  </a:cubicBezTo>
                  <a:cubicBezTo>
                    <a:pt x="1715" y="721"/>
                    <a:pt x="1715" y="721"/>
                    <a:pt x="1715" y="721"/>
                  </a:cubicBezTo>
                  <a:cubicBezTo>
                    <a:pt x="1681" y="694"/>
                    <a:pt x="1681" y="694"/>
                    <a:pt x="1681" y="694"/>
                  </a:cubicBezTo>
                  <a:cubicBezTo>
                    <a:pt x="1683" y="691"/>
                    <a:pt x="1683" y="691"/>
                    <a:pt x="1683" y="691"/>
                  </a:cubicBezTo>
                  <a:cubicBezTo>
                    <a:pt x="1699" y="674"/>
                    <a:pt x="1699" y="674"/>
                    <a:pt x="1699" y="674"/>
                  </a:cubicBezTo>
                  <a:cubicBezTo>
                    <a:pt x="1699" y="673"/>
                    <a:pt x="1699" y="673"/>
                    <a:pt x="1699" y="673"/>
                  </a:cubicBezTo>
                  <a:cubicBezTo>
                    <a:pt x="1699" y="672"/>
                    <a:pt x="1699" y="672"/>
                    <a:pt x="1699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19" y="670"/>
                    <a:pt x="1719" y="670"/>
                    <a:pt x="1719" y="670"/>
                  </a:cubicBezTo>
                  <a:cubicBezTo>
                    <a:pt x="1720" y="670"/>
                    <a:pt x="1720" y="670"/>
                    <a:pt x="1720" y="670"/>
                  </a:cubicBezTo>
                  <a:cubicBezTo>
                    <a:pt x="1725" y="670"/>
                    <a:pt x="1730" y="673"/>
                    <a:pt x="1735" y="678"/>
                  </a:cubicBezTo>
                  <a:cubicBezTo>
                    <a:pt x="1749" y="690"/>
                    <a:pt x="1749" y="690"/>
                    <a:pt x="1749" y="690"/>
                  </a:cubicBezTo>
                  <a:cubicBezTo>
                    <a:pt x="1765" y="677"/>
                    <a:pt x="1765" y="677"/>
                    <a:pt x="1765" y="677"/>
                  </a:cubicBezTo>
                  <a:cubicBezTo>
                    <a:pt x="1777" y="661"/>
                    <a:pt x="1777" y="661"/>
                    <a:pt x="1777" y="661"/>
                  </a:cubicBezTo>
                  <a:cubicBezTo>
                    <a:pt x="1777" y="648"/>
                    <a:pt x="1777" y="648"/>
                    <a:pt x="1777" y="648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69" y="600"/>
                    <a:pt x="1769" y="600"/>
                    <a:pt x="1769" y="600"/>
                  </a:cubicBezTo>
                  <a:cubicBezTo>
                    <a:pt x="1746" y="596"/>
                    <a:pt x="1746" y="596"/>
                    <a:pt x="1746" y="596"/>
                  </a:cubicBezTo>
                  <a:cubicBezTo>
                    <a:pt x="1746" y="582"/>
                    <a:pt x="1746" y="582"/>
                    <a:pt x="1746" y="582"/>
                  </a:cubicBezTo>
                  <a:cubicBezTo>
                    <a:pt x="1725" y="556"/>
                    <a:pt x="1725" y="556"/>
                    <a:pt x="1725" y="556"/>
                  </a:cubicBezTo>
                  <a:cubicBezTo>
                    <a:pt x="1724" y="555"/>
                    <a:pt x="1724" y="555"/>
                    <a:pt x="1724" y="555"/>
                  </a:cubicBezTo>
                  <a:cubicBezTo>
                    <a:pt x="1714" y="536"/>
                    <a:pt x="1714" y="536"/>
                    <a:pt x="1714" y="536"/>
                  </a:cubicBezTo>
                  <a:cubicBezTo>
                    <a:pt x="1711" y="534"/>
                    <a:pt x="1711" y="534"/>
                    <a:pt x="1711" y="534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35" y="501"/>
                    <a:pt x="1735" y="501"/>
                    <a:pt x="1735" y="501"/>
                  </a:cubicBezTo>
                  <a:cubicBezTo>
                    <a:pt x="1735" y="500"/>
                    <a:pt x="1735" y="500"/>
                    <a:pt x="1735" y="500"/>
                  </a:cubicBezTo>
                  <a:cubicBezTo>
                    <a:pt x="1736" y="499"/>
                    <a:pt x="1736" y="499"/>
                    <a:pt x="1736" y="499"/>
                  </a:cubicBezTo>
                  <a:cubicBezTo>
                    <a:pt x="1736" y="498"/>
                    <a:pt x="1736" y="498"/>
                    <a:pt x="1736" y="498"/>
                  </a:cubicBezTo>
                  <a:cubicBezTo>
                    <a:pt x="1738" y="498"/>
                    <a:pt x="1738" y="498"/>
                    <a:pt x="1738" y="498"/>
                  </a:cubicBezTo>
                  <a:cubicBezTo>
                    <a:pt x="1747" y="497"/>
                    <a:pt x="1747" y="497"/>
                    <a:pt x="1747" y="497"/>
                  </a:cubicBezTo>
                  <a:cubicBezTo>
                    <a:pt x="1759" y="487"/>
                    <a:pt x="1759" y="487"/>
                    <a:pt x="1759" y="487"/>
                  </a:cubicBezTo>
                  <a:cubicBezTo>
                    <a:pt x="1773" y="445"/>
                    <a:pt x="1773" y="445"/>
                    <a:pt x="1773" y="445"/>
                  </a:cubicBezTo>
                  <a:cubicBezTo>
                    <a:pt x="1774" y="445"/>
                    <a:pt x="1774" y="445"/>
                    <a:pt x="1774" y="445"/>
                  </a:cubicBezTo>
                  <a:cubicBezTo>
                    <a:pt x="1774" y="444"/>
                    <a:pt x="1774" y="444"/>
                    <a:pt x="1774" y="444"/>
                  </a:cubicBezTo>
                  <a:cubicBezTo>
                    <a:pt x="1791" y="425"/>
                    <a:pt x="1791" y="425"/>
                    <a:pt x="1791" y="425"/>
                  </a:cubicBezTo>
                  <a:cubicBezTo>
                    <a:pt x="1791" y="424"/>
                    <a:pt x="1791" y="424"/>
                    <a:pt x="1791" y="424"/>
                  </a:cubicBezTo>
                  <a:cubicBezTo>
                    <a:pt x="1792" y="424"/>
                    <a:pt x="1792" y="424"/>
                    <a:pt x="1792" y="424"/>
                  </a:cubicBezTo>
                  <a:cubicBezTo>
                    <a:pt x="1793" y="424"/>
                    <a:pt x="1793" y="424"/>
                    <a:pt x="1793" y="424"/>
                  </a:cubicBezTo>
                  <a:cubicBezTo>
                    <a:pt x="1812" y="419"/>
                    <a:pt x="1812" y="419"/>
                    <a:pt x="1812" y="419"/>
                  </a:cubicBezTo>
                  <a:cubicBezTo>
                    <a:pt x="1812" y="421"/>
                    <a:pt x="1812" y="421"/>
                    <a:pt x="1812" y="421"/>
                  </a:cubicBezTo>
                  <a:cubicBezTo>
                    <a:pt x="1824" y="431"/>
                    <a:pt x="1824" y="431"/>
                    <a:pt x="1824" y="431"/>
                  </a:cubicBezTo>
                  <a:cubicBezTo>
                    <a:pt x="1829" y="432"/>
                    <a:pt x="1829" y="432"/>
                    <a:pt x="1829" y="432"/>
                  </a:cubicBezTo>
                  <a:cubicBezTo>
                    <a:pt x="1836" y="400"/>
                    <a:pt x="1836" y="400"/>
                    <a:pt x="1836" y="400"/>
                  </a:cubicBezTo>
                  <a:cubicBezTo>
                    <a:pt x="1829" y="376"/>
                    <a:pt x="1829" y="376"/>
                    <a:pt x="1829" y="376"/>
                  </a:cubicBezTo>
                  <a:cubicBezTo>
                    <a:pt x="1827" y="375"/>
                    <a:pt x="1827" y="375"/>
                    <a:pt x="1827" y="375"/>
                  </a:cubicBezTo>
                  <a:cubicBezTo>
                    <a:pt x="1827" y="373"/>
                    <a:pt x="1827" y="373"/>
                    <a:pt x="1827" y="373"/>
                  </a:cubicBezTo>
                  <a:cubicBezTo>
                    <a:pt x="1831" y="347"/>
                    <a:pt x="1831" y="347"/>
                    <a:pt x="1831" y="347"/>
                  </a:cubicBezTo>
                  <a:cubicBezTo>
                    <a:pt x="1831" y="345"/>
                    <a:pt x="1831" y="345"/>
                    <a:pt x="1831" y="345"/>
                  </a:cubicBezTo>
                  <a:cubicBezTo>
                    <a:pt x="1843" y="331"/>
                    <a:pt x="1843" y="331"/>
                    <a:pt x="1843" y="331"/>
                  </a:cubicBezTo>
                  <a:cubicBezTo>
                    <a:pt x="1852" y="316"/>
                    <a:pt x="1852" y="316"/>
                    <a:pt x="1852" y="316"/>
                  </a:cubicBezTo>
                  <a:cubicBezTo>
                    <a:pt x="1853" y="304"/>
                    <a:pt x="1853" y="304"/>
                    <a:pt x="1853" y="304"/>
                  </a:cubicBezTo>
                  <a:cubicBezTo>
                    <a:pt x="1853" y="297"/>
                    <a:pt x="1850" y="287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46"/>
                    <a:pt x="1843" y="246"/>
                    <a:pt x="1843" y="246"/>
                  </a:cubicBezTo>
                  <a:cubicBezTo>
                    <a:pt x="1843" y="245"/>
                    <a:pt x="1843" y="245"/>
                    <a:pt x="1843" y="245"/>
                  </a:cubicBezTo>
                  <a:cubicBezTo>
                    <a:pt x="1849" y="222"/>
                    <a:pt x="1849" y="222"/>
                    <a:pt x="1849" y="222"/>
                  </a:cubicBezTo>
                  <a:cubicBezTo>
                    <a:pt x="1844" y="213"/>
                    <a:pt x="1841" y="205"/>
                    <a:pt x="1841" y="200"/>
                  </a:cubicBezTo>
                  <a:lnTo>
                    <a:pt x="1845" y="1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34" name="Freeform 6"/>
            <p:cNvSpPr/>
            <p:nvPr/>
          </p:nvSpPr>
          <p:spPr bwMode="auto">
            <a:xfrm>
              <a:off x="1846064" y="2185900"/>
              <a:ext cx="1179785" cy="1002499"/>
            </a:xfrm>
            <a:custGeom>
              <a:gdLst>
                <a:gd fmla="*/ 706 w 1203" name="T0"/>
                <a:gd fmla="*/ 405 h 1018" name="T1"/>
                <a:gd fmla="*/ 680 w 1203" name="T2"/>
                <a:gd fmla="*/ 423 h 1018" name="T3"/>
                <a:gd fmla="*/ 586 w 1203" name="T4"/>
                <a:gd fmla="*/ 339 h 1018" name="T5"/>
                <a:gd fmla="*/ 517 w 1203" name="T6"/>
                <a:gd fmla="*/ 283 h 1018" name="T7"/>
                <a:gd fmla="*/ 524 w 1203" name="T8"/>
                <a:gd fmla="*/ 207 h 1018" name="T9"/>
                <a:gd fmla="*/ 448 w 1203" name="T10"/>
                <a:gd fmla="*/ 228 h 1018" name="T11"/>
                <a:gd fmla="*/ 390 w 1203" name="T12"/>
                <a:gd fmla="*/ 154 h 1018" name="T13"/>
                <a:gd fmla="*/ 363 w 1203" name="T14"/>
                <a:gd fmla="*/ 64 h 1018" name="T15"/>
                <a:gd fmla="*/ 338 w 1203" name="T16"/>
                <a:gd fmla="*/ 19 h 1018" name="T17"/>
                <a:gd fmla="*/ 277 w 1203" name="T18"/>
                <a:gd fmla="*/ 40 h 1018" name="T19"/>
                <a:gd fmla="*/ 234 w 1203" name="T20"/>
                <a:gd fmla="*/ 83 h 1018" name="T21"/>
                <a:gd fmla="*/ 129 w 1203" name="T22"/>
                <a:gd fmla="*/ 117 h 1018" name="T23"/>
                <a:gd fmla="*/ 66 w 1203" name="T24"/>
                <a:gd fmla="*/ 192 h 1018" name="T25"/>
                <a:gd fmla="*/ 4 w 1203" name="T26"/>
                <a:gd fmla="*/ 243 h 1018" name="T27"/>
                <a:gd fmla="*/ 86 w 1203" name="T28"/>
                <a:gd fmla="*/ 314 h 1018" name="T29"/>
                <a:gd fmla="*/ 148 w 1203" name="T30"/>
                <a:gd fmla="*/ 334 h 1018" name="T31"/>
                <a:gd fmla="*/ 296 w 1203" name="T32"/>
                <a:gd fmla="*/ 395 h 1018" name="T33"/>
                <a:gd fmla="*/ 400 w 1203" name="T34"/>
                <a:gd fmla="*/ 373 h 1018" name="T35"/>
                <a:gd fmla="*/ 490 w 1203" name="T36"/>
                <a:gd fmla="*/ 412 h 1018" name="T37"/>
                <a:gd fmla="*/ 568 w 1203" name="T38"/>
                <a:gd fmla="*/ 442 h 1018" name="T39"/>
                <a:gd fmla="*/ 690 w 1203" name="T40"/>
                <a:gd fmla="*/ 535 h 1018" name="T41"/>
                <a:gd fmla="*/ 723 w 1203" name="T42"/>
                <a:gd fmla="*/ 579 h 1018" name="T43"/>
                <a:gd fmla="*/ 715 w 1203" name="T44"/>
                <a:gd fmla="*/ 760 h 1018" name="T45"/>
                <a:gd fmla="*/ 665 w 1203" name="T46"/>
                <a:gd fmla="*/ 848 h 1018" name="T47"/>
                <a:gd fmla="*/ 591 w 1203" name="T48"/>
                <a:gd fmla="*/ 879 h 1018" name="T49"/>
                <a:gd fmla="*/ 658 w 1203" name="T50"/>
                <a:gd fmla="*/ 930 h 1018" name="T51"/>
                <a:gd fmla="*/ 689 w 1203" name="T52"/>
                <a:gd fmla="*/ 917 h 1018" name="T53"/>
                <a:gd fmla="*/ 692 w 1203" name="T54"/>
                <a:gd fmla="*/ 883 h 1018" name="T55"/>
                <a:gd fmla="*/ 728 w 1203" name="T56"/>
                <a:gd fmla="*/ 848 h 1018" name="T57"/>
                <a:gd fmla="*/ 759 w 1203" name="T58"/>
                <a:gd fmla="*/ 876 h 1018" name="T59"/>
                <a:gd fmla="*/ 850 w 1203" name="T60"/>
                <a:gd fmla="*/ 912 h 1018" name="T61"/>
                <a:gd fmla="*/ 880 w 1203" name="T62"/>
                <a:gd fmla="*/ 965 h 1018" name="T63"/>
                <a:gd fmla="*/ 961 w 1203" name="T64"/>
                <a:gd fmla="*/ 990 h 1018" name="T65"/>
                <a:gd fmla="*/ 961 w 1203" name="T66"/>
                <a:gd fmla="*/ 941 h 1018" name="T67"/>
                <a:gd fmla="*/ 970 w 1203" name="T68"/>
                <a:gd fmla="*/ 922 h 1018" name="T69"/>
                <a:gd fmla="*/ 1010 w 1203" name="T70"/>
                <a:gd fmla="*/ 856 h 1018" name="T71"/>
                <a:gd fmla="*/ 1015 w 1203" name="T72"/>
                <a:gd fmla="*/ 810 h 1018" name="T73"/>
                <a:gd fmla="*/ 1056 w 1203" name="T74"/>
                <a:gd fmla="*/ 766 h 1018" name="T75"/>
                <a:gd fmla="*/ 1115 w 1203" name="T76"/>
                <a:gd fmla="*/ 755 h 1018" name="T77"/>
                <a:gd fmla="*/ 1175 w 1203" name="T78"/>
                <a:gd fmla="*/ 732 h 1018" name="T79"/>
                <a:gd fmla="*/ 1194 w 1203" name="T80"/>
                <a:gd fmla="*/ 643 h 1018" name="T81"/>
                <a:gd fmla="*/ 1087 w 1203" name="T82"/>
                <a:gd fmla="*/ 576 h 1018" name="T83"/>
                <a:gd fmla="*/ 1043 w 1203" name="T84"/>
                <a:gd fmla="*/ 648 h 1018" name="T85"/>
                <a:gd fmla="*/ 1075 w 1203" name="T86"/>
                <a:gd fmla="*/ 673 h 1018" name="T87"/>
                <a:gd fmla="*/ 1069 w 1203" name="T88"/>
                <a:gd fmla="*/ 712 h 1018" name="T89"/>
                <a:gd fmla="*/ 1025 w 1203" name="T90"/>
                <a:gd fmla="*/ 725 h 1018" name="T91"/>
                <a:gd fmla="*/ 986 w 1203" name="T92"/>
                <a:gd fmla="*/ 749 h 1018" name="T93"/>
                <a:gd fmla="*/ 956 w 1203" name="T94"/>
                <a:gd fmla="*/ 721 h 1018" name="T95"/>
                <a:gd fmla="*/ 938 w 1203" name="T96"/>
                <a:gd fmla="*/ 676 h 1018" name="T97"/>
                <a:gd fmla="*/ 924 w 1203" name="T98"/>
                <a:gd fmla="*/ 628 h 1018" name="T99"/>
                <a:gd fmla="*/ 860 w 1203" name="T100"/>
                <a:gd fmla="*/ 549 h 1018" name="T101"/>
                <a:gd fmla="*/ 787 w 1203" name="T102"/>
                <a:gd fmla="*/ 495 h 1018" name="T103"/>
                <a:gd fmla="*/ 791 w 1203" name="T104"/>
                <a:gd fmla="*/ 442 h 1018" name="T105"/>
                <a:gd fmla="*/ 857 w 1203" name="T106"/>
                <a:gd fmla="*/ 374 h 1018" name="T107"/>
                <a:gd fmla="*/ 779 w 1203" name="T108"/>
                <a:gd fmla="*/ 377 h 1018" name="T1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b="b" l="0" r="r" t="0"/>
              <a:pathLst>
                <a:path h="1018" w="1203">
                  <a:moveTo>
                    <a:pt x="715" y="368"/>
                  </a:moveTo>
                  <a:cubicBezTo>
                    <a:pt x="698" y="368"/>
                    <a:pt x="698" y="368"/>
                    <a:pt x="698" y="368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702" y="389"/>
                    <a:pt x="702" y="389"/>
                    <a:pt x="702" y="389"/>
                  </a:cubicBezTo>
                  <a:cubicBezTo>
                    <a:pt x="702" y="390"/>
                    <a:pt x="702" y="390"/>
                    <a:pt x="702" y="390"/>
                  </a:cubicBezTo>
                  <a:cubicBezTo>
                    <a:pt x="702" y="391"/>
                    <a:pt x="702" y="391"/>
                    <a:pt x="702" y="391"/>
                  </a:cubicBezTo>
                  <a:cubicBezTo>
                    <a:pt x="706" y="405"/>
                    <a:pt x="706" y="405"/>
                    <a:pt x="706" y="405"/>
                  </a:cubicBezTo>
                  <a:cubicBezTo>
                    <a:pt x="707" y="406"/>
                    <a:pt x="707" y="406"/>
                    <a:pt x="707" y="406"/>
                  </a:cubicBezTo>
                  <a:cubicBezTo>
                    <a:pt x="707" y="409"/>
                    <a:pt x="707" y="409"/>
                    <a:pt x="707" y="409"/>
                  </a:cubicBezTo>
                  <a:cubicBezTo>
                    <a:pt x="705" y="410"/>
                    <a:pt x="705" y="410"/>
                    <a:pt x="705" y="410"/>
                  </a:cubicBezTo>
                  <a:cubicBezTo>
                    <a:pt x="682" y="422"/>
                    <a:pt x="682" y="422"/>
                    <a:pt x="682" y="422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0" y="423"/>
                    <a:pt x="680" y="423"/>
                    <a:pt x="680" y="423"/>
                  </a:cubicBezTo>
                  <a:cubicBezTo>
                    <a:pt x="679" y="423"/>
                    <a:pt x="679" y="423"/>
                    <a:pt x="679" y="423"/>
                  </a:cubicBezTo>
                  <a:cubicBezTo>
                    <a:pt x="661" y="421"/>
                    <a:pt x="651" y="416"/>
                    <a:pt x="648" y="408"/>
                  </a:cubicBezTo>
                  <a:cubicBezTo>
                    <a:pt x="642" y="396"/>
                    <a:pt x="642" y="396"/>
                    <a:pt x="642" y="396"/>
                  </a:cubicBezTo>
                  <a:cubicBezTo>
                    <a:pt x="610" y="389"/>
                    <a:pt x="610" y="389"/>
                    <a:pt x="610" y="389"/>
                  </a:cubicBezTo>
                  <a:cubicBezTo>
                    <a:pt x="602" y="349"/>
                    <a:pt x="602" y="349"/>
                    <a:pt x="602" y="349"/>
                  </a:cubicBezTo>
                  <a:cubicBezTo>
                    <a:pt x="595" y="348"/>
                    <a:pt x="590" y="345"/>
                    <a:pt x="587" y="341"/>
                  </a:cubicBezTo>
                  <a:cubicBezTo>
                    <a:pt x="586" y="339"/>
                    <a:pt x="586" y="339"/>
                    <a:pt x="586" y="339"/>
                  </a:cubicBezTo>
                  <a:cubicBezTo>
                    <a:pt x="581" y="331"/>
                    <a:pt x="576" y="327"/>
                    <a:pt x="570" y="326"/>
                  </a:cubicBezTo>
                  <a:cubicBezTo>
                    <a:pt x="562" y="323"/>
                    <a:pt x="554" y="316"/>
                    <a:pt x="548" y="307"/>
                  </a:cubicBezTo>
                  <a:cubicBezTo>
                    <a:pt x="535" y="300"/>
                    <a:pt x="535" y="300"/>
                    <a:pt x="535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3" y="268"/>
                    <a:pt x="513" y="268"/>
                    <a:pt x="513" y="268"/>
                  </a:cubicBezTo>
                  <a:cubicBezTo>
                    <a:pt x="513" y="267"/>
                    <a:pt x="513" y="267"/>
                    <a:pt x="513" y="267"/>
                  </a:cubicBezTo>
                  <a:cubicBezTo>
                    <a:pt x="547" y="220"/>
                    <a:pt x="547" y="220"/>
                    <a:pt x="547" y="220"/>
                  </a:cubicBezTo>
                  <a:cubicBezTo>
                    <a:pt x="548" y="217"/>
                    <a:pt x="549" y="215"/>
                    <a:pt x="548" y="214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24" y="207"/>
                    <a:pt x="524" y="207"/>
                    <a:pt x="524" y="207"/>
                  </a:cubicBezTo>
                  <a:cubicBezTo>
                    <a:pt x="523" y="207"/>
                    <a:pt x="523" y="207"/>
                    <a:pt x="523" y="207"/>
                  </a:cubicBezTo>
                  <a:cubicBezTo>
                    <a:pt x="523" y="208"/>
                    <a:pt x="523" y="208"/>
                    <a:pt x="523" y="208"/>
                  </a:cubicBezTo>
                  <a:cubicBezTo>
                    <a:pt x="522" y="208"/>
                    <a:pt x="522" y="208"/>
                    <a:pt x="522" y="208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3" y="233"/>
                    <a:pt x="437" y="236"/>
                    <a:pt x="428" y="234"/>
                  </a:cubicBezTo>
                  <a:cubicBezTo>
                    <a:pt x="428" y="234"/>
                    <a:pt x="428" y="234"/>
                    <a:pt x="428" y="234"/>
                  </a:cubicBezTo>
                  <a:cubicBezTo>
                    <a:pt x="427" y="233"/>
                    <a:pt x="427" y="233"/>
                    <a:pt x="427" y="233"/>
                  </a:cubicBezTo>
                  <a:cubicBezTo>
                    <a:pt x="411" y="221"/>
                    <a:pt x="411" y="221"/>
                    <a:pt x="411" y="221"/>
                  </a:cubicBezTo>
                  <a:cubicBezTo>
                    <a:pt x="410" y="195"/>
                    <a:pt x="410" y="195"/>
                    <a:pt x="410" y="195"/>
                  </a:cubicBezTo>
                  <a:cubicBezTo>
                    <a:pt x="401" y="189"/>
                    <a:pt x="396" y="182"/>
                    <a:pt x="394" y="177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1"/>
                    <a:pt x="379" y="141"/>
                    <a:pt x="379" y="141"/>
                  </a:cubicBezTo>
                  <a:cubicBezTo>
                    <a:pt x="367" y="132"/>
                    <a:pt x="367" y="132"/>
                    <a:pt x="367" y="132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1" y="104"/>
                    <a:pt x="381" y="104"/>
                    <a:pt x="381" y="104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64" y="64"/>
                    <a:pt x="364" y="64"/>
                    <a:pt x="364" y="64"/>
                  </a:cubicBezTo>
                  <a:cubicBezTo>
                    <a:pt x="363" y="64"/>
                    <a:pt x="363" y="64"/>
                    <a:pt x="363" y="64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2" y="30"/>
                    <a:pt x="352" y="30"/>
                    <a:pt x="352" y="30"/>
                  </a:cubicBezTo>
                  <a:cubicBezTo>
                    <a:pt x="338" y="20"/>
                    <a:pt x="338" y="20"/>
                    <a:pt x="338" y="20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280" y="10"/>
                    <a:pt x="280" y="10"/>
                    <a:pt x="280" y="1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25" y="88"/>
                    <a:pt x="214" y="94"/>
                    <a:pt x="203" y="98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6" y="111"/>
                    <a:pt x="138" y="115"/>
                    <a:pt x="129" y="117"/>
                  </a:cubicBezTo>
                  <a:cubicBezTo>
                    <a:pt x="107" y="135"/>
                    <a:pt x="107" y="135"/>
                    <a:pt x="107" y="135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4" y="155"/>
                    <a:pt x="94" y="155"/>
                    <a:pt x="94" y="155"/>
                  </a:cubicBezTo>
                  <a:cubicBezTo>
                    <a:pt x="88" y="164"/>
                    <a:pt x="82" y="172"/>
                    <a:pt x="78" y="175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2" y="200"/>
                    <a:pt x="47" y="201"/>
                    <a:pt x="42" y="201"/>
                  </a:cubicBezTo>
                  <a:cubicBezTo>
                    <a:pt x="16" y="199"/>
                    <a:pt x="16" y="199"/>
                    <a:pt x="16" y="199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2" y="284"/>
                    <a:pt x="2" y="284"/>
                    <a:pt x="2" y="284"/>
                  </a:cubicBezTo>
                  <a:cubicBezTo>
                    <a:pt x="10" y="296"/>
                    <a:pt x="10" y="296"/>
                    <a:pt x="10" y="296"/>
                  </a:cubicBezTo>
                  <a:cubicBezTo>
                    <a:pt x="10" y="297"/>
                    <a:pt x="10" y="297"/>
                    <a:pt x="10" y="29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4" y="312"/>
                    <a:pt x="104" y="312"/>
                    <a:pt x="104" y="312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48" y="334"/>
                    <a:pt x="148" y="334"/>
                    <a:pt x="148" y="334"/>
                  </a:cubicBezTo>
                  <a:cubicBezTo>
                    <a:pt x="180" y="346"/>
                    <a:pt x="180" y="346"/>
                    <a:pt x="180" y="346"/>
                  </a:cubicBezTo>
                  <a:cubicBezTo>
                    <a:pt x="181" y="346"/>
                    <a:pt x="181" y="346"/>
                    <a:pt x="181" y="346"/>
                  </a:cubicBezTo>
                  <a:cubicBezTo>
                    <a:pt x="202" y="359"/>
                    <a:pt x="202" y="359"/>
                    <a:pt x="202" y="359"/>
                  </a:cubicBezTo>
                  <a:cubicBezTo>
                    <a:pt x="253" y="406"/>
                    <a:pt x="253" y="406"/>
                    <a:pt x="253" y="406"/>
                  </a:cubicBezTo>
                  <a:cubicBezTo>
                    <a:pt x="277" y="417"/>
                    <a:pt x="277" y="417"/>
                    <a:pt x="277" y="417"/>
                  </a:cubicBezTo>
                  <a:cubicBezTo>
                    <a:pt x="286" y="412"/>
                    <a:pt x="286" y="412"/>
                    <a:pt x="286" y="412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290" y="366"/>
                    <a:pt x="290" y="366"/>
                    <a:pt x="290" y="366"/>
                  </a:cubicBezTo>
                  <a:cubicBezTo>
                    <a:pt x="290" y="358"/>
                    <a:pt x="297" y="352"/>
                    <a:pt x="309" y="347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76" y="384"/>
                    <a:pt x="376" y="384"/>
                    <a:pt x="376" y="384"/>
                  </a:cubicBezTo>
                  <a:cubicBezTo>
                    <a:pt x="383" y="382"/>
                    <a:pt x="383" y="382"/>
                    <a:pt x="383" y="382"/>
                  </a:cubicBezTo>
                  <a:cubicBezTo>
                    <a:pt x="398" y="373"/>
                    <a:pt x="398" y="373"/>
                    <a:pt x="398" y="373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409" y="374"/>
                    <a:pt x="409" y="374"/>
                    <a:pt x="409" y="374"/>
                  </a:cubicBezTo>
                  <a:cubicBezTo>
                    <a:pt x="421" y="364"/>
                    <a:pt x="421" y="364"/>
                    <a:pt x="421" y="364"/>
                  </a:cubicBezTo>
                  <a:cubicBezTo>
                    <a:pt x="423" y="363"/>
                    <a:pt x="423" y="363"/>
                    <a:pt x="423" y="363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65" y="391"/>
                    <a:pt x="465" y="391"/>
                    <a:pt x="465" y="391"/>
                  </a:cubicBezTo>
                  <a:cubicBezTo>
                    <a:pt x="466" y="392"/>
                    <a:pt x="466" y="392"/>
                    <a:pt x="466" y="392"/>
                  </a:cubicBezTo>
                  <a:cubicBezTo>
                    <a:pt x="490" y="412"/>
                    <a:pt x="490" y="412"/>
                    <a:pt x="490" y="412"/>
                  </a:cubicBezTo>
                  <a:cubicBezTo>
                    <a:pt x="496" y="417"/>
                    <a:pt x="505" y="424"/>
                    <a:pt x="512" y="435"/>
                  </a:cubicBezTo>
                  <a:cubicBezTo>
                    <a:pt x="524" y="447"/>
                    <a:pt x="524" y="447"/>
                    <a:pt x="524" y="447"/>
                  </a:cubicBezTo>
                  <a:cubicBezTo>
                    <a:pt x="533" y="446"/>
                    <a:pt x="533" y="446"/>
                    <a:pt x="533" y="446"/>
                  </a:cubicBezTo>
                  <a:cubicBezTo>
                    <a:pt x="544" y="426"/>
                    <a:pt x="544" y="426"/>
                    <a:pt x="544" y="426"/>
                  </a:cubicBezTo>
                  <a:cubicBezTo>
                    <a:pt x="566" y="442"/>
                    <a:pt x="566" y="442"/>
                    <a:pt x="566" y="442"/>
                  </a:cubicBezTo>
                  <a:cubicBezTo>
                    <a:pt x="567" y="442"/>
                    <a:pt x="567" y="442"/>
                    <a:pt x="567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86" y="464"/>
                    <a:pt x="586" y="464"/>
                    <a:pt x="586" y="464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47" y="516"/>
                    <a:pt x="647" y="516"/>
                    <a:pt x="647" y="516"/>
                  </a:cubicBezTo>
                  <a:cubicBezTo>
                    <a:pt x="688" y="504"/>
                    <a:pt x="688" y="504"/>
                    <a:pt x="688" y="504"/>
                  </a:cubicBezTo>
                  <a:cubicBezTo>
                    <a:pt x="690" y="535"/>
                    <a:pt x="690" y="535"/>
                    <a:pt x="690" y="535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4"/>
                    <a:pt x="708" y="554"/>
                    <a:pt x="708" y="554"/>
                  </a:cubicBezTo>
                  <a:cubicBezTo>
                    <a:pt x="723" y="576"/>
                    <a:pt x="723" y="576"/>
                    <a:pt x="723" y="576"/>
                  </a:cubicBezTo>
                  <a:cubicBezTo>
                    <a:pt x="723" y="577"/>
                    <a:pt x="723" y="577"/>
                    <a:pt x="723" y="577"/>
                  </a:cubicBezTo>
                  <a:cubicBezTo>
                    <a:pt x="723" y="578"/>
                    <a:pt x="723" y="578"/>
                    <a:pt x="723" y="578"/>
                  </a:cubicBezTo>
                  <a:cubicBezTo>
                    <a:pt x="723" y="579"/>
                    <a:pt x="723" y="579"/>
                    <a:pt x="723" y="579"/>
                  </a:cubicBezTo>
                  <a:cubicBezTo>
                    <a:pt x="739" y="652"/>
                    <a:pt x="739" y="652"/>
                    <a:pt x="739" y="652"/>
                  </a:cubicBezTo>
                  <a:cubicBezTo>
                    <a:pt x="755" y="682"/>
                    <a:pt x="755" y="682"/>
                    <a:pt x="755" y="682"/>
                  </a:cubicBezTo>
                  <a:cubicBezTo>
                    <a:pt x="734" y="735"/>
                    <a:pt x="734" y="735"/>
                    <a:pt x="734" y="735"/>
                  </a:cubicBezTo>
                  <a:cubicBezTo>
                    <a:pt x="734" y="739"/>
                    <a:pt x="734" y="739"/>
                    <a:pt x="734" y="739"/>
                  </a:cubicBezTo>
                  <a:cubicBezTo>
                    <a:pt x="716" y="743"/>
                    <a:pt x="716" y="743"/>
                    <a:pt x="716" y="743"/>
                  </a:cubicBezTo>
                  <a:cubicBezTo>
                    <a:pt x="716" y="759"/>
                    <a:pt x="716" y="759"/>
                    <a:pt x="716" y="759"/>
                  </a:cubicBezTo>
                  <a:cubicBezTo>
                    <a:pt x="715" y="760"/>
                    <a:pt x="715" y="760"/>
                    <a:pt x="715" y="760"/>
                  </a:cubicBezTo>
                  <a:cubicBezTo>
                    <a:pt x="697" y="789"/>
                    <a:pt x="697" y="789"/>
                    <a:pt x="697" y="789"/>
                  </a:cubicBezTo>
                  <a:cubicBezTo>
                    <a:pt x="695" y="789"/>
                    <a:pt x="695" y="789"/>
                    <a:pt x="695" y="789"/>
                  </a:cubicBezTo>
                  <a:cubicBezTo>
                    <a:pt x="669" y="791"/>
                    <a:pt x="669" y="791"/>
                    <a:pt x="669" y="791"/>
                  </a:cubicBezTo>
                  <a:cubicBezTo>
                    <a:pt x="644" y="812"/>
                    <a:pt x="644" y="812"/>
                    <a:pt x="644" y="812"/>
                  </a:cubicBezTo>
                  <a:cubicBezTo>
                    <a:pt x="647" y="816"/>
                    <a:pt x="651" y="818"/>
                    <a:pt x="659" y="821"/>
                  </a:cubicBezTo>
                  <a:cubicBezTo>
                    <a:pt x="669" y="824"/>
                    <a:pt x="670" y="833"/>
                    <a:pt x="665" y="847"/>
                  </a:cubicBezTo>
                  <a:cubicBezTo>
                    <a:pt x="665" y="848"/>
                    <a:pt x="665" y="848"/>
                    <a:pt x="665" y="848"/>
                  </a:cubicBezTo>
                  <a:cubicBezTo>
                    <a:pt x="647" y="866"/>
                    <a:pt x="647" y="866"/>
                    <a:pt x="647" y="866"/>
                  </a:cubicBezTo>
                  <a:cubicBezTo>
                    <a:pt x="646" y="866"/>
                    <a:pt x="646" y="866"/>
                    <a:pt x="646" y="866"/>
                  </a:cubicBezTo>
                  <a:cubicBezTo>
                    <a:pt x="645" y="868"/>
                    <a:pt x="645" y="868"/>
                    <a:pt x="645" y="868"/>
                  </a:cubicBezTo>
                  <a:cubicBezTo>
                    <a:pt x="644" y="868"/>
                    <a:pt x="644" y="868"/>
                    <a:pt x="644" y="868"/>
                  </a:cubicBezTo>
                  <a:cubicBezTo>
                    <a:pt x="643" y="868"/>
                    <a:pt x="643" y="868"/>
                    <a:pt x="643" y="868"/>
                  </a:cubicBezTo>
                  <a:cubicBezTo>
                    <a:pt x="592" y="861"/>
                    <a:pt x="592" y="861"/>
                    <a:pt x="592" y="861"/>
                  </a:cubicBezTo>
                  <a:cubicBezTo>
                    <a:pt x="591" y="879"/>
                    <a:pt x="591" y="879"/>
                    <a:pt x="591" y="879"/>
                  </a:cubicBezTo>
                  <a:cubicBezTo>
                    <a:pt x="596" y="917"/>
                    <a:pt x="596" y="917"/>
                    <a:pt x="596" y="917"/>
                  </a:cubicBezTo>
                  <a:cubicBezTo>
                    <a:pt x="639" y="935"/>
                    <a:pt x="639" y="935"/>
                    <a:pt x="639" y="935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54" y="932"/>
                    <a:pt x="654" y="932"/>
                    <a:pt x="654" y="932"/>
                  </a:cubicBezTo>
                  <a:cubicBezTo>
                    <a:pt x="656" y="931"/>
                    <a:pt x="656" y="931"/>
                    <a:pt x="656" y="931"/>
                  </a:cubicBezTo>
                  <a:cubicBezTo>
                    <a:pt x="658" y="930"/>
                    <a:pt x="658" y="930"/>
                    <a:pt x="658" y="930"/>
                  </a:cubicBezTo>
                  <a:cubicBezTo>
                    <a:pt x="659" y="932"/>
                    <a:pt x="659" y="932"/>
                    <a:pt x="659" y="932"/>
                  </a:cubicBezTo>
                  <a:cubicBezTo>
                    <a:pt x="660" y="932"/>
                    <a:pt x="660" y="932"/>
                    <a:pt x="660" y="932"/>
                  </a:cubicBezTo>
                  <a:cubicBezTo>
                    <a:pt x="671" y="938"/>
                    <a:pt x="671" y="938"/>
                    <a:pt x="671" y="938"/>
                  </a:cubicBezTo>
                  <a:cubicBezTo>
                    <a:pt x="689" y="938"/>
                    <a:pt x="689" y="938"/>
                    <a:pt x="689" y="938"/>
                  </a:cubicBezTo>
                  <a:cubicBezTo>
                    <a:pt x="696" y="937"/>
                    <a:pt x="696" y="937"/>
                    <a:pt x="696" y="93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5" y="896"/>
                    <a:pt x="685" y="896"/>
                    <a:pt x="685" y="896"/>
                  </a:cubicBezTo>
                  <a:cubicBezTo>
                    <a:pt x="685" y="895"/>
                    <a:pt x="685" y="895"/>
                    <a:pt x="685" y="895"/>
                  </a:cubicBezTo>
                  <a:cubicBezTo>
                    <a:pt x="685" y="893"/>
                    <a:pt x="685" y="893"/>
                    <a:pt x="685" y="893"/>
                  </a:cubicBezTo>
                  <a:cubicBezTo>
                    <a:pt x="686" y="892"/>
                    <a:pt x="686" y="892"/>
                    <a:pt x="686" y="892"/>
                  </a:cubicBezTo>
                  <a:cubicBezTo>
                    <a:pt x="686" y="891"/>
                    <a:pt x="686" y="891"/>
                    <a:pt x="686" y="891"/>
                  </a:cubicBezTo>
                  <a:cubicBezTo>
                    <a:pt x="692" y="883"/>
                    <a:pt x="692" y="883"/>
                    <a:pt x="692" y="883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6" y="880"/>
                    <a:pt x="696" y="880"/>
                    <a:pt x="696" y="880"/>
                  </a:cubicBezTo>
                  <a:cubicBezTo>
                    <a:pt x="707" y="864"/>
                    <a:pt x="707" y="864"/>
                    <a:pt x="707" y="864"/>
                  </a:cubicBezTo>
                  <a:cubicBezTo>
                    <a:pt x="708" y="863"/>
                    <a:pt x="708" y="863"/>
                    <a:pt x="708" y="863"/>
                  </a:cubicBezTo>
                  <a:cubicBezTo>
                    <a:pt x="727" y="848"/>
                    <a:pt x="727" y="848"/>
                    <a:pt x="727" y="848"/>
                  </a:cubicBezTo>
                  <a:cubicBezTo>
                    <a:pt x="728" y="848"/>
                    <a:pt x="728" y="848"/>
                    <a:pt x="728" y="848"/>
                  </a:cubicBezTo>
                  <a:cubicBezTo>
                    <a:pt x="728" y="847"/>
                    <a:pt x="728" y="847"/>
                    <a:pt x="728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53" y="844"/>
                    <a:pt x="753" y="844"/>
                    <a:pt x="753" y="844"/>
                  </a:cubicBezTo>
                  <a:cubicBezTo>
                    <a:pt x="753" y="850"/>
                    <a:pt x="753" y="850"/>
                    <a:pt x="753" y="850"/>
                  </a:cubicBezTo>
                  <a:cubicBezTo>
                    <a:pt x="753" y="858"/>
                    <a:pt x="754" y="863"/>
                    <a:pt x="755" y="866"/>
                  </a:cubicBezTo>
                  <a:cubicBezTo>
                    <a:pt x="759" y="876"/>
                    <a:pt x="759" y="876"/>
                    <a:pt x="759" y="876"/>
                  </a:cubicBezTo>
                  <a:cubicBezTo>
                    <a:pt x="765" y="889"/>
                    <a:pt x="765" y="889"/>
                    <a:pt x="765" y="889"/>
                  </a:cubicBezTo>
                  <a:cubicBezTo>
                    <a:pt x="786" y="901"/>
                    <a:pt x="786" y="901"/>
                    <a:pt x="786" y="901"/>
                  </a:cubicBezTo>
                  <a:cubicBezTo>
                    <a:pt x="844" y="906"/>
                    <a:pt x="844" y="906"/>
                    <a:pt x="844" y="906"/>
                  </a:cubicBezTo>
                  <a:cubicBezTo>
                    <a:pt x="847" y="906"/>
                    <a:pt x="847" y="906"/>
                    <a:pt x="847" y="906"/>
                  </a:cubicBezTo>
                  <a:cubicBezTo>
                    <a:pt x="850" y="906"/>
                    <a:pt x="850" y="906"/>
                    <a:pt x="850" y="906"/>
                  </a:cubicBezTo>
                  <a:cubicBezTo>
                    <a:pt x="850" y="910"/>
                    <a:pt x="850" y="910"/>
                    <a:pt x="850" y="910"/>
                  </a:cubicBezTo>
                  <a:cubicBezTo>
                    <a:pt x="850" y="912"/>
                    <a:pt x="850" y="912"/>
                    <a:pt x="850" y="912"/>
                  </a:cubicBezTo>
                  <a:cubicBezTo>
                    <a:pt x="848" y="931"/>
                    <a:pt x="848" y="931"/>
                    <a:pt x="848" y="931"/>
                  </a:cubicBezTo>
                  <a:cubicBezTo>
                    <a:pt x="865" y="949"/>
                    <a:pt x="865" y="949"/>
                    <a:pt x="865" y="949"/>
                  </a:cubicBezTo>
                  <a:cubicBezTo>
                    <a:pt x="877" y="954"/>
                    <a:pt x="877" y="954"/>
                    <a:pt x="877" y="954"/>
                  </a:cubicBezTo>
                  <a:cubicBezTo>
                    <a:pt x="879" y="955"/>
                    <a:pt x="879" y="955"/>
                    <a:pt x="879" y="955"/>
                  </a:cubicBezTo>
                  <a:cubicBezTo>
                    <a:pt x="879" y="956"/>
                    <a:pt x="879" y="956"/>
                    <a:pt x="879" y="956"/>
                  </a:cubicBezTo>
                  <a:cubicBezTo>
                    <a:pt x="880" y="958"/>
                    <a:pt x="880" y="958"/>
                    <a:pt x="880" y="958"/>
                  </a:cubicBezTo>
                  <a:cubicBezTo>
                    <a:pt x="880" y="965"/>
                    <a:pt x="880" y="965"/>
                    <a:pt x="880" y="965"/>
                  </a:cubicBezTo>
                  <a:cubicBezTo>
                    <a:pt x="880" y="976"/>
                    <a:pt x="880" y="976"/>
                    <a:pt x="880" y="976"/>
                  </a:cubicBezTo>
                  <a:cubicBezTo>
                    <a:pt x="875" y="997"/>
                    <a:pt x="875" y="997"/>
                    <a:pt x="875" y="997"/>
                  </a:cubicBezTo>
                  <a:cubicBezTo>
                    <a:pt x="882" y="1002"/>
                    <a:pt x="882" y="1002"/>
                    <a:pt x="882" y="1002"/>
                  </a:cubicBezTo>
                  <a:cubicBezTo>
                    <a:pt x="891" y="1001"/>
                    <a:pt x="898" y="1001"/>
                    <a:pt x="906" y="1007"/>
                  </a:cubicBezTo>
                  <a:cubicBezTo>
                    <a:pt x="930" y="1018"/>
                    <a:pt x="930" y="1018"/>
                    <a:pt x="930" y="1018"/>
                  </a:cubicBezTo>
                  <a:cubicBezTo>
                    <a:pt x="945" y="1007"/>
                    <a:pt x="945" y="1007"/>
                    <a:pt x="945" y="1007"/>
                  </a:cubicBezTo>
                  <a:cubicBezTo>
                    <a:pt x="961" y="990"/>
                    <a:pt x="961" y="990"/>
                    <a:pt x="961" y="990"/>
                  </a:cubicBezTo>
                  <a:cubicBezTo>
                    <a:pt x="962" y="982"/>
                    <a:pt x="962" y="982"/>
                    <a:pt x="962" y="982"/>
                  </a:cubicBezTo>
                  <a:cubicBezTo>
                    <a:pt x="963" y="980"/>
                    <a:pt x="963" y="980"/>
                    <a:pt x="963" y="980"/>
                  </a:cubicBezTo>
                  <a:cubicBezTo>
                    <a:pt x="965" y="979"/>
                    <a:pt x="965" y="979"/>
                    <a:pt x="965" y="979"/>
                  </a:cubicBezTo>
                  <a:cubicBezTo>
                    <a:pt x="967" y="977"/>
                    <a:pt x="967" y="977"/>
                    <a:pt x="967" y="977"/>
                  </a:cubicBezTo>
                  <a:cubicBezTo>
                    <a:pt x="967" y="975"/>
                    <a:pt x="967" y="975"/>
                    <a:pt x="967" y="975"/>
                  </a:cubicBezTo>
                  <a:cubicBezTo>
                    <a:pt x="962" y="953"/>
                    <a:pt x="962" y="953"/>
                    <a:pt x="962" y="953"/>
                  </a:cubicBezTo>
                  <a:cubicBezTo>
                    <a:pt x="961" y="941"/>
                    <a:pt x="961" y="941"/>
                    <a:pt x="961" y="941"/>
                  </a:cubicBezTo>
                  <a:cubicBezTo>
                    <a:pt x="960" y="940"/>
                    <a:pt x="960" y="940"/>
                    <a:pt x="960" y="940"/>
                  </a:cubicBezTo>
                  <a:cubicBezTo>
                    <a:pt x="960" y="939"/>
                    <a:pt x="960" y="939"/>
                    <a:pt x="960" y="939"/>
                  </a:cubicBezTo>
                  <a:cubicBezTo>
                    <a:pt x="961" y="938"/>
                    <a:pt x="961" y="938"/>
                    <a:pt x="961" y="938"/>
                  </a:cubicBezTo>
                  <a:cubicBezTo>
                    <a:pt x="961" y="937"/>
                    <a:pt x="961" y="937"/>
                    <a:pt x="961" y="937"/>
                  </a:cubicBezTo>
                  <a:cubicBezTo>
                    <a:pt x="969" y="923"/>
                    <a:pt x="969" y="923"/>
                    <a:pt x="969" y="923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87" y="911"/>
                    <a:pt x="987" y="911"/>
                    <a:pt x="987" y="911"/>
                  </a:cubicBezTo>
                  <a:cubicBezTo>
                    <a:pt x="988" y="911"/>
                    <a:pt x="988" y="911"/>
                    <a:pt x="988" y="911"/>
                  </a:cubicBezTo>
                  <a:cubicBezTo>
                    <a:pt x="1023" y="911"/>
                    <a:pt x="1023" y="911"/>
                    <a:pt x="1023" y="911"/>
                  </a:cubicBezTo>
                  <a:cubicBezTo>
                    <a:pt x="1028" y="908"/>
                    <a:pt x="1028" y="908"/>
                    <a:pt x="1028" y="908"/>
                  </a:cubicBezTo>
                  <a:cubicBezTo>
                    <a:pt x="1027" y="891"/>
                    <a:pt x="1027" y="891"/>
                    <a:pt x="1027" y="891"/>
                  </a:cubicBezTo>
                  <a:cubicBezTo>
                    <a:pt x="1022" y="875"/>
                    <a:pt x="1022" y="875"/>
                    <a:pt x="1022" y="875"/>
                  </a:cubicBezTo>
                  <a:cubicBezTo>
                    <a:pt x="1010" y="856"/>
                    <a:pt x="1010" y="856"/>
                    <a:pt x="1010" y="856"/>
                  </a:cubicBezTo>
                  <a:cubicBezTo>
                    <a:pt x="1009" y="855"/>
                    <a:pt x="1009" y="855"/>
                    <a:pt x="1009" y="855"/>
                  </a:cubicBezTo>
                  <a:cubicBezTo>
                    <a:pt x="1009" y="854"/>
                    <a:pt x="1009" y="854"/>
                    <a:pt x="1009" y="854"/>
                  </a:cubicBezTo>
                  <a:cubicBezTo>
                    <a:pt x="1009" y="827"/>
                    <a:pt x="1009" y="827"/>
                    <a:pt x="1009" y="827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45" y="768"/>
                    <a:pt x="1045" y="768"/>
                    <a:pt x="1045" y="768"/>
                  </a:cubicBezTo>
                  <a:cubicBezTo>
                    <a:pt x="1046" y="767"/>
                    <a:pt x="1046" y="767"/>
                    <a:pt x="1046" y="767"/>
                  </a:cubicBezTo>
                  <a:cubicBezTo>
                    <a:pt x="1047" y="767"/>
                    <a:pt x="1047" y="767"/>
                    <a:pt x="1047" y="767"/>
                  </a:cubicBezTo>
                  <a:cubicBezTo>
                    <a:pt x="1049" y="766"/>
                    <a:pt x="1049" y="766"/>
                    <a:pt x="1049" y="766"/>
                  </a:cubicBezTo>
                  <a:cubicBezTo>
                    <a:pt x="1056" y="766"/>
                    <a:pt x="1056" y="766"/>
                    <a:pt x="1056" y="766"/>
                  </a:cubicBezTo>
                  <a:cubicBezTo>
                    <a:pt x="1066" y="767"/>
                    <a:pt x="1066" y="767"/>
                    <a:pt x="1066" y="767"/>
                  </a:cubicBezTo>
                  <a:cubicBezTo>
                    <a:pt x="1090" y="781"/>
                    <a:pt x="1090" y="781"/>
                    <a:pt x="1090" y="781"/>
                  </a:cubicBezTo>
                  <a:cubicBezTo>
                    <a:pt x="1106" y="785"/>
                    <a:pt x="1106" y="785"/>
                    <a:pt x="1106" y="785"/>
                  </a:cubicBezTo>
                  <a:cubicBezTo>
                    <a:pt x="1108" y="778"/>
                    <a:pt x="1108" y="778"/>
                    <a:pt x="1108" y="778"/>
                  </a:cubicBezTo>
                  <a:cubicBezTo>
                    <a:pt x="1105" y="776"/>
                    <a:pt x="1105" y="776"/>
                    <a:pt x="1105" y="776"/>
                  </a:cubicBezTo>
                  <a:cubicBezTo>
                    <a:pt x="1105" y="772"/>
                    <a:pt x="1105" y="772"/>
                    <a:pt x="1105" y="772"/>
                  </a:cubicBezTo>
                  <a:cubicBezTo>
                    <a:pt x="1105" y="766"/>
                    <a:pt x="1108" y="761"/>
                    <a:pt x="1115" y="755"/>
                  </a:cubicBezTo>
                  <a:cubicBezTo>
                    <a:pt x="1134" y="742"/>
                    <a:pt x="1134" y="742"/>
                    <a:pt x="1134" y="742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0"/>
                    <a:pt x="1135" y="740"/>
                    <a:pt x="1135" y="740"/>
                  </a:cubicBezTo>
                  <a:cubicBezTo>
                    <a:pt x="1145" y="736"/>
                    <a:pt x="1152" y="734"/>
                    <a:pt x="1156" y="734"/>
                  </a:cubicBezTo>
                  <a:cubicBezTo>
                    <a:pt x="1173" y="732"/>
                    <a:pt x="1173" y="732"/>
                    <a:pt x="1173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85" y="734"/>
                    <a:pt x="1185" y="734"/>
                    <a:pt x="1185" y="734"/>
                  </a:cubicBezTo>
                  <a:cubicBezTo>
                    <a:pt x="1193" y="708"/>
                    <a:pt x="1193" y="708"/>
                    <a:pt x="1193" y="708"/>
                  </a:cubicBezTo>
                  <a:cubicBezTo>
                    <a:pt x="1193" y="690"/>
                    <a:pt x="1193" y="690"/>
                    <a:pt x="1193" y="690"/>
                  </a:cubicBezTo>
                  <a:cubicBezTo>
                    <a:pt x="1193" y="678"/>
                    <a:pt x="1193" y="671"/>
                    <a:pt x="1196" y="669"/>
                  </a:cubicBezTo>
                  <a:cubicBezTo>
                    <a:pt x="1203" y="655"/>
                    <a:pt x="1203" y="655"/>
                    <a:pt x="1203" y="655"/>
                  </a:cubicBezTo>
                  <a:cubicBezTo>
                    <a:pt x="1194" y="643"/>
                    <a:pt x="1194" y="643"/>
                    <a:pt x="1194" y="643"/>
                  </a:cubicBezTo>
                  <a:cubicBezTo>
                    <a:pt x="1181" y="634"/>
                    <a:pt x="1181" y="634"/>
                    <a:pt x="1181" y="634"/>
                  </a:cubicBezTo>
                  <a:cubicBezTo>
                    <a:pt x="1155" y="627"/>
                    <a:pt x="1155" y="627"/>
                    <a:pt x="1155" y="627"/>
                  </a:cubicBezTo>
                  <a:cubicBezTo>
                    <a:pt x="1149" y="627"/>
                    <a:pt x="1140" y="621"/>
                    <a:pt x="1124" y="608"/>
                  </a:cubicBezTo>
                  <a:cubicBezTo>
                    <a:pt x="1108" y="600"/>
                    <a:pt x="1108" y="600"/>
                    <a:pt x="1108" y="600"/>
                  </a:cubicBezTo>
                  <a:cubicBezTo>
                    <a:pt x="1107" y="600"/>
                    <a:pt x="1107" y="600"/>
                    <a:pt x="1107" y="600"/>
                  </a:cubicBezTo>
                  <a:cubicBezTo>
                    <a:pt x="1106" y="599"/>
                    <a:pt x="1106" y="599"/>
                    <a:pt x="1106" y="599"/>
                  </a:cubicBezTo>
                  <a:cubicBezTo>
                    <a:pt x="1087" y="576"/>
                    <a:pt x="1087" y="576"/>
                    <a:pt x="1087" y="576"/>
                  </a:cubicBezTo>
                  <a:cubicBezTo>
                    <a:pt x="1069" y="576"/>
                    <a:pt x="1069" y="576"/>
                    <a:pt x="1069" y="576"/>
                  </a:cubicBezTo>
                  <a:cubicBezTo>
                    <a:pt x="1068" y="575"/>
                    <a:pt x="1068" y="575"/>
                    <a:pt x="1068" y="575"/>
                  </a:cubicBezTo>
                  <a:cubicBezTo>
                    <a:pt x="1067" y="575"/>
                    <a:pt x="1067" y="575"/>
                    <a:pt x="1067" y="575"/>
                  </a:cubicBezTo>
                  <a:cubicBezTo>
                    <a:pt x="1051" y="567"/>
                    <a:pt x="1051" y="567"/>
                    <a:pt x="1051" y="567"/>
                  </a:cubicBezTo>
                  <a:cubicBezTo>
                    <a:pt x="1042" y="579"/>
                    <a:pt x="1042" y="579"/>
                    <a:pt x="1042" y="579"/>
                  </a:cubicBezTo>
                  <a:cubicBezTo>
                    <a:pt x="1040" y="629"/>
                    <a:pt x="1040" y="629"/>
                    <a:pt x="1040" y="629"/>
                  </a:cubicBezTo>
                  <a:cubicBezTo>
                    <a:pt x="1043" y="648"/>
                    <a:pt x="1043" y="648"/>
                    <a:pt x="1043" y="648"/>
                  </a:cubicBezTo>
                  <a:cubicBezTo>
                    <a:pt x="1050" y="648"/>
                    <a:pt x="1050" y="648"/>
                    <a:pt x="1050" y="648"/>
                  </a:cubicBezTo>
                  <a:cubicBezTo>
                    <a:pt x="1051" y="649"/>
                    <a:pt x="1051" y="649"/>
                    <a:pt x="1051" y="649"/>
                  </a:cubicBezTo>
                  <a:cubicBezTo>
                    <a:pt x="1066" y="653"/>
                    <a:pt x="1066" y="653"/>
                    <a:pt x="1066" y="653"/>
                  </a:cubicBezTo>
                  <a:cubicBezTo>
                    <a:pt x="1066" y="654"/>
                    <a:pt x="1066" y="654"/>
                    <a:pt x="1066" y="654"/>
                  </a:cubicBezTo>
                  <a:cubicBezTo>
                    <a:pt x="1066" y="655"/>
                    <a:pt x="1066" y="655"/>
                    <a:pt x="1066" y="655"/>
                  </a:cubicBezTo>
                  <a:cubicBezTo>
                    <a:pt x="1073" y="673"/>
                    <a:pt x="1073" y="673"/>
                    <a:pt x="1073" y="673"/>
                  </a:cubicBezTo>
                  <a:cubicBezTo>
                    <a:pt x="1075" y="673"/>
                    <a:pt x="1075" y="673"/>
                    <a:pt x="1075" y="673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5"/>
                    <a:pt x="1075" y="675"/>
                    <a:pt x="1075" y="675"/>
                  </a:cubicBezTo>
                  <a:cubicBezTo>
                    <a:pt x="1070" y="708"/>
                    <a:pt x="1070" y="708"/>
                    <a:pt x="1070" y="708"/>
                  </a:cubicBezTo>
                  <a:cubicBezTo>
                    <a:pt x="1070" y="710"/>
                    <a:pt x="1070" y="710"/>
                    <a:pt x="1070" y="710"/>
                  </a:cubicBezTo>
                  <a:cubicBezTo>
                    <a:pt x="1070" y="711"/>
                    <a:pt x="1070" y="711"/>
                    <a:pt x="1070" y="711"/>
                  </a:cubicBezTo>
                  <a:cubicBezTo>
                    <a:pt x="1069" y="712"/>
                    <a:pt x="1069" y="712"/>
                    <a:pt x="1069" y="712"/>
                  </a:cubicBezTo>
                  <a:cubicBezTo>
                    <a:pt x="1064" y="715"/>
                    <a:pt x="1060" y="717"/>
                    <a:pt x="1055" y="721"/>
                  </a:cubicBezTo>
                  <a:cubicBezTo>
                    <a:pt x="1052" y="722"/>
                    <a:pt x="1052" y="722"/>
                    <a:pt x="1052" y="722"/>
                  </a:cubicBezTo>
                  <a:cubicBezTo>
                    <a:pt x="1051" y="721"/>
                    <a:pt x="1051" y="721"/>
                    <a:pt x="1051" y="721"/>
                  </a:cubicBezTo>
                  <a:cubicBezTo>
                    <a:pt x="1050" y="721"/>
                    <a:pt x="1050" y="721"/>
                    <a:pt x="1050" y="721"/>
                  </a:cubicBezTo>
                  <a:cubicBezTo>
                    <a:pt x="1043" y="719"/>
                    <a:pt x="1043" y="719"/>
                    <a:pt x="1043" y="719"/>
                  </a:cubicBezTo>
                  <a:cubicBezTo>
                    <a:pt x="1026" y="725"/>
                    <a:pt x="1026" y="725"/>
                    <a:pt x="1026" y="725"/>
                  </a:cubicBezTo>
                  <a:cubicBezTo>
                    <a:pt x="1025" y="725"/>
                    <a:pt x="1025" y="725"/>
                    <a:pt x="1025" y="725"/>
                  </a:cubicBezTo>
                  <a:cubicBezTo>
                    <a:pt x="1026" y="728"/>
                    <a:pt x="1026" y="728"/>
                    <a:pt x="1026" y="728"/>
                  </a:cubicBezTo>
                  <a:cubicBezTo>
                    <a:pt x="1027" y="729"/>
                    <a:pt x="1027" y="729"/>
                    <a:pt x="1027" y="729"/>
                  </a:cubicBezTo>
                  <a:cubicBezTo>
                    <a:pt x="1030" y="758"/>
                    <a:pt x="1030" y="758"/>
                    <a:pt x="1030" y="758"/>
                  </a:cubicBezTo>
                  <a:cubicBezTo>
                    <a:pt x="1030" y="762"/>
                    <a:pt x="1028" y="764"/>
                    <a:pt x="1024" y="765"/>
                  </a:cubicBezTo>
                  <a:cubicBezTo>
                    <a:pt x="1011" y="765"/>
                    <a:pt x="1011" y="765"/>
                    <a:pt x="1011" y="765"/>
                  </a:cubicBezTo>
                  <a:cubicBezTo>
                    <a:pt x="1005" y="764"/>
                    <a:pt x="1002" y="762"/>
                    <a:pt x="999" y="759"/>
                  </a:cubicBezTo>
                  <a:cubicBezTo>
                    <a:pt x="986" y="749"/>
                    <a:pt x="986" y="749"/>
                    <a:pt x="986" y="749"/>
                  </a:cubicBezTo>
                  <a:cubicBezTo>
                    <a:pt x="985" y="748"/>
                    <a:pt x="985" y="748"/>
                    <a:pt x="985" y="748"/>
                  </a:cubicBezTo>
                  <a:cubicBezTo>
                    <a:pt x="984" y="748"/>
                    <a:pt x="984" y="748"/>
                    <a:pt x="984" y="748"/>
                  </a:cubicBezTo>
                  <a:cubicBezTo>
                    <a:pt x="984" y="747"/>
                    <a:pt x="984" y="747"/>
                    <a:pt x="984" y="747"/>
                  </a:cubicBezTo>
                  <a:cubicBezTo>
                    <a:pt x="976" y="729"/>
                    <a:pt x="976" y="729"/>
                    <a:pt x="976" y="729"/>
                  </a:cubicBezTo>
                  <a:cubicBezTo>
                    <a:pt x="974" y="727"/>
                    <a:pt x="969" y="724"/>
                    <a:pt x="958" y="721"/>
                  </a:cubicBezTo>
                  <a:cubicBezTo>
                    <a:pt x="957" y="721"/>
                    <a:pt x="957" y="721"/>
                    <a:pt x="957" y="721"/>
                  </a:cubicBezTo>
                  <a:cubicBezTo>
                    <a:pt x="956" y="721"/>
                    <a:pt x="956" y="721"/>
                    <a:pt x="956" y="721"/>
                  </a:cubicBezTo>
                  <a:cubicBezTo>
                    <a:pt x="942" y="710"/>
                    <a:pt x="942" y="710"/>
                    <a:pt x="942" y="710"/>
                  </a:cubicBezTo>
                  <a:cubicBezTo>
                    <a:pt x="939" y="710"/>
                    <a:pt x="939" y="710"/>
                    <a:pt x="939" y="710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5" y="690"/>
                    <a:pt x="935" y="690"/>
                    <a:pt x="935" y="690"/>
                  </a:cubicBezTo>
                  <a:cubicBezTo>
                    <a:pt x="937" y="676"/>
                    <a:pt x="937" y="676"/>
                    <a:pt x="937" y="676"/>
                  </a:cubicBezTo>
                  <a:cubicBezTo>
                    <a:pt x="938" y="676"/>
                    <a:pt x="938" y="676"/>
                    <a:pt x="938" y="676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45" y="668"/>
                    <a:pt x="945" y="668"/>
                    <a:pt x="945" y="668"/>
                  </a:cubicBezTo>
                  <a:cubicBezTo>
                    <a:pt x="945" y="663"/>
                    <a:pt x="945" y="663"/>
                    <a:pt x="945" y="663"/>
                  </a:cubicBezTo>
                  <a:cubicBezTo>
                    <a:pt x="938" y="644"/>
                    <a:pt x="938" y="644"/>
                    <a:pt x="938" y="644"/>
                  </a:cubicBezTo>
                  <a:cubicBezTo>
                    <a:pt x="924" y="630"/>
                    <a:pt x="924" y="630"/>
                    <a:pt x="924" y="630"/>
                  </a:cubicBezTo>
                  <a:cubicBezTo>
                    <a:pt x="924" y="628"/>
                    <a:pt x="924" y="628"/>
                    <a:pt x="924" y="628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09" y="574"/>
                    <a:pt x="909" y="574"/>
                    <a:pt x="909" y="574"/>
                  </a:cubicBezTo>
                  <a:cubicBezTo>
                    <a:pt x="908" y="574"/>
                    <a:pt x="908" y="574"/>
                    <a:pt x="908" y="574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860" y="549"/>
                    <a:pt x="860" y="549"/>
                    <a:pt x="860" y="549"/>
                  </a:cubicBezTo>
                  <a:cubicBezTo>
                    <a:pt x="851" y="545"/>
                    <a:pt x="844" y="539"/>
                    <a:pt x="840" y="531"/>
                  </a:cubicBezTo>
                  <a:cubicBezTo>
                    <a:pt x="823" y="531"/>
                    <a:pt x="823" y="531"/>
                    <a:pt x="823" y="531"/>
                  </a:cubicBezTo>
                  <a:cubicBezTo>
                    <a:pt x="817" y="529"/>
                    <a:pt x="811" y="524"/>
                    <a:pt x="803" y="517"/>
                  </a:cubicBezTo>
                  <a:cubicBezTo>
                    <a:pt x="801" y="515"/>
                    <a:pt x="801" y="515"/>
                    <a:pt x="801" y="515"/>
                  </a:cubicBezTo>
                  <a:cubicBezTo>
                    <a:pt x="797" y="511"/>
                    <a:pt x="793" y="504"/>
                    <a:pt x="789" y="496"/>
                  </a:cubicBezTo>
                  <a:cubicBezTo>
                    <a:pt x="789" y="496"/>
                    <a:pt x="789" y="496"/>
                    <a:pt x="789" y="496"/>
                  </a:cubicBezTo>
                  <a:cubicBezTo>
                    <a:pt x="787" y="495"/>
                    <a:pt x="787" y="495"/>
                    <a:pt x="787" y="495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7"/>
                    <a:pt x="784" y="477"/>
                    <a:pt x="784" y="477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91" y="443"/>
                    <a:pt x="791" y="443"/>
                    <a:pt x="791" y="443"/>
                  </a:cubicBezTo>
                  <a:cubicBezTo>
                    <a:pt x="791" y="442"/>
                    <a:pt x="791" y="442"/>
                    <a:pt x="791" y="442"/>
                  </a:cubicBezTo>
                  <a:cubicBezTo>
                    <a:pt x="797" y="428"/>
                    <a:pt x="797" y="428"/>
                    <a:pt x="797" y="428"/>
                  </a:cubicBezTo>
                  <a:cubicBezTo>
                    <a:pt x="797" y="427"/>
                    <a:pt x="797" y="427"/>
                    <a:pt x="797" y="427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8" y="426"/>
                    <a:pt x="798" y="426"/>
                    <a:pt x="798" y="426"/>
                  </a:cubicBezTo>
                  <a:cubicBezTo>
                    <a:pt x="838" y="409"/>
                    <a:pt x="838" y="409"/>
                    <a:pt x="838" y="409"/>
                  </a:cubicBezTo>
                  <a:cubicBezTo>
                    <a:pt x="854" y="390"/>
                    <a:pt x="854" y="390"/>
                    <a:pt x="854" y="390"/>
                  </a:cubicBezTo>
                  <a:cubicBezTo>
                    <a:pt x="857" y="374"/>
                    <a:pt x="857" y="374"/>
                    <a:pt x="857" y="374"/>
                  </a:cubicBezTo>
                  <a:cubicBezTo>
                    <a:pt x="855" y="363"/>
                    <a:pt x="855" y="363"/>
                    <a:pt x="855" y="363"/>
                  </a:cubicBezTo>
                  <a:cubicBezTo>
                    <a:pt x="849" y="349"/>
                    <a:pt x="844" y="341"/>
                    <a:pt x="844" y="335"/>
                  </a:cubicBezTo>
                  <a:cubicBezTo>
                    <a:pt x="836" y="336"/>
                    <a:pt x="836" y="336"/>
                    <a:pt x="836" y="336"/>
                  </a:cubicBezTo>
                  <a:cubicBezTo>
                    <a:pt x="821" y="335"/>
                    <a:pt x="821" y="335"/>
                    <a:pt x="821" y="335"/>
                  </a:cubicBezTo>
                  <a:cubicBezTo>
                    <a:pt x="818" y="336"/>
                    <a:pt x="810" y="346"/>
                    <a:pt x="798" y="360"/>
                  </a:cubicBezTo>
                  <a:cubicBezTo>
                    <a:pt x="780" y="377"/>
                    <a:pt x="780" y="377"/>
                    <a:pt x="780" y="377"/>
                  </a:cubicBezTo>
                  <a:cubicBezTo>
                    <a:pt x="779" y="377"/>
                    <a:pt x="779" y="377"/>
                    <a:pt x="779" y="377"/>
                  </a:cubicBezTo>
                  <a:cubicBezTo>
                    <a:pt x="778" y="378"/>
                    <a:pt x="778" y="378"/>
                    <a:pt x="778" y="378"/>
                  </a:cubicBezTo>
                  <a:cubicBezTo>
                    <a:pt x="764" y="381"/>
                    <a:pt x="755" y="383"/>
                    <a:pt x="749" y="381"/>
                  </a:cubicBezTo>
                  <a:lnTo>
                    <a:pt x="715" y="36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35" name="Freeform 7"/>
            <p:cNvSpPr/>
            <p:nvPr/>
          </p:nvSpPr>
          <p:spPr bwMode="auto">
            <a:xfrm>
              <a:off x="2683464" y="2533875"/>
              <a:ext cx="237194" cy="395614"/>
            </a:xfrm>
            <a:custGeom>
              <a:gdLst>
                <a:gd fmla="*/ 122 w 242" name="T0"/>
                <a:gd fmla="*/ 77 h 402" name="T1"/>
                <a:gd fmla="*/ 122 w 242" name="T2"/>
                <a:gd fmla="*/ 113 h 402" name="T3"/>
                <a:gd fmla="*/ 110 w 242" name="T4"/>
                <a:gd fmla="*/ 144 h 402" name="T5"/>
                <a:gd fmla="*/ 99 w 242" name="T6"/>
                <a:gd fmla="*/ 163 h 402" name="T7"/>
                <a:gd fmla="*/ 97 w 242" name="T8"/>
                <a:gd fmla="*/ 162 h 402" name="T9"/>
                <a:gd fmla="*/ 57 w 242" name="T10"/>
                <a:gd fmla="*/ 171 h 402" name="T11"/>
                <a:gd fmla="*/ 17 w 242" name="T12"/>
                <a:gd fmla="*/ 178 h 402" name="T13"/>
                <a:gd fmla="*/ 11 w 242" name="T14"/>
                <a:gd fmla="*/ 185 h 402" name="T15"/>
                <a:gd fmla="*/ 51 w 242" name="T16"/>
                <a:gd fmla="*/ 189 h 402" name="T17"/>
                <a:gd fmla="*/ 54 w 242" name="T18"/>
                <a:gd fmla="*/ 190 h 402" name="T19"/>
                <a:gd fmla="*/ 63 w 242" name="T20"/>
                <a:gd fmla="*/ 215 h 402" name="T21"/>
                <a:gd fmla="*/ 79 w 242" name="T22"/>
                <a:gd fmla="*/ 244 h 402" name="T23"/>
                <a:gd fmla="*/ 93 w 242" name="T24"/>
                <a:gd fmla="*/ 284 h 402" name="T25"/>
                <a:gd fmla="*/ 94 w 242" name="T26"/>
                <a:gd fmla="*/ 285 h 402" name="T27"/>
                <a:gd fmla="*/ 101 w 242" name="T28"/>
                <a:gd fmla="*/ 306 h 402" name="T29"/>
                <a:gd fmla="*/ 94 w 242" name="T30"/>
                <a:gd fmla="*/ 329 h 402" name="T31"/>
                <a:gd fmla="*/ 95 w 242" name="T32"/>
                <a:gd fmla="*/ 349 h 402" name="T33"/>
                <a:gd fmla="*/ 132 w 242" name="T34"/>
                <a:gd fmla="*/ 371 h 402" name="T35"/>
                <a:gd fmla="*/ 154 w 242" name="T36"/>
                <a:gd fmla="*/ 399 h 402" name="T37"/>
                <a:gd fmla="*/ 165 w 242" name="T38"/>
                <a:gd fmla="*/ 402 h 402" name="T39"/>
                <a:gd fmla="*/ 161 w 242" name="T40"/>
                <a:gd fmla="*/ 367 h 402" name="T41"/>
                <a:gd fmla="*/ 186 w 242" name="T42"/>
                <a:gd fmla="*/ 355 h 402" name="T43"/>
                <a:gd fmla="*/ 187 w 242" name="T44"/>
                <a:gd fmla="*/ 354 h 402" name="T45"/>
                <a:gd fmla="*/ 189 w 242" name="T46"/>
                <a:gd fmla="*/ 355 h 402" name="T47"/>
                <a:gd fmla="*/ 206 w 242" name="T48"/>
                <a:gd fmla="*/ 352 h 402" name="T49"/>
                <a:gd fmla="*/ 209 w 242" name="T50"/>
                <a:gd fmla="*/ 323 h 402" name="T51"/>
                <a:gd fmla="*/ 194 w 242" name="T52"/>
                <a:gd fmla="*/ 306 h 402" name="T53"/>
                <a:gd fmla="*/ 182 w 242" name="T54"/>
                <a:gd fmla="*/ 305 h 402" name="T55"/>
                <a:gd fmla="*/ 175 w 242" name="T56"/>
                <a:gd fmla="*/ 277 h 402" name="T57"/>
                <a:gd fmla="*/ 178 w 242" name="T58"/>
                <a:gd fmla="*/ 221 h 402" name="T59"/>
                <a:gd fmla="*/ 217 w 242" name="T60"/>
                <a:gd fmla="*/ 211 h 402" name="T61"/>
                <a:gd fmla="*/ 242 w 242" name="T62"/>
                <a:gd fmla="*/ 143 h 402" name="T63"/>
                <a:gd fmla="*/ 223 w 242" name="T64"/>
                <a:gd fmla="*/ 126 h 402" name="T65"/>
                <a:gd fmla="*/ 219 w 242" name="T66"/>
                <a:gd fmla="*/ 127 h 402" name="T67"/>
                <a:gd fmla="*/ 202 w 242" name="T68"/>
                <a:gd fmla="*/ 128 h 402" name="T69"/>
                <a:gd fmla="*/ 189 w 242" name="T70"/>
                <a:gd fmla="*/ 112 h 402" name="T71"/>
                <a:gd fmla="*/ 188 w 242" name="T72"/>
                <a:gd fmla="*/ 110 h 402" name="T73"/>
                <a:gd fmla="*/ 192 w 242" name="T74"/>
                <a:gd fmla="*/ 69 h 402" name="T75"/>
                <a:gd fmla="*/ 202 w 242" name="T76"/>
                <a:gd fmla="*/ 49 h 402" name="T77"/>
                <a:gd fmla="*/ 207 w 242" name="T78"/>
                <a:gd fmla="*/ 26 h 402" name="T79"/>
                <a:gd fmla="*/ 170 w 242" name="T80"/>
                <a:gd fmla="*/ 0 h 402" name="T8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b="b" l="0" r="r" t="0"/>
              <a:pathLst>
                <a:path h="402" w="241">
                  <a:moveTo>
                    <a:pt x="141" y="25"/>
                  </a:moveTo>
                  <a:cubicBezTo>
                    <a:pt x="122" y="77"/>
                    <a:pt x="122" y="77"/>
                    <a:pt x="122" y="77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2" y="151"/>
                    <a:pt x="109" y="158"/>
                    <a:pt x="101" y="162"/>
                  </a:cubicBezTo>
                  <a:cubicBezTo>
                    <a:pt x="99" y="163"/>
                    <a:pt x="99" y="163"/>
                    <a:pt x="99" y="163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4" y="190"/>
                    <a:pt x="54" y="190"/>
                    <a:pt x="54" y="190"/>
                  </a:cubicBezTo>
                  <a:cubicBezTo>
                    <a:pt x="54" y="191"/>
                    <a:pt x="54" y="191"/>
                    <a:pt x="54" y="191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74" y="222"/>
                    <a:pt x="74" y="222"/>
                    <a:pt x="74" y="222"/>
                  </a:cubicBezTo>
                  <a:cubicBezTo>
                    <a:pt x="77" y="226"/>
                    <a:pt x="79" y="233"/>
                    <a:pt x="79" y="244"/>
                  </a:cubicBezTo>
                  <a:cubicBezTo>
                    <a:pt x="80" y="273"/>
                    <a:pt x="80" y="273"/>
                    <a:pt x="80" y="273"/>
                  </a:cubicBezTo>
                  <a:cubicBezTo>
                    <a:pt x="93" y="284"/>
                    <a:pt x="93" y="284"/>
                    <a:pt x="93" y="284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5" y="285"/>
                    <a:pt x="95" y="285"/>
                    <a:pt x="95" y="285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1" y="318"/>
                    <a:pt x="101" y="318"/>
                    <a:pt x="101" y="318"/>
                  </a:cubicBezTo>
                  <a:cubicBezTo>
                    <a:pt x="94" y="329"/>
                    <a:pt x="94" y="329"/>
                    <a:pt x="94" y="329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95" y="349"/>
                    <a:pt x="95" y="349"/>
                    <a:pt x="95" y="349"/>
                  </a:cubicBezTo>
                  <a:cubicBezTo>
                    <a:pt x="108" y="357"/>
                    <a:pt x="108" y="357"/>
                    <a:pt x="108" y="357"/>
                  </a:cubicBezTo>
                  <a:cubicBezTo>
                    <a:pt x="121" y="362"/>
                    <a:pt x="129" y="366"/>
                    <a:pt x="132" y="371"/>
                  </a:cubicBezTo>
                  <a:cubicBezTo>
                    <a:pt x="139" y="387"/>
                    <a:pt x="139" y="387"/>
                    <a:pt x="139" y="387"/>
                  </a:cubicBezTo>
                  <a:cubicBezTo>
                    <a:pt x="148" y="391"/>
                    <a:pt x="152" y="395"/>
                    <a:pt x="154" y="399"/>
                  </a:cubicBezTo>
                  <a:cubicBezTo>
                    <a:pt x="164" y="402"/>
                    <a:pt x="164" y="402"/>
                    <a:pt x="164" y="402"/>
                  </a:cubicBezTo>
                  <a:cubicBezTo>
                    <a:pt x="165" y="402"/>
                    <a:pt x="165" y="402"/>
                    <a:pt x="165" y="402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59" y="374"/>
                    <a:pt x="159" y="369"/>
                    <a:pt x="161" y="367"/>
                  </a:cubicBezTo>
                  <a:cubicBezTo>
                    <a:pt x="164" y="363"/>
                    <a:pt x="166" y="361"/>
                    <a:pt x="170" y="360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7" y="354"/>
                    <a:pt x="187" y="354"/>
                    <a:pt x="187" y="354"/>
                  </a:cubicBezTo>
                  <a:cubicBezTo>
                    <a:pt x="188" y="354"/>
                    <a:pt x="188" y="354"/>
                    <a:pt x="188" y="354"/>
                  </a:cubicBezTo>
                  <a:cubicBezTo>
                    <a:pt x="189" y="355"/>
                    <a:pt x="189" y="355"/>
                    <a:pt x="189" y="355"/>
                  </a:cubicBezTo>
                  <a:cubicBezTo>
                    <a:pt x="196" y="357"/>
                    <a:pt x="196" y="357"/>
                    <a:pt x="196" y="357"/>
                  </a:cubicBezTo>
                  <a:cubicBezTo>
                    <a:pt x="206" y="352"/>
                    <a:pt x="206" y="352"/>
                    <a:pt x="206" y="352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9" y="323"/>
                    <a:pt x="209" y="323"/>
                    <a:pt x="209" y="323"/>
                  </a:cubicBezTo>
                  <a:cubicBezTo>
                    <a:pt x="203" y="311"/>
                    <a:pt x="203" y="311"/>
                    <a:pt x="203" y="311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84" y="305"/>
                    <a:pt x="184" y="305"/>
                    <a:pt x="184" y="305"/>
                  </a:cubicBezTo>
                  <a:cubicBezTo>
                    <a:pt x="182" y="305"/>
                    <a:pt x="182" y="305"/>
                    <a:pt x="182" y="305"/>
                  </a:cubicBezTo>
                  <a:cubicBezTo>
                    <a:pt x="179" y="304"/>
                    <a:pt x="179" y="304"/>
                    <a:pt x="179" y="304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231" y="211"/>
                    <a:pt x="231" y="211"/>
                    <a:pt x="231" y="211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38" y="135"/>
                    <a:pt x="235" y="130"/>
                    <a:pt x="229" y="127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2" y="128"/>
                    <a:pt x="202" y="128"/>
                    <a:pt x="202" y="128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189" y="112"/>
                    <a:pt x="189" y="112"/>
                    <a:pt x="189" y="112"/>
                  </a:cubicBezTo>
                  <a:cubicBezTo>
                    <a:pt x="189" y="111"/>
                    <a:pt x="189" y="111"/>
                    <a:pt x="189" y="111"/>
                  </a:cubicBezTo>
                  <a:cubicBezTo>
                    <a:pt x="188" y="110"/>
                    <a:pt x="188" y="110"/>
                    <a:pt x="188" y="110"/>
                  </a:cubicBezTo>
                  <a:cubicBezTo>
                    <a:pt x="188" y="84"/>
                    <a:pt x="188" y="84"/>
                    <a:pt x="188" y="84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6" y="58"/>
                    <a:pt x="197" y="54"/>
                    <a:pt x="202" y="49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70" y="0"/>
                    <a:pt x="170" y="0"/>
                    <a:pt x="170" y="0"/>
                  </a:cubicBezTo>
                  <a:lnTo>
                    <a:pt x="141" y="25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36" name="Freeform 8"/>
            <p:cNvSpPr/>
            <p:nvPr/>
          </p:nvSpPr>
          <p:spPr bwMode="auto">
            <a:xfrm>
              <a:off x="431148" y="1494093"/>
              <a:ext cx="1687174" cy="1281087"/>
            </a:xfrm>
            <a:custGeom>
              <a:gdLst>
                <a:gd fmla="*/ 1687 w 1721" name="T0"/>
                <a:gd fmla="*/ 603 h 1302" name="T1"/>
                <a:gd fmla="*/ 1615 w 1721" name="T2"/>
                <a:gd fmla="*/ 538 h 1302" name="T3"/>
                <a:gd fmla="*/ 1572 w 1721" name="T4"/>
                <a:gd fmla="*/ 486 h 1302" name="T5"/>
                <a:gd fmla="*/ 1371 w 1721" name="T6"/>
                <a:gd fmla="*/ 438 h 1302" name="T7"/>
                <a:gd fmla="*/ 1382 w 1721" name="T8"/>
                <a:gd fmla="*/ 237 h 1302" name="T9"/>
                <a:gd fmla="*/ 1239 w 1721" name="T10"/>
                <a:gd fmla="*/ 67 h 1302" name="T11"/>
                <a:gd fmla="*/ 1169 w 1721" name="T12"/>
                <a:gd fmla="*/ 19 h 1302" name="T13"/>
                <a:gd fmla="*/ 1058 w 1721" name="T14"/>
                <a:gd fmla="*/ 162 h 1302" name="T15"/>
                <a:gd fmla="*/ 814 w 1721" name="T16"/>
                <a:gd fmla="*/ 295 h 1302" name="T17"/>
                <a:gd fmla="*/ 769 w 1721" name="T18"/>
                <a:gd fmla="*/ 304 h 1302" name="T19"/>
                <a:gd fmla="*/ 624 w 1721" name="T20"/>
                <a:gd fmla="*/ 292 h 1302" name="T21"/>
                <a:gd fmla="*/ 645 w 1721" name="T22"/>
                <a:gd fmla="*/ 443 h 1302" name="T23"/>
                <a:gd fmla="*/ 618 w 1721" name="T24"/>
                <a:gd fmla="*/ 522 h 1302" name="T25"/>
                <a:gd fmla="*/ 597 w 1721" name="T26"/>
                <a:gd fmla="*/ 519 h 1302" name="T27"/>
                <a:gd fmla="*/ 533 w 1721" name="T28"/>
                <a:gd fmla="*/ 591 h 1302" name="T29"/>
                <a:gd fmla="*/ 434 w 1721" name="T30"/>
                <a:gd fmla="*/ 617 h 1302" name="T31"/>
                <a:gd fmla="*/ 242 w 1721" name="T32"/>
                <a:gd fmla="*/ 669 h 1302" name="T33"/>
                <a:gd fmla="*/ 139 w 1721" name="T34"/>
                <a:gd fmla="*/ 653 h 1302" name="T35"/>
                <a:gd fmla="*/ 87 w 1721" name="T36"/>
                <a:gd fmla="*/ 635 h 1302" name="T37"/>
                <a:gd fmla="*/ 12 w 1721" name="T38"/>
                <a:gd fmla="*/ 749 h 1302" name="T39"/>
                <a:gd fmla="*/ 70 w 1721" name="T40"/>
                <a:gd fmla="*/ 801 h 1302" name="T41"/>
                <a:gd fmla="*/ 54 w 1721" name="T42"/>
                <a:gd fmla="*/ 940 h 1302" name="T43"/>
                <a:gd fmla="*/ 56 w 1721" name="T44"/>
                <a:gd fmla="*/ 970 h 1302" name="T45"/>
                <a:gd fmla="*/ 159 w 1721" name="T46"/>
                <a:gd fmla="*/ 1101 h 1302" name="T47"/>
                <a:gd fmla="*/ 225 w 1721" name="T48"/>
                <a:gd fmla="*/ 1170 h 1302" name="T49"/>
                <a:gd fmla="*/ 277 w 1721" name="T50"/>
                <a:gd fmla="*/ 1294 h 1302" name="T51"/>
                <a:gd fmla="*/ 342 w 1721" name="T52"/>
                <a:gd fmla="*/ 1301 h 1302" name="T53"/>
                <a:gd fmla="*/ 382 w 1721" name="T54"/>
                <a:gd fmla="*/ 1230 h 1302" name="T55"/>
                <a:gd fmla="*/ 436 w 1721" name="T56"/>
                <a:gd fmla="*/ 1236 h 1302" name="T57"/>
                <a:gd fmla="*/ 607 w 1721" name="T58"/>
                <a:gd fmla="*/ 1228 h 1302" name="T59"/>
                <a:gd fmla="*/ 661 w 1721" name="T60"/>
                <a:gd fmla="*/ 1267 h 1302" name="T61"/>
                <a:gd fmla="*/ 751 w 1721" name="T62"/>
                <a:gd fmla="*/ 1266 h 1302" name="T63"/>
                <a:gd fmla="*/ 950 w 1721" name="T64"/>
                <a:gd fmla="*/ 1241 h 1302" name="T65"/>
                <a:gd fmla="*/ 1088 w 1721" name="T66"/>
                <a:gd fmla="*/ 1246 h 1302" name="T67"/>
                <a:gd fmla="*/ 1176 w 1721" name="T68"/>
                <a:gd fmla="*/ 1277 h 1302" name="T69"/>
                <a:gd fmla="*/ 1247 w 1721" name="T70"/>
                <a:gd fmla="*/ 1296 h 1302" name="T71"/>
                <a:gd fmla="*/ 1238 w 1721" name="T72"/>
                <a:gd fmla="*/ 1240 h 1302" name="T73"/>
                <a:gd fmla="*/ 1257 w 1721" name="T74"/>
                <a:gd fmla="*/ 1216 h 1302" name="T75"/>
                <a:gd fmla="*/ 1263 w 1721" name="T76"/>
                <a:gd fmla="*/ 1177 h 1302" name="T77"/>
                <a:gd fmla="*/ 1216 w 1721" name="T78"/>
                <a:gd fmla="*/ 1131 h 1302" name="T79"/>
                <a:gd fmla="*/ 1218 w 1721" name="T80"/>
                <a:gd fmla="*/ 1092 h 1302" name="T81"/>
                <a:gd fmla="*/ 1304 w 1721" name="T82"/>
                <a:gd fmla="*/ 1046 h 1302" name="T83"/>
                <a:gd fmla="*/ 1391 w 1721" name="T84"/>
                <a:gd fmla="*/ 1029 h 1302" name="T85"/>
                <a:gd fmla="*/ 1435 w 1721" name="T86"/>
                <a:gd fmla="*/ 990 h 1302" name="T87"/>
                <a:gd fmla="*/ 1437 w 1721" name="T88"/>
                <a:gd fmla="*/ 970 h 1302" name="T89"/>
                <a:gd fmla="*/ 1443 w 1721" name="T90"/>
                <a:gd fmla="*/ 906 h 1302" name="T91"/>
                <a:gd fmla="*/ 1542 w 1721" name="T92"/>
                <a:gd fmla="*/ 831 h 1302" name="T93"/>
                <a:gd fmla="*/ 1590 w 1721" name="T94"/>
                <a:gd fmla="*/ 797 h 1302" name="T95"/>
                <a:gd fmla="*/ 1675 w 1721" name="T96"/>
                <a:gd fmla="*/ 776 h 1302" name="T97"/>
                <a:gd fmla="*/ 1709 w 1721" name="T98"/>
                <a:gd fmla="*/ 743 h 1302" name="T99"/>
                <a:gd fmla="*/ 1719 w 1721" name="T100"/>
                <a:gd fmla="*/ 702 h 1302" name="T1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b="b" l="0" r="r" t="0"/>
              <a:pathLst>
                <a:path h="1302" w="1721">
                  <a:moveTo>
                    <a:pt x="1719" y="701"/>
                  </a:moveTo>
                  <a:cubicBezTo>
                    <a:pt x="1720" y="700"/>
                    <a:pt x="1720" y="700"/>
                    <a:pt x="1720" y="700"/>
                  </a:cubicBezTo>
                  <a:cubicBezTo>
                    <a:pt x="1721" y="700"/>
                    <a:pt x="1721" y="700"/>
                    <a:pt x="1721" y="700"/>
                  </a:cubicBezTo>
                  <a:cubicBezTo>
                    <a:pt x="1721" y="699"/>
                    <a:pt x="1721" y="699"/>
                    <a:pt x="1721" y="699"/>
                  </a:cubicBezTo>
                  <a:cubicBezTo>
                    <a:pt x="1687" y="603"/>
                    <a:pt x="1687" y="603"/>
                    <a:pt x="1687" y="603"/>
                  </a:cubicBezTo>
                  <a:cubicBezTo>
                    <a:pt x="1666" y="586"/>
                    <a:pt x="1666" y="586"/>
                    <a:pt x="1666" y="586"/>
                  </a:cubicBezTo>
                  <a:cubicBezTo>
                    <a:pt x="1666" y="584"/>
                    <a:pt x="1666" y="584"/>
                    <a:pt x="1666" y="584"/>
                  </a:cubicBezTo>
                  <a:cubicBezTo>
                    <a:pt x="1660" y="544"/>
                    <a:pt x="1660" y="544"/>
                    <a:pt x="1660" y="544"/>
                  </a:cubicBezTo>
                  <a:cubicBezTo>
                    <a:pt x="1616" y="538"/>
                    <a:pt x="1616" y="538"/>
                    <a:pt x="1616" y="538"/>
                  </a:cubicBezTo>
                  <a:cubicBezTo>
                    <a:pt x="1615" y="538"/>
                    <a:pt x="1615" y="538"/>
                    <a:pt x="1615" y="538"/>
                  </a:cubicBezTo>
                  <a:cubicBezTo>
                    <a:pt x="1613" y="538"/>
                    <a:pt x="1613" y="538"/>
                    <a:pt x="1613" y="538"/>
                  </a:cubicBezTo>
                  <a:cubicBezTo>
                    <a:pt x="1613" y="537"/>
                    <a:pt x="1613" y="537"/>
                    <a:pt x="1613" y="537"/>
                  </a:cubicBezTo>
                  <a:cubicBezTo>
                    <a:pt x="1612" y="535"/>
                    <a:pt x="1612" y="535"/>
                    <a:pt x="1612" y="535"/>
                  </a:cubicBezTo>
                  <a:cubicBezTo>
                    <a:pt x="1612" y="534"/>
                    <a:pt x="1612" y="534"/>
                    <a:pt x="1612" y="534"/>
                  </a:cubicBezTo>
                  <a:cubicBezTo>
                    <a:pt x="1607" y="519"/>
                    <a:pt x="1593" y="503"/>
                    <a:pt x="1572" y="486"/>
                  </a:cubicBezTo>
                  <a:cubicBezTo>
                    <a:pt x="1560" y="477"/>
                    <a:pt x="1549" y="471"/>
                    <a:pt x="1539" y="468"/>
                  </a:cubicBezTo>
                  <a:cubicBezTo>
                    <a:pt x="1532" y="464"/>
                    <a:pt x="1524" y="461"/>
                    <a:pt x="1519" y="457"/>
                  </a:cubicBezTo>
                  <a:cubicBezTo>
                    <a:pt x="1505" y="447"/>
                    <a:pt x="1458" y="440"/>
                    <a:pt x="1374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62" y="423"/>
                    <a:pt x="1362" y="423"/>
                    <a:pt x="1362" y="423"/>
                  </a:cubicBezTo>
                  <a:cubicBezTo>
                    <a:pt x="1358" y="414"/>
                    <a:pt x="1354" y="405"/>
                    <a:pt x="1353" y="396"/>
                  </a:cubicBezTo>
                  <a:cubicBezTo>
                    <a:pt x="1353" y="384"/>
                    <a:pt x="1367" y="346"/>
                    <a:pt x="1397" y="284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66" y="163"/>
                    <a:pt x="1366" y="163"/>
                    <a:pt x="1366" y="163"/>
                  </a:cubicBezTo>
                  <a:cubicBezTo>
                    <a:pt x="1364" y="153"/>
                    <a:pt x="1346" y="143"/>
                    <a:pt x="1314" y="134"/>
                  </a:cubicBezTo>
                  <a:cubicBezTo>
                    <a:pt x="1308" y="132"/>
                    <a:pt x="1302" y="130"/>
                    <a:pt x="1295" y="125"/>
                  </a:cubicBezTo>
                  <a:cubicBezTo>
                    <a:pt x="1284" y="120"/>
                    <a:pt x="1275" y="111"/>
                    <a:pt x="1271" y="99"/>
                  </a:cubicBezTo>
                  <a:cubicBezTo>
                    <a:pt x="1265" y="85"/>
                    <a:pt x="1254" y="74"/>
                    <a:pt x="1239" y="67"/>
                  </a:cubicBezTo>
                  <a:cubicBezTo>
                    <a:pt x="1238" y="66"/>
                    <a:pt x="1238" y="66"/>
                    <a:pt x="1238" y="66"/>
                  </a:cubicBezTo>
                  <a:cubicBezTo>
                    <a:pt x="1237" y="65"/>
                    <a:pt x="1237" y="65"/>
                    <a:pt x="1237" y="65"/>
                  </a:cubicBezTo>
                  <a:cubicBezTo>
                    <a:pt x="1225" y="0"/>
                    <a:pt x="1225" y="0"/>
                    <a:pt x="1225" y="0"/>
                  </a:cubicBezTo>
                  <a:cubicBezTo>
                    <a:pt x="1174" y="5"/>
                    <a:pt x="1174" y="5"/>
                    <a:pt x="1174" y="5"/>
                  </a:cubicBezTo>
                  <a:cubicBezTo>
                    <a:pt x="1169" y="19"/>
                    <a:pt x="1169" y="19"/>
                    <a:pt x="1169" y="19"/>
                  </a:cubicBezTo>
                  <a:cubicBezTo>
                    <a:pt x="1162" y="41"/>
                    <a:pt x="1156" y="52"/>
                    <a:pt x="1149" y="52"/>
                  </a:cubicBezTo>
                  <a:cubicBezTo>
                    <a:pt x="1116" y="62"/>
                    <a:pt x="1116" y="62"/>
                    <a:pt x="1116" y="62"/>
                  </a:cubicBezTo>
                  <a:cubicBezTo>
                    <a:pt x="1096" y="70"/>
                    <a:pt x="1083" y="78"/>
                    <a:pt x="1077" y="87"/>
                  </a:cubicBezTo>
                  <a:cubicBezTo>
                    <a:pt x="1074" y="92"/>
                    <a:pt x="1071" y="104"/>
                    <a:pt x="1068" y="121"/>
                  </a:cubicBezTo>
                  <a:cubicBezTo>
                    <a:pt x="1065" y="140"/>
                    <a:pt x="1062" y="154"/>
                    <a:pt x="1058" y="162"/>
                  </a:cubicBezTo>
                  <a:cubicBezTo>
                    <a:pt x="1052" y="176"/>
                    <a:pt x="1042" y="187"/>
                    <a:pt x="1027" y="192"/>
                  </a:cubicBezTo>
                  <a:cubicBezTo>
                    <a:pt x="1000" y="203"/>
                    <a:pt x="953" y="185"/>
                    <a:pt x="889" y="139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813" y="295"/>
                    <a:pt x="813" y="295"/>
                    <a:pt x="813" y="295"/>
                  </a:cubicBezTo>
                  <a:cubicBezTo>
                    <a:pt x="814" y="295"/>
                    <a:pt x="814" y="295"/>
                    <a:pt x="814" y="295"/>
                  </a:cubicBezTo>
                  <a:cubicBezTo>
                    <a:pt x="815" y="298"/>
                    <a:pt x="815" y="298"/>
                    <a:pt x="815" y="298"/>
                  </a:cubicBezTo>
                  <a:cubicBezTo>
                    <a:pt x="813" y="299"/>
                    <a:pt x="813" y="299"/>
                    <a:pt x="813" y="299"/>
                  </a:cubicBezTo>
                  <a:cubicBezTo>
                    <a:pt x="813" y="300"/>
                    <a:pt x="813" y="300"/>
                    <a:pt x="813" y="300"/>
                  </a:cubicBezTo>
                  <a:cubicBezTo>
                    <a:pt x="809" y="306"/>
                    <a:pt x="802" y="310"/>
                    <a:pt x="795" y="311"/>
                  </a:cubicBezTo>
                  <a:cubicBezTo>
                    <a:pt x="787" y="313"/>
                    <a:pt x="778" y="310"/>
                    <a:pt x="769" y="304"/>
                  </a:cubicBezTo>
                  <a:cubicBezTo>
                    <a:pt x="760" y="298"/>
                    <a:pt x="736" y="292"/>
                    <a:pt x="697" y="290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53" y="287"/>
                    <a:pt x="653" y="287"/>
                    <a:pt x="653" y="287"/>
                  </a:cubicBezTo>
                  <a:cubicBezTo>
                    <a:pt x="624" y="292"/>
                    <a:pt x="624" y="292"/>
                    <a:pt x="624" y="292"/>
                  </a:cubicBezTo>
                  <a:cubicBezTo>
                    <a:pt x="637" y="310"/>
                    <a:pt x="637" y="310"/>
                    <a:pt x="637" y="310"/>
                  </a:cubicBezTo>
                  <a:cubicBezTo>
                    <a:pt x="647" y="324"/>
                    <a:pt x="652" y="332"/>
                    <a:pt x="650" y="338"/>
                  </a:cubicBezTo>
                  <a:cubicBezTo>
                    <a:pt x="639" y="406"/>
                    <a:pt x="639" y="406"/>
                    <a:pt x="639" y="406"/>
                  </a:cubicBezTo>
                  <a:cubicBezTo>
                    <a:pt x="644" y="443"/>
                    <a:pt x="644" y="443"/>
                    <a:pt x="644" y="443"/>
                  </a:cubicBezTo>
                  <a:cubicBezTo>
                    <a:pt x="645" y="443"/>
                    <a:pt x="645" y="443"/>
                    <a:pt x="645" y="443"/>
                  </a:cubicBezTo>
                  <a:cubicBezTo>
                    <a:pt x="645" y="444"/>
                    <a:pt x="645" y="444"/>
                    <a:pt x="645" y="444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23" y="514"/>
                    <a:pt x="623" y="514"/>
                    <a:pt x="623" y="514"/>
                  </a:cubicBezTo>
                  <a:cubicBezTo>
                    <a:pt x="622" y="520"/>
                    <a:pt x="620" y="523"/>
                    <a:pt x="618" y="522"/>
                  </a:cubicBezTo>
                  <a:cubicBezTo>
                    <a:pt x="616" y="522"/>
                    <a:pt x="616" y="522"/>
                    <a:pt x="616" y="522"/>
                  </a:cubicBezTo>
                  <a:cubicBezTo>
                    <a:pt x="616" y="521"/>
                    <a:pt x="616" y="521"/>
                    <a:pt x="616" y="521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608" y="506"/>
                    <a:pt x="606" y="503"/>
                    <a:pt x="603" y="504"/>
                  </a:cubicBezTo>
                  <a:cubicBezTo>
                    <a:pt x="601" y="505"/>
                    <a:pt x="598" y="510"/>
                    <a:pt x="597" y="519"/>
                  </a:cubicBezTo>
                  <a:cubicBezTo>
                    <a:pt x="592" y="538"/>
                    <a:pt x="581" y="554"/>
                    <a:pt x="563" y="571"/>
                  </a:cubicBezTo>
                  <a:cubicBezTo>
                    <a:pt x="544" y="586"/>
                    <a:pt x="544" y="586"/>
                    <a:pt x="544" y="586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3" y="591"/>
                    <a:pt x="533" y="591"/>
                    <a:pt x="533" y="591"/>
                  </a:cubicBezTo>
                  <a:cubicBezTo>
                    <a:pt x="465" y="592"/>
                    <a:pt x="465" y="592"/>
                    <a:pt x="465" y="592"/>
                  </a:cubicBezTo>
                  <a:cubicBezTo>
                    <a:pt x="438" y="617"/>
                    <a:pt x="438" y="617"/>
                    <a:pt x="438" y="617"/>
                  </a:cubicBezTo>
                  <a:cubicBezTo>
                    <a:pt x="437" y="617"/>
                    <a:pt x="437" y="617"/>
                    <a:pt x="437" y="617"/>
                  </a:cubicBezTo>
                  <a:cubicBezTo>
                    <a:pt x="435" y="617"/>
                    <a:pt x="435" y="617"/>
                    <a:pt x="435" y="617"/>
                  </a:cubicBezTo>
                  <a:cubicBezTo>
                    <a:pt x="434" y="617"/>
                    <a:pt x="434" y="617"/>
                    <a:pt x="434" y="617"/>
                  </a:cubicBezTo>
                  <a:cubicBezTo>
                    <a:pt x="361" y="607"/>
                    <a:pt x="361" y="607"/>
                    <a:pt x="361" y="607"/>
                  </a:cubicBezTo>
                  <a:cubicBezTo>
                    <a:pt x="350" y="619"/>
                    <a:pt x="338" y="624"/>
                    <a:pt x="326" y="622"/>
                  </a:cubicBezTo>
                  <a:cubicBezTo>
                    <a:pt x="316" y="618"/>
                    <a:pt x="298" y="623"/>
                    <a:pt x="273" y="632"/>
                  </a:cubicBezTo>
                  <a:cubicBezTo>
                    <a:pt x="243" y="667"/>
                    <a:pt x="243" y="667"/>
                    <a:pt x="243" y="667"/>
                  </a:cubicBezTo>
                  <a:cubicBezTo>
                    <a:pt x="242" y="669"/>
                    <a:pt x="242" y="669"/>
                    <a:pt x="242" y="669"/>
                  </a:cubicBezTo>
                  <a:cubicBezTo>
                    <a:pt x="196" y="670"/>
                    <a:pt x="196" y="670"/>
                    <a:pt x="196" y="670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66" y="631"/>
                    <a:pt x="166" y="631"/>
                    <a:pt x="166" y="631"/>
                  </a:cubicBezTo>
                  <a:cubicBezTo>
                    <a:pt x="161" y="648"/>
                    <a:pt x="161" y="648"/>
                    <a:pt x="161" y="648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5" y="652"/>
                    <a:pt x="135" y="652"/>
                    <a:pt x="135" y="652"/>
                  </a:cubicBezTo>
                  <a:cubicBezTo>
                    <a:pt x="134" y="652"/>
                    <a:pt x="134" y="652"/>
                    <a:pt x="134" y="652"/>
                  </a:cubicBezTo>
                  <a:cubicBezTo>
                    <a:pt x="121" y="644"/>
                    <a:pt x="104" y="637"/>
                    <a:pt x="87" y="635"/>
                  </a:cubicBezTo>
                  <a:cubicBezTo>
                    <a:pt x="77" y="634"/>
                    <a:pt x="66" y="641"/>
                    <a:pt x="49" y="655"/>
                  </a:cubicBezTo>
                  <a:cubicBezTo>
                    <a:pt x="31" y="670"/>
                    <a:pt x="18" y="684"/>
                    <a:pt x="12" y="696"/>
                  </a:cubicBezTo>
                  <a:cubicBezTo>
                    <a:pt x="15" y="699"/>
                    <a:pt x="17" y="703"/>
                    <a:pt x="17" y="709"/>
                  </a:cubicBezTo>
                  <a:cubicBezTo>
                    <a:pt x="19" y="717"/>
                    <a:pt x="20" y="723"/>
                    <a:pt x="20" y="731"/>
                  </a:cubicBezTo>
                  <a:cubicBezTo>
                    <a:pt x="19" y="740"/>
                    <a:pt x="16" y="745"/>
                    <a:pt x="12" y="749"/>
                  </a:cubicBezTo>
                  <a:cubicBezTo>
                    <a:pt x="7" y="752"/>
                    <a:pt x="4" y="762"/>
                    <a:pt x="0" y="779"/>
                  </a:cubicBezTo>
                  <a:cubicBezTo>
                    <a:pt x="17" y="790"/>
                    <a:pt x="17" y="790"/>
                    <a:pt x="17" y="790"/>
                  </a:cubicBezTo>
                  <a:cubicBezTo>
                    <a:pt x="40" y="766"/>
                    <a:pt x="40" y="766"/>
                    <a:pt x="40" y="766"/>
                  </a:cubicBezTo>
                  <a:cubicBezTo>
                    <a:pt x="70" y="799"/>
                    <a:pt x="70" y="799"/>
                    <a:pt x="70" y="799"/>
                  </a:cubicBezTo>
                  <a:cubicBezTo>
                    <a:pt x="70" y="801"/>
                    <a:pt x="70" y="801"/>
                    <a:pt x="70" y="801"/>
                  </a:cubicBezTo>
                  <a:cubicBezTo>
                    <a:pt x="76" y="859"/>
                    <a:pt x="76" y="859"/>
                    <a:pt x="76" y="859"/>
                  </a:cubicBezTo>
                  <a:cubicBezTo>
                    <a:pt x="76" y="860"/>
                    <a:pt x="76" y="860"/>
                    <a:pt x="76" y="860"/>
                  </a:cubicBezTo>
                  <a:cubicBezTo>
                    <a:pt x="75" y="860"/>
                    <a:pt x="75" y="860"/>
                    <a:pt x="75" y="860"/>
                  </a:cubicBezTo>
                  <a:cubicBezTo>
                    <a:pt x="58" y="940"/>
                    <a:pt x="58" y="940"/>
                    <a:pt x="58" y="940"/>
                  </a:cubicBezTo>
                  <a:cubicBezTo>
                    <a:pt x="54" y="940"/>
                    <a:pt x="54" y="940"/>
                    <a:pt x="54" y="940"/>
                  </a:cubicBezTo>
                  <a:cubicBezTo>
                    <a:pt x="30" y="940"/>
                    <a:pt x="14" y="941"/>
                    <a:pt x="8" y="946"/>
                  </a:cubicBezTo>
                  <a:cubicBezTo>
                    <a:pt x="9" y="951"/>
                    <a:pt x="19" y="959"/>
                    <a:pt x="37" y="971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55" y="969"/>
                    <a:pt x="55" y="969"/>
                    <a:pt x="55" y="969"/>
                  </a:cubicBezTo>
                  <a:cubicBezTo>
                    <a:pt x="56" y="970"/>
                    <a:pt x="56" y="970"/>
                    <a:pt x="56" y="970"/>
                  </a:cubicBezTo>
                  <a:cubicBezTo>
                    <a:pt x="91" y="1004"/>
                    <a:pt x="91" y="1004"/>
                    <a:pt x="91" y="1004"/>
                  </a:cubicBezTo>
                  <a:cubicBezTo>
                    <a:pt x="105" y="1015"/>
                    <a:pt x="104" y="1035"/>
                    <a:pt x="86" y="1065"/>
                  </a:cubicBezTo>
                  <a:cubicBezTo>
                    <a:pt x="91" y="1098"/>
                    <a:pt x="91" y="1098"/>
                    <a:pt x="91" y="1098"/>
                  </a:cubicBezTo>
                  <a:cubicBezTo>
                    <a:pt x="105" y="1101"/>
                    <a:pt x="105" y="1101"/>
                    <a:pt x="105" y="1101"/>
                  </a:cubicBezTo>
                  <a:cubicBezTo>
                    <a:pt x="159" y="1101"/>
                    <a:pt x="159" y="1101"/>
                    <a:pt x="159" y="1101"/>
                  </a:cubicBezTo>
                  <a:cubicBezTo>
                    <a:pt x="131" y="1126"/>
                    <a:pt x="131" y="1126"/>
                    <a:pt x="131" y="1126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68" y="1146"/>
                    <a:pt x="168" y="1146"/>
                    <a:pt x="168" y="1146"/>
                  </a:cubicBezTo>
                  <a:cubicBezTo>
                    <a:pt x="225" y="1170"/>
                    <a:pt x="225" y="1170"/>
                    <a:pt x="225" y="1170"/>
                  </a:cubicBezTo>
                  <a:cubicBezTo>
                    <a:pt x="226" y="1171"/>
                    <a:pt x="226" y="1171"/>
                    <a:pt x="226" y="1171"/>
                  </a:cubicBezTo>
                  <a:cubicBezTo>
                    <a:pt x="228" y="1171"/>
                    <a:pt x="228" y="1171"/>
                    <a:pt x="228" y="1171"/>
                  </a:cubicBezTo>
                  <a:cubicBezTo>
                    <a:pt x="234" y="1258"/>
                    <a:pt x="234" y="1258"/>
                    <a:pt x="234" y="1258"/>
                  </a:cubicBezTo>
                  <a:cubicBezTo>
                    <a:pt x="235" y="1275"/>
                    <a:pt x="247" y="1287"/>
                    <a:pt x="273" y="1296"/>
                  </a:cubicBezTo>
                  <a:cubicBezTo>
                    <a:pt x="277" y="1294"/>
                    <a:pt x="277" y="1294"/>
                    <a:pt x="277" y="1294"/>
                  </a:cubicBezTo>
                  <a:cubicBezTo>
                    <a:pt x="278" y="1294"/>
                    <a:pt x="278" y="1294"/>
                    <a:pt x="278" y="1294"/>
                  </a:cubicBezTo>
                  <a:cubicBezTo>
                    <a:pt x="279" y="1294"/>
                    <a:pt x="279" y="1294"/>
                    <a:pt x="279" y="1294"/>
                  </a:cubicBezTo>
                  <a:cubicBezTo>
                    <a:pt x="338" y="1302"/>
                    <a:pt x="338" y="1302"/>
                    <a:pt x="338" y="1302"/>
                  </a:cubicBezTo>
                  <a:cubicBezTo>
                    <a:pt x="342" y="1302"/>
                    <a:pt x="342" y="1302"/>
                    <a:pt x="342" y="1302"/>
                  </a:cubicBezTo>
                  <a:cubicBezTo>
                    <a:pt x="342" y="1301"/>
                    <a:pt x="342" y="1301"/>
                    <a:pt x="342" y="1301"/>
                  </a:cubicBezTo>
                  <a:cubicBezTo>
                    <a:pt x="343" y="1299"/>
                    <a:pt x="343" y="1299"/>
                    <a:pt x="343" y="1299"/>
                  </a:cubicBezTo>
                  <a:cubicBezTo>
                    <a:pt x="350" y="1287"/>
                    <a:pt x="354" y="1279"/>
                    <a:pt x="354" y="1277"/>
                  </a:cubicBezTo>
                  <a:cubicBezTo>
                    <a:pt x="354" y="1275"/>
                    <a:pt x="354" y="1275"/>
                    <a:pt x="354" y="1275"/>
                  </a:cubicBezTo>
                  <a:cubicBezTo>
                    <a:pt x="353" y="1265"/>
                    <a:pt x="357" y="1257"/>
                    <a:pt x="366" y="1251"/>
                  </a:cubicBezTo>
                  <a:cubicBezTo>
                    <a:pt x="374" y="1244"/>
                    <a:pt x="379" y="1238"/>
                    <a:pt x="382" y="1230"/>
                  </a:cubicBezTo>
                  <a:cubicBezTo>
                    <a:pt x="383" y="1229"/>
                    <a:pt x="383" y="1229"/>
                    <a:pt x="383" y="1229"/>
                  </a:cubicBezTo>
                  <a:cubicBezTo>
                    <a:pt x="387" y="1221"/>
                    <a:pt x="397" y="1219"/>
                    <a:pt x="415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36" y="1236"/>
                    <a:pt x="436" y="1236"/>
                    <a:pt x="436" y="1236"/>
                  </a:cubicBezTo>
                  <a:cubicBezTo>
                    <a:pt x="503" y="1248"/>
                    <a:pt x="503" y="1248"/>
                    <a:pt x="503" y="1248"/>
                  </a:cubicBezTo>
                  <a:cubicBezTo>
                    <a:pt x="544" y="1245"/>
                    <a:pt x="544" y="1245"/>
                    <a:pt x="544" y="1245"/>
                  </a:cubicBezTo>
                  <a:cubicBezTo>
                    <a:pt x="573" y="1233"/>
                    <a:pt x="573" y="1233"/>
                    <a:pt x="573" y="1233"/>
                  </a:cubicBezTo>
                  <a:cubicBezTo>
                    <a:pt x="579" y="1225"/>
                    <a:pt x="583" y="1222"/>
                    <a:pt x="586" y="1220"/>
                  </a:cubicBezTo>
                  <a:cubicBezTo>
                    <a:pt x="591" y="1219"/>
                    <a:pt x="599" y="1221"/>
                    <a:pt x="607" y="1228"/>
                  </a:cubicBezTo>
                  <a:cubicBezTo>
                    <a:pt x="611" y="1230"/>
                    <a:pt x="611" y="1230"/>
                    <a:pt x="611" y="1230"/>
                  </a:cubicBezTo>
                  <a:cubicBezTo>
                    <a:pt x="616" y="1234"/>
                    <a:pt x="619" y="1240"/>
                    <a:pt x="623" y="1252"/>
                  </a:cubicBezTo>
                  <a:cubicBezTo>
                    <a:pt x="644" y="1267"/>
                    <a:pt x="644" y="1267"/>
                    <a:pt x="644" y="1267"/>
                  </a:cubicBezTo>
                  <a:cubicBezTo>
                    <a:pt x="660" y="1267"/>
                    <a:pt x="660" y="1267"/>
                    <a:pt x="660" y="1267"/>
                  </a:cubicBezTo>
                  <a:cubicBezTo>
                    <a:pt x="661" y="1267"/>
                    <a:pt x="661" y="1267"/>
                    <a:pt x="661" y="1267"/>
                  </a:cubicBezTo>
                  <a:cubicBezTo>
                    <a:pt x="663" y="1267"/>
                    <a:pt x="663" y="1267"/>
                    <a:pt x="663" y="1267"/>
                  </a:cubicBezTo>
                  <a:cubicBezTo>
                    <a:pt x="664" y="1267"/>
                    <a:pt x="664" y="1267"/>
                    <a:pt x="664" y="1267"/>
                  </a:cubicBezTo>
                  <a:cubicBezTo>
                    <a:pt x="686" y="1277"/>
                    <a:pt x="686" y="1277"/>
                    <a:pt x="686" y="1277"/>
                  </a:cubicBezTo>
                  <a:cubicBezTo>
                    <a:pt x="728" y="1274"/>
                    <a:pt x="728" y="1274"/>
                    <a:pt x="728" y="1274"/>
                  </a:cubicBezTo>
                  <a:cubicBezTo>
                    <a:pt x="751" y="1266"/>
                    <a:pt x="751" y="1266"/>
                    <a:pt x="751" y="1266"/>
                  </a:cubicBezTo>
                  <a:cubicBezTo>
                    <a:pt x="811" y="1272"/>
                    <a:pt x="811" y="1272"/>
                    <a:pt x="811" y="1272"/>
                  </a:cubicBezTo>
                  <a:cubicBezTo>
                    <a:pt x="837" y="1264"/>
                    <a:pt x="837" y="1264"/>
                    <a:pt x="837" y="1264"/>
                  </a:cubicBezTo>
                  <a:cubicBezTo>
                    <a:pt x="868" y="1252"/>
                    <a:pt x="868" y="1252"/>
                    <a:pt x="868" y="1252"/>
                  </a:cubicBezTo>
                  <a:cubicBezTo>
                    <a:pt x="874" y="1247"/>
                    <a:pt x="882" y="1244"/>
                    <a:pt x="892" y="1241"/>
                  </a:cubicBezTo>
                  <a:cubicBezTo>
                    <a:pt x="950" y="1241"/>
                    <a:pt x="950" y="1241"/>
                    <a:pt x="950" y="1241"/>
                  </a:cubicBezTo>
                  <a:cubicBezTo>
                    <a:pt x="971" y="1234"/>
                    <a:pt x="971" y="1234"/>
                    <a:pt x="971" y="1234"/>
                  </a:cubicBezTo>
                  <a:cubicBezTo>
                    <a:pt x="980" y="1228"/>
                    <a:pt x="987" y="1225"/>
                    <a:pt x="993" y="1225"/>
                  </a:cubicBezTo>
                  <a:cubicBezTo>
                    <a:pt x="1027" y="1225"/>
                    <a:pt x="1027" y="1225"/>
                    <a:pt x="1027" y="1225"/>
                  </a:cubicBezTo>
                  <a:cubicBezTo>
                    <a:pt x="1043" y="1237"/>
                    <a:pt x="1043" y="1237"/>
                    <a:pt x="1043" y="1237"/>
                  </a:cubicBezTo>
                  <a:cubicBezTo>
                    <a:pt x="1088" y="1246"/>
                    <a:pt x="1088" y="1246"/>
                    <a:pt x="1088" y="1246"/>
                  </a:cubicBezTo>
                  <a:cubicBezTo>
                    <a:pt x="1095" y="1246"/>
                    <a:pt x="1101" y="1252"/>
                    <a:pt x="1112" y="1261"/>
                  </a:cubicBezTo>
                  <a:cubicBezTo>
                    <a:pt x="1131" y="1274"/>
                    <a:pt x="1131" y="1274"/>
                    <a:pt x="1131" y="1274"/>
                  </a:cubicBezTo>
                  <a:cubicBezTo>
                    <a:pt x="1133" y="1276"/>
                    <a:pt x="1133" y="1276"/>
                    <a:pt x="1133" y="1276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7" y="1277"/>
                    <a:pt x="1177" y="1277"/>
                    <a:pt x="1177" y="1277"/>
                  </a:cubicBezTo>
                  <a:cubicBezTo>
                    <a:pt x="1197" y="1287"/>
                    <a:pt x="1197" y="1287"/>
                    <a:pt x="1197" y="1287"/>
                  </a:cubicBezTo>
                  <a:cubicBezTo>
                    <a:pt x="1224" y="1293"/>
                    <a:pt x="1224" y="1293"/>
                    <a:pt x="1224" y="1293"/>
                  </a:cubicBezTo>
                  <a:cubicBezTo>
                    <a:pt x="1225" y="1293"/>
                    <a:pt x="1225" y="1293"/>
                    <a:pt x="1225" y="1293"/>
                  </a:cubicBezTo>
                  <a:cubicBezTo>
                    <a:pt x="1247" y="1296"/>
                    <a:pt x="1247" y="1296"/>
                    <a:pt x="1247" y="1296"/>
                  </a:cubicBezTo>
                  <a:cubicBezTo>
                    <a:pt x="1253" y="1283"/>
                    <a:pt x="1253" y="1283"/>
                    <a:pt x="1253" y="1283"/>
                  </a:cubicBezTo>
                  <a:cubicBezTo>
                    <a:pt x="1244" y="1262"/>
                    <a:pt x="1244" y="1262"/>
                    <a:pt x="1244" y="1262"/>
                  </a:cubicBezTo>
                  <a:cubicBezTo>
                    <a:pt x="1239" y="1241"/>
                    <a:pt x="1239" y="1241"/>
                    <a:pt x="1239" y="1241"/>
                  </a:cubicBezTo>
                  <a:cubicBezTo>
                    <a:pt x="1239" y="1240"/>
                    <a:pt x="1239" y="1240"/>
                    <a:pt x="1239" y="1240"/>
                  </a:cubicBezTo>
                  <a:cubicBezTo>
                    <a:pt x="1238" y="1240"/>
                    <a:pt x="1238" y="1240"/>
                    <a:pt x="1238" y="1240"/>
                  </a:cubicBezTo>
                  <a:cubicBezTo>
                    <a:pt x="1242" y="1237"/>
                    <a:pt x="1242" y="1237"/>
                    <a:pt x="1242" y="1237"/>
                  </a:cubicBezTo>
                  <a:cubicBezTo>
                    <a:pt x="1256" y="1217"/>
                    <a:pt x="1256" y="1217"/>
                    <a:pt x="1256" y="1217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7" y="1216"/>
                    <a:pt x="1257" y="1216"/>
                    <a:pt x="1257" y="1216"/>
                  </a:cubicBezTo>
                  <a:cubicBezTo>
                    <a:pt x="1257" y="1215"/>
                    <a:pt x="1257" y="1215"/>
                    <a:pt x="1257" y="1215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69" y="1198"/>
                    <a:pt x="1269" y="1198"/>
                    <a:pt x="1269" y="1198"/>
                  </a:cubicBezTo>
                  <a:cubicBezTo>
                    <a:pt x="1263" y="1177"/>
                    <a:pt x="1263" y="1177"/>
                    <a:pt x="1263" y="1177"/>
                  </a:cubicBezTo>
                  <a:cubicBezTo>
                    <a:pt x="1263" y="1174"/>
                    <a:pt x="1259" y="1171"/>
                    <a:pt x="1253" y="116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237" y="1150"/>
                    <a:pt x="1237" y="1150"/>
                    <a:pt x="1237" y="1150"/>
                  </a:cubicBezTo>
                  <a:cubicBezTo>
                    <a:pt x="1217" y="1133"/>
                    <a:pt x="1217" y="1133"/>
                    <a:pt x="1217" y="1133"/>
                  </a:cubicBezTo>
                  <a:cubicBezTo>
                    <a:pt x="1216" y="1131"/>
                    <a:pt x="1216" y="1131"/>
                    <a:pt x="1216" y="1131"/>
                  </a:cubicBezTo>
                  <a:cubicBezTo>
                    <a:pt x="1214" y="1130"/>
                    <a:pt x="1214" y="1130"/>
                    <a:pt x="1214" y="1130"/>
                  </a:cubicBezTo>
                  <a:cubicBezTo>
                    <a:pt x="1215" y="1129"/>
                    <a:pt x="1215" y="1129"/>
                    <a:pt x="1215" y="1129"/>
                  </a:cubicBezTo>
                  <a:cubicBezTo>
                    <a:pt x="1215" y="1127"/>
                    <a:pt x="1215" y="1127"/>
                    <a:pt x="1215" y="1127"/>
                  </a:cubicBezTo>
                  <a:cubicBezTo>
                    <a:pt x="1218" y="1107"/>
                    <a:pt x="1218" y="1107"/>
                    <a:pt x="1218" y="1107"/>
                  </a:cubicBezTo>
                  <a:cubicBezTo>
                    <a:pt x="1218" y="1092"/>
                    <a:pt x="1218" y="1092"/>
                    <a:pt x="1218" y="1092"/>
                  </a:cubicBezTo>
                  <a:cubicBezTo>
                    <a:pt x="1209" y="1067"/>
                    <a:pt x="1209" y="1067"/>
                    <a:pt x="1209" y="1067"/>
                  </a:cubicBezTo>
                  <a:cubicBezTo>
                    <a:pt x="1233" y="1062"/>
                    <a:pt x="1233" y="1062"/>
                    <a:pt x="1233" y="1062"/>
                  </a:cubicBezTo>
                  <a:cubicBezTo>
                    <a:pt x="1245" y="1050"/>
                    <a:pt x="1245" y="1050"/>
                    <a:pt x="1245" y="1050"/>
                  </a:cubicBezTo>
                  <a:cubicBezTo>
                    <a:pt x="1274" y="1050"/>
                    <a:pt x="1274" y="1050"/>
                    <a:pt x="1274" y="1050"/>
                  </a:cubicBezTo>
                  <a:cubicBezTo>
                    <a:pt x="1304" y="1046"/>
                    <a:pt x="1304" y="1046"/>
                    <a:pt x="1304" y="1046"/>
                  </a:cubicBezTo>
                  <a:cubicBezTo>
                    <a:pt x="1305" y="1046"/>
                    <a:pt x="1305" y="1046"/>
                    <a:pt x="1305" y="1046"/>
                  </a:cubicBezTo>
                  <a:cubicBezTo>
                    <a:pt x="1325" y="1048"/>
                    <a:pt x="1325" y="1048"/>
                    <a:pt x="1325" y="1048"/>
                  </a:cubicBezTo>
                  <a:cubicBezTo>
                    <a:pt x="1348" y="1039"/>
                    <a:pt x="1348" y="1039"/>
                    <a:pt x="1348" y="1039"/>
                  </a:cubicBezTo>
                  <a:cubicBezTo>
                    <a:pt x="1374" y="1036"/>
                    <a:pt x="1374" y="1036"/>
                    <a:pt x="1374" y="1036"/>
                  </a:cubicBezTo>
                  <a:cubicBezTo>
                    <a:pt x="1391" y="1029"/>
                    <a:pt x="1391" y="1029"/>
                    <a:pt x="1391" y="1029"/>
                  </a:cubicBezTo>
                  <a:cubicBezTo>
                    <a:pt x="1392" y="1029"/>
                    <a:pt x="1392" y="1029"/>
                    <a:pt x="1392" y="1029"/>
                  </a:cubicBezTo>
                  <a:cubicBezTo>
                    <a:pt x="1438" y="1020"/>
                    <a:pt x="1438" y="1020"/>
                    <a:pt x="1438" y="1020"/>
                  </a:cubicBezTo>
                  <a:cubicBezTo>
                    <a:pt x="1445" y="1013"/>
                    <a:pt x="1445" y="1013"/>
                    <a:pt x="1445" y="1013"/>
                  </a:cubicBezTo>
                  <a:cubicBezTo>
                    <a:pt x="1443" y="1005"/>
                    <a:pt x="1443" y="1005"/>
                    <a:pt x="1443" y="1005"/>
                  </a:cubicBezTo>
                  <a:cubicBezTo>
                    <a:pt x="1435" y="990"/>
                    <a:pt x="1435" y="990"/>
                    <a:pt x="1435" y="990"/>
                  </a:cubicBezTo>
                  <a:cubicBezTo>
                    <a:pt x="1435" y="989"/>
                    <a:pt x="1435" y="989"/>
                    <a:pt x="1435" y="989"/>
                  </a:cubicBezTo>
                  <a:cubicBezTo>
                    <a:pt x="1434" y="988"/>
                    <a:pt x="1434" y="988"/>
                    <a:pt x="1434" y="988"/>
                  </a:cubicBezTo>
                  <a:cubicBezTo>
                    <a:pt x="1434" y="987"/>
                    <a:pt x="1434" y="987"/>
                    <a:pt x="1434" y="987"/>
                  </a:cubicBezTo>
                  <a:cubicBezTo>
                    <a:pt x="1436" y="971"/>
                    <a:pt x="1436" y="971"/>
                    <a:pt x="1436" y="971"/>
                  </a:cubicBezTo>
                  <a:cubicBezTo>
                    <a:pt x="1437" y="970"/>
                    <a:pt x="1437" y="970"/>
                    <a:pt x="1437" y="970"/>
                  </a:cubicBezTo>
                  <a:cubicBezTo>
                    <a:pt x="1437" y="948"/>
                    <a:pt x="1437" y="948"/>
                    <a:pt x="1437" y="948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8"/>
                    <a:pt x="1433" y="928"/>
                    <a:pt x="1433" y="928"/>
                  </a:cubicBezTo>
                  <a:cubicBezTo>
                    <a:pt x="1443" y="906"/>
                    <a:pt x="1443" y="906"/>
                    <a:pt x="1443" y="906"/>
                  </a:cubicBezTo>
                  <a:cubicBezTo>
                    <a:pt x="1447" y="897"/>
                    <a:pt x="1453" y="892"/>
                    <a:pt x="1459" y="892"/>
                  </a:cubicBezTo>
                  <a:cubicBezTo>
                    <a:pt x="1486" y="894"/>
                    <a:pt x="1486" y="894"/>
                    <a:pt x="1486" y="894"/>
                  </a:cubicBezTo>
                  <a:cubicBezTo>
                    <a:pt x="1491" y="894"/>
                    <a:pt x="1496" y="892"/>
                    <a:pt x="1501" y="887"/>
                  </a:cubicBezTo>
                  <a:cubicBezTo>
                    <a:pt x="1542" y="832"/>
                    <a:pt x="1542" y="832"/>
                    <a:pt x="1542" y="832"/>
                  </a:cubicBezTo>
                  <a:cubicBezTo>
                    <a:pt x="1542" y="831"/>
                    <a:pt x="1542" y="831"/>
                    <a:pt x="1542" y="831"/>
                  </a:cubicBezTo>
                  <a:cubicBezTo>
                    <a:pt x="1543" y="829"/>
                    <a:pt x="1543" y="829"/>
                    <a:pt x="1543" y="829"/>
                  </a:cubicBezTo>
                  <a:cubicBezTo>
                    <a:pt x="1566" y="811"/>
                    <a:pt x="1566" y="811"/>
                    <a:pt x="1566" y="811"/>
                  </a:cubicBezTo>
                  <a:cubicBezTo>
                    <a:pt x="1568" y="809"/>
                    <a:pt x="1568" y="809"/>
                    <a:pt x="1568" y="809"/>
                  </a:cubicBezTo>
                  <a:cubicBezTo>
                    <a:pt x="1576" y="807"/>
                    <a:pt x="1581" y="804"/>
                    <a:pt x="1585" y="802"/>
                  </a:cubicBezTo>
                  <a:cubicBezTo>
                    <a:pt x="1590" y="797"/>
                    <a:pt x="1590" y="797"/>
                    <a:pt x="1590" y="797"/>
                  </a:cubicBezTo>
                  <a:cubicBezTo>
                    <a:pt x="1597" y="787"/>
                    <a:pt x="1604" y="783"/>
                    <a:pt x="1608" y="783"/>
                  </a:cubicBezTo>
                  <a:cubicBezTo>
                    <a:pt x="1644" y="790"/>
                    <a:pt x="1644" y="790"/>
                    <a:pt x="1644" y="790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6" y="776"/>
                    <a:pt x="1676" y="776"/>
                    <a:pt x="1676" y="776"/>
                  </a:cubicBezTo>
                  <a:cubicBezTo>
                    <a:pt x="1694" y="774"/>
                    <a:pt x="1694" y="774"/>
                    <a:pt x="1694" y="774"/>
                  </a:cubicBezTo>
                  <a:cubicBezTo>
                    <a:pt x="1709" y="767"/>
                    <a:pt x="1709" y="767"/>
                    <a:pt x="1709" y="767"/>
                  </a:cubicBezTo>
                  <a:cubicBezTo>
                    <a:pt x="1709" y="743"/>
                    <a:pt x="1709" y="743"/>
                    <a:pt x="1709" y="743"/>
                  </a:cubicBezTo>
                  <a:cubicBezTo>
                    <a:pt x="1713" y="712"/>
                    <a:pt x="1713" y="712"/>
                    <a:pt x="1713" y="712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0"/>
                    <a:pt x="1713" y="710"/>
                    <a:pt x="1713" y="710"/>
                  </a:cubicBezTo>
                  <a:cubicBezTo>
                    <a:pt x="1719" y="702"/>
                    <a:pt x="1719" y="702"/>
                    <a:pt x="1719" y="702"/>
                  </a:cubicBezTo>
                  <a:lnTo>
                    <a:pt x="1719" y="70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37" name="Freeform 9"/>
            <p:cNvSpPr/>
            <p:nvPr/>
          </p:nvSpPr>
          <p:spPr bwMode="auto">
            <a:xfrm>
              <a:off x="1524305" y="2499698"/>
              <a:ext cx="1049843" cy="757053"/>
            </a:xfrm>
            <a:custGeom>
              <a:gdLst>
                <a:gd fmla="*/ 636 w 1071" name="T0"/>
                <a:gd fmla="*/ 77 h 769" name="T1"/>
                <a:gd fmla="*/ 604 w 1071" name="T2"/>
                <a:gd fmla="*/ 110 h 769" name="T3"/>
                <a:gd fmla="*/ 503 w 1071" name="T4"/>
                <a:gd fmla="*/ 38 h 769" name="T5"/>
                <a:gd fmla="*/ 471 w 1071" name="T6"/>
                <a:gd fmla="*/ 25 h 769" name="T7"/>
                <a:gd fmla="*/ 380 w 1071" name="T8"/>
                <a:gd fmla="*/ 5 h 769" name="T9"/>
                <a:gd fmla="*/ 303 w 1071" name="T10"/>
                <a:gd fmla="*/ 14 h 769" name="T11"/>
                <a:gd fmla="*/ 261 w 1071" name="T12"/>
                <a:gd fmla="*/ 26 h 769" name="T13"/>
                <a:gd fmla="*/ 190 w 1071" name="T14"/>
                <a:gd fmla="*/ 35 h 769" name="T15"/>
                <a:gd fmla="*/ 110 w 1071" name="T16"/>
                <a:gd fmla="*/ 53 h 769" name="T17"/>
                <a:gd fmla="*/ 131 w 1071" name="T18"/>
                <a:gd fmla="*/ 119 h 769" name="T19"/>
                <a:gd fmla="*/ 164 w 1071" name="T20"/>
                <a:gd fmla="*/ 171 h 769" name="T21"/>
                <a:gd fmla="*/ 139 w 1071" name="T22"/>
                <a:gd fmla="*/ 236 h 769" name="T23"/>
                <a:gd fmla="*/ 148 w 1071" name="T24"/>
                <a:gd fmla="*/ 270 h 769" name="T25"/>
                <a:gd fmla="*/ 79 w 1071" name="T26"/>
                <a:gd fmla="*/ 276 h 769" name="T27"/>
                <a:gd fmla="*/ 26 w 1071" name="T28"/>
                <a:gd fmla="*/ 319 h 769" name="T29"/>
                <a:gd fmla="*/ 5 w 1071" name="T30"/>
                <a:gd fmla="*/ 359 h 769" name="T31"/>
                <a:gd fmla="*/ 14 w 1071" name="T32"/>
                <a:gd fmla="*/ 445 h 769" name="T33"/>
                <a:gd fmla="*/ 23 w 1071" name="T34"/>
                <a:gd fmla="*/ 519 h 769" name="T35"/>
                <a:gd fmla="*/ 102 w 1071" name="T36"/>
                <a:gd fmla="*/ 550 h 769" name="T37"/>
                <a:gd fmla="*/ 134 w 1071" name="T38"/>
                <a:gd fmla="*/ 574 h 769" name="T39"/>
                <a:gd fmla="*/ 168 w 1071" name="T40"/>
                <a:gd fmla="*/ 604 h 769" name="T41"/>
                <a:gd fmla="*/ 247 w 1071" name="T42"/>
                <a:gd fmla="*/ 637 h 769" name="T43"/>
                <a:gd fmla="*/ 359 w 1071" name="T44"/>
                <a:gd fmla="*/ 660 h 769" name="T45"/>
                <a:gd fmla="*/ 419 w 1071" name="T46"/>
                <a:gd fmla="*/ 675 h 769" name="T47"/>
                <a:gd fmla="*/ 449 w 1071" name="T48"/>
                <a:gd fmla="*/ 708 h 769" name="T49"/>
                <a:gd fmla="*/ 461 w 1071" name="T50"/>
                <a:gd fmla="*/ 732 h 769" name="T51"/>
                <a:gd fmla="*/ 483 w 1071" name="T52"/>
                <a:gd fmla="*/ 762 h 769" name="T53"/>
                <a:gd fmla="*/ 516 w 1071" name="T54"/>
                <a:gd fmla="*/ 750 h 769" name="T55"/>
                <a:gd fmla="*/ 555 w 1071" name="T56"/>
                <a:gd fmla="*/ 737 h 769" name="T57"/>
                <a:gd fmla="*/ 587 w 1071" name="T58"/>
                <a:gd fmla="*/ 729 h 769" name="T59"/>
                <a:gd fmla="*/ 598 w 1071" name="T60"/>
                <a:gd fmla="*/ 688 h 769" name="T61"/>
                <a:gd fmla="*/ 639 w 1071" name="T62"/>
                <a:gd fmla="*/ 619 h 769" name="T63"/>
                <a:gd fmla="*/ 632 w 1071" name="T64"/>
                <a:gd fmla="*/ 555 h 769" name="T65"/>
                <a:gd fmla="*/ 650 w 1071" name="T66"/>
                <a:gd fmla="*/ 535 h 769" name="T67"/>
                <a:gd fmla="*/ 734 w 1071" name="T68"/>
                <a:gd fmla="*/ 563 h 769" name="T69"/>
                <a:gd fmla="*/ 751 w 1071" name="T70"/>
                <a:gd fmla="*/ 609 h 769" name="T71"/>
                <a:gd fmla="*/ 789 w 1071" name="T72"/>
                <a:gd fmla="*/ 657 h 769" name="T73"/>
                <a:gd fmla="*/ 858 w 1071" name="T74"/>
                <a:gd fmla="*/ 683 h 769" name="T75"/>
                <a:gd fmla="*/ 878 w 1071" name="T76"/>
                <a:gd fmla="*/ 689 h 769" name="T77"/>
                <a:gd fmla="*/ 924 w 1071" name="T78"/>
                <a:gd fmla="*/ 670 h 769" name="T79"/>
                <a:gd fmla="*/ 953 w 1071" name="T80"/>
                <a:gd fmla="*/ 623 h 769" name="T81"/>
                <a:gd fmla="*/ 915 w 1071" name="T82"/>
                <a:gd fmla="*/ 603 h 769" name="T83"/>
                <a:gd fmla="*/ 969 w 1071" name="T84"/>
                <a:gd fmla="*/ 537 h 769" name="T85"/>
                <a:gd fmla="*/ 992 w 1071" name="T86"/>
                <a:gd fmla="*/ 461 h 769" name="T87"/>
                <a:gd fmla="*/ 1063 w 1071" name="T88"/>
                <a:gd fmla="*/ 383 h 769" name="T89"/>
                <a:gd fmla="*/ 1056 w 1071" name="T90"/>
                <a:gd fmla="*/ 336 h 769" name="T91"/>
                <a:gd fmla="*/ 1009 w 1071" name="T92"/>
                <a:gd fmla="*/ 222 h 769" name="T93"/>
                <a:gd fmla="*/ 972 w 1071" name="T94"/>
                <a:gd fmla="*/ 210 h 769" name="T95"/>
                <a:gd fmla="*/ 889 w 1071" name="T96"/>
                <a:gd fmla="*/ 131 h 769" name="T97"/>
                <a:gd fmla="*/ 867 w 1071" name="T98"/>
                <a:gd fmla="*/ 139 h 769" name="T99"/>
                <a:gd fmla="*/ 813 w 1071" name="T100"/>
                <a:gd fmla="*/ 103 h 769" name="T101"/>
                <a:gd fmla="*/ 742 w 1071" name="T102"/>
                <a:gd fmla="*/ 67 h 769" name="T103"/>
                <a:gd fmla="*/ 719 w 1071" name="T104"/>
                <a:gd fmla="*/ 71 h 769" name="T105"/>
                <a:gd fmla="*/ 639 w 1071" name="T106"/>
                <a:gd fmla="*/ 40 h 769" name="T10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b="b" l="0" r="r" t="0"/>
              <a:pathLst>
                <a:path h="769" w="1071">
                  <a:moveTo>
                    <a:pt x="639" y="40"/>
                  </a:moveTo>
                  <a:cubicBezTo>
                    <a:pt x="630" y="47"/>
                    <a:pt x="630" y="47"/>
                    <a:pt x="630" y="47"/>
                  </a:cubicBezTo>
                  <a:cubicBezTo>
                    <a:pt x="630" y="51"/>
                    <a:pt x="632" y="61"/>
                    <a:pt x="635" y="74"/>
                  </a:cubicBezTo>
                  <a:cubicBezTo>
                    <a:pt x="635" y="76"/>
                    <a:pt x="635" y="76"/>
                    <a:pt x="635" y="76"/>
                  </a:cubicBezTo>
                  <a:cubicBezTo>
                    <a:pt x="636" y="77"/>
                    <a:pt x="636" y="77"/>
                    <a:pt x="636" y="77"/>
                  </a:cubicBezTo>
                  <a:cubicBezTo>
                    <a:pt x="635" y="77"/>
                    <a:pt x="635" y="77"/>
                    <a:pt x="635" y="77"/>
                  </a:cubicBezTo>
                  <a:cubicBezTo>
                    <a:pt x="624" y="103"/>
                    <a:pt x="624" y="103"/>
                    <a:pt x="624" y="103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5" y="110"/>
                    <a:pt x="605" y="110"/>
                    <a:pt x="605" y="110"/>
                  </a:cubicBezTo>
                  <a:cubicBezTo>
                    <a:pt x="604" y="110"/>
                    <a:pt x="604" y="110"/>
                    <a:pt x="604" y="110"/>
                  </a:cubicBezTo>
                  <a:cubicBezTo>
                    <a:pt x="576" y="98"/>
                    <a:pt x="576" y="98"/>
                    <a:pt x="576" y="98"/>
                  </a:cubicBezTo>
                  <a:cubicBezTo>
                    <a:pt x="575" y="98"/>
                    <a:pt x="575" y="98"/>
                    <a:pt x="575" y="98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23" y="49"/>
                    <a:pt x="523" y="49"/>
                    <a:pt x="523" y="49"/>
                  </a:cubicBezTo>
                  <a:cubicBezTo>
                    <a:pt x="503" y="38"/>
                    <a:pt x="503" y="38"/>
                    <a:pt x="503" y="38"/>
                  </a:cubicBezTo>
                  <a:cubicBezTo>
                    <a:pt x="472" y="26"/>
                    <a:pt x="472" y="26"/>
                    <a:pt x="472" y="26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15" y="7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380" y="5"/>
                    <a:pt x="380" y="5"/>
                    <a:pt x="380" y="5"/>
                  </a:cubicBezTo>
                  <a:cubicBezTo>
                    <a:pt x="379" y="5"/>
                    <a:pt x="379" y="5"/>
                    <a:pt x="379" y="5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28" y="8"/>
                    <a:pt x="328" y="8"/>
                    <a:pt x="328" y="8"/>
                  </a:cubicBezTo>
                  <a:cubicBezTo>
                    <a:pt x="322" y="11"/>
                    <a:pt x="313" y="12"/>
                    <a:pt x="303" y="14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62" y="25"/>
                    <a:pt x="262" y="25"/>
                    <a:pt x="262" y="25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7"/>
                    <a:pt x="261" y="27"/>
                    <a:pt x="261" y="27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55" y="143"/>
                    <a:pt x="159" y="148"/>
                    <a:pt x="159" y="155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1" y="186"/>
                    <a:pt x="171" y="187"/>
                    <a:pt x="170" y="187"/>
                  </a:cubicBezTo>
                  <a:cubicBezTo>
                    <a:pt x="150" y="202"/>
                    <a:pt x="150" y="202"/>
                    <a:pt x="150" y="202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49" y="258"/>
                    <a:pt x="149" y="258"/>
                    <a:pt x="149" y="258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1"/>
                    <a:pt x="150" y="261"/>
                    <a:pt x="150" y="261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6" y="275"/>
                    <a:pt x="143" y="279"/>
                    <a:pt x="140" y="281"/>
                  </a:cubicBezTo>
                  <a:cubicBezTo>
                    <a:pt x="134" y="287"/>
                    <a:pt x="123" y="287"/>
                    <a:pt x="106" y="281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76"/>
                    <a:pt x="78" y="276"/>
                    <a:pt x="78" y="276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29" y="267"/>
                    <a:pt x="29" y="267"/>
                    <a:pt x="29" y="267"/>
                  </a:cubicBezTo>
                  <a:cubicBezTo>
                    <a:pt x="26" y="319"/>
                    <a:pt x="26" y="319"/>
                    <a:pt x="26" y="319"/>
                  </a:cubicBezTo>
                  <a:cubicBezTo>
                    <a:pt x="25" y="327"/>
                    <a:pt x="20" y="330"/>
                    <a:pt x="13" y="331"/>
                  </a:cubicBezTo>
                  <a:cubicBezTo>
                    <a:pt x="9" y="332"/>
                    <a:pt x="7" y="336"/>
                    <a:pt x="8" y="345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7" y="346"/>
                    <a:pt x="7" y="346"/>
                    <a:pt x="7" y="346"/>
                  </a:cubicBezTo>
                  <a:cubicBezTo>
                    <a:pt x="5" y="359"/>
                    <a:pt x="5" y="359"/>
                    <a:pt x="5" y="359"/>
                  </a:cubicBezTo>
                  <a:cubicBezTo>
                    <a:pt x="13" y="366"/>
                    <a:pt x="18" y="371"/>
                    <a:pt x="20" y="375"/>
                  </a:cubicBezTo>
                  <a:cubicBezTo>
                    <a:pt x="25" y="401"/>
                    <a:pt x="25" y="401"/>
                    <a:pt x="25" y="401"/>
                  </a:cubicBezTo>
                  <a:cubicBezTo>
                    <a:pt x="25" y="410"/>
                    <a:pt x="25" y="410"/>
                    <a:pt x="25" y="410"/>
                  </a:cubicBezTo>
                  <a:cubicBezTo>
                    <a:pt x="24" y="415"/>
                    <a:pt x="23" y="420"/>
                    <a:pt x="21" y="424"/>
                  </a:cubicBezTo>
                  <a:cubicBezTo>
                    <a:pt x="14" y="445"/>
                    <a:pt x="14" y="445"/>
                    <a:pt x="14" y="44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2" y="489"/>
                    <a:pt x="2" y="489"/>
                    <a:pt x="2" y="489"/>
                  </a:cubicBezTo>
                  <a:cubicBezTo>
                    <a:pt x="16" y="507"/>
                    <a:pt x="16" y="507"/>
                    <a:pt x="16" y="507"/>
                  </a:cubicBezTo>
                  <a:cubicBezTo>
                    <a:pt x="20" y="512"/>
                    <a:pt x="22" y="516"/>
                    <a:pt x="23" y="519"/>
                  </a:cubicBezTo>
                  <a:cubicBezTo>
                    <a:pt x="36" y="537"/>
                    <a:pt x="36" y="537"/>
                    <a:pt x="36" y="537"/>
                  </a:cubicBezTo>
                  <a:cubicBezTo>
                    <a:pt x="55" y="558"/>
                    <a:pt x="55" y="558"/>
                    <a:pt x="55" y="558"/>
                  </a:cubicBezTo>
                  <a:cubicBezTo>
                    <a:pt x="62" y="565"/>
                    <a:pt x="67" y="568"/>
                    <a:pt x="70" y="568"/>
                  </a:cubicBezTo>
                  <a:cubicBezTo>
                    <a:pt x="90" y="556"/>
                    <a:pt x="90" y="556"/>
                    <a:pt x="90" y="556"/>
                  </a:cubicBezTo>
                  <a:cubicBezTo>
                    <a:pt x="94" y="553"/>
                    <a:pt x="97" y="550"/>
                    <a:pt x="102" y="550"/>
                  </a:cubicBezTo>
                  <a:cubicBezTo>
                    <a:pt x="106" y="550"/>
                    <a:pt x="113" y="554"/>
                    <a:pt x="122" y="560"/>
                  </a:cubicBezTo>
                  <a:cubicBezTo>
                    <a:pt x="122" y="560"/>
                    <a:pt x="122" y="560"/>
                    <a:pt x="122" y="560"/>
                  </a:cubicBezTo>
                  <a:cubicBezTo>
                    <a:pt x="123" y="560"/>
                    <a:pt x="123" y="560"/>
                    <a:pt x="123" y="560"/>
                  </a:cubicBezTo>
                  <a:cubicBezTo>
                    <a:pt x="123" y="561"/>
                    <a:pt x="123" y="561"/>
                    <a:pt x="123" y="561"/>
                  </a:cubicBezTo>
                  <a:cubicBezTo>
                    <a:pt x="134" y="574"/>
                    <a:pt x="134" y="574"/>
                    <a:pt x="134" y="574"/>
                  </a:cubicBezTo>
                  <a:cubicBezTo>
                    <a:pt x="139" y="586"/>
                    <a:pt x="139" y="586"/>
                    <a:pt x="139" y="586"/>
                  </a:cubicBezTo>
                  <a:cubicBezTo>
                    <a:pt x="143" y="592"/>
                    <a:pt x="143" y="592"/>
                    <a:pt x="143" y="592"/>
                  </a:cubicBezTo>
                  <a:cubicBezTo>
                    <a:pt x="147" y="594"/>
                    <a:pt x="147" y="594"/>
                    <a:pt x="147" y="594"/>
                  </a:cubicBezTo>
                  <a:cubicBezTo>
                    <a:pt x="160" y="603"/>
                    <a:pt x="160" y="603"/>
                    <a:pt x="160" y="603"/>
                  </a:cubicBezTo>
                  <a:cubicBezTo>
                    <a:pt x="168" y="604"/>
                    <a:pt x="168" y="604"/>
                    <a:pt x="168" y="604"/>
                  </a:cubicBezTo>
                  <a:cubicBezTo>
                    <a:pt x="172" y="605"/>
                    <a:pt x="176" y="609"/>
                    <a:pt x="179" y="613"/>
                  </a:cubicBezTo>
                  <a:cubicBezTo>
                    <a:pt x="181" y="616"/>
                    <a:pt x="193" y="620"/>
                    <a:pt x="213" y="625"/>
                  </a:cubicBezTo>
                  <a:cubicBezTo>
                    <a:pt x="214" y="625"/>
                    <a:pt x="214" y="625"/>
                    <a:pt x="214" y="625"/>
                  </a:cubicBezTo>
                  <a:cubicBezTo>
                    <a:pt x="246" y="637"/>
                    <a:pt x="246" y="637"/>
                    <a:pt x="246" y="637"/>
                  </a:cubicBezTo>
                  <a:cubicBezTo>
                    <a:pt x="247" y="637"/>
                    <a:pt x="247" y="637"/>
                    <a:pt x="247" y="637"/>
                  </a:cubicBezTo>
                  <a:cubicBezTo>
                    <a:pt x="248" y="637"/>
                    <a:pt x="248" y="637"/>
                    <a:pt x="248" y="637"/>
                  </a:cubicBezTo>
                  <a:cubicBezTo>
                    <a:pt x="270" y="648"/>
                    <a:pt x="270" y="648"/>
                    <a:pt x="270" y="648"/>
                  </a:cubicBezTo>
                  <a:cubicBezTo>
                    <a:pt x="308" y="657"/>
                    <a:pt x="308" y="657"/>
                    <a:pt x="308" y="657"/>
                  </a:cubicBezTo>
                  <a:cubicBezTo>
                    <a:pt x="309" y="658"/>
                    <a:pt x="309" y="658"/>
                    <a:pt x="309" y="658"/>
                  </a:cubicBezTo>
                  <a:cubicBezTo>
                    <a:pt x="359" y="660"/>
                    <a:pt x="359" y="660"/>
                    <a:pt x="359" y="660"/>
                  </a:cubicBezTo>
                  <a:cubicBezTo>
                    <a:pt x="381" y="652"/>
                    <a:pt x="381" y="652"/>
                    <a:pt x="381" y="652"/>
                  </a:cubicBezTo>
                  <a:cubicBezTo>
                    <a:pt x="401" y="652"/>
                    <a:pt x="401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6"/>
                    <a:pt x="419" y="676"/>
                    <a:pt x="419" y="676"/>
                  </a:cubicBezTo>
                  <a:cubicBezTo>
                    <a:pt x="429" y="693"/>
                    <a:pt x="429" y="693"/>
                    <a:pt x="429" y="693"/>
                  </a:cubicBezTo>
                  <a:cubicBezTo>
                    <a:pt x="438" y="702"/>
                    <a:pt x="438" y="702"/>
                    <a:pt x="438" y="702"/>
                  </a:cubicBezTo>
                  <a:cubicBezTo>
                    <a:pt x="449" y="708"/>
                    <a:pt x="449" y="708"/>
                    <a:pt x="449" y="708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2" y="710"/>
                    <a:pt x="452" y="710"/>
                    <a:pt x="452" y="710"/>
                  </a:cubicBezTo>
                  <a:cubicBezTo>
                    <a:pt x="461" y="731"/>
                    <a:pt x="461" y="731"/>
                    <a:pt x="461" y="731"/>
                  </a:cubicBezTo>
                  <a:cubicBezTo>
                    <a:pt x="461" y="732"/>
                    <a:pt x="461" y="732"/>
                    <a:pt x="461" y="732"/>
                  </a:cubicBezTo>
                  <a:cubicBezTo>
                    <a:pt x="462" y="732"/>
                    <a:pt x="462" y="732"/>
                    <a:pt x="462" y="732"/>
                  </a:cubicBezTo>
                  <a:cubicBezTo>
                    <a:pt x="462" y="733"/>
                    <a:pt x="462" y="733"/>
                    <a:pt x="462" y="733"/>
                  </a:cubicBezTo>
                  <a:cubicBezTo>
                    <a:pt x="467" y="756"/>
                    <a:pt x="467" y="756"/>
                    <a:pt x="467" y="756"/>
                  </a:cubicBezTo>
                  <a:cubicBezTo>
                    <a:pt x="482" y="762"/>
                    <a:pt x="482" y="762"/>
                    <a:pt x="482" y="762"/>
                  </a:cubicBezTo>
                  <a:cubicBezTo>
                    <a:pt x="483" y="762"/>
                    <a:pt x="483" y="762"/>
                    <a:pt x="483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96" y="769"/>
                    <a:pt x="496" y="769"/>
                    <a:pt x="496" y="769"/>
                  </a:cubicBezTo>
                  <a:cubicBezTo>
                    <a:pt x="512" y="766"/>
                    <a:pt x="512" y="766"/>
                    <a:pt x="512" y="766"/>
                  </a:cubicBezTo>
                  <a:cubicBezTo>
                    <a:pt x="516" y="750"/>
                    <a:pt x="516" y="750"/>
                    <a:pt x="516" y="750"/>
                  </a:cubicBezTo>
                  <a:cubicBezTo>
                    <a:pt x="516" y="749"/>
                    <a:pt x="516" y="749"/>
                    <a:pt x="516" y="749"/>
                  </a:cubicBezTo>
                  <a:cubicBezTo>
                    <a:pt x="517" y="748"/>
                    <a:pt x="517" y="748"/>
                    <a:pt x="517" y="748"/>
                  </a:cubicBezTo>
                  <a:cubicBezTo>
                    <a:pt x="535" y="730"/>
                    <a:pt x="535" y="730"/>
                    <a:pt x="535" y="730"/>
                  </a:cubicBezTo>
                  <a:cubicBezTo>
                    <a:pt x="555" y="735"/>
                    <a:pt x="555" y="735"/>
                    <a:pt x="555" y="735"/>
                  </a:cubicBezTo>
                  <a:cubicBezTo>
                    <a:pt x="555" y="737"/>
                    <a:pt x="555" y="737"/>
                    <a:pt x="555" y="737"/>
                  </a:cubicBezTo>
                  <a:cubicBezTo>
                    <a:pt x="565" y="758"/>
                    <a:pt x="565" y="758"/>
                    <a:pt x="565" y="758"/>
                  </a:cubicBezTo>
                  <a:cubicBezTo>
                    <a:pt x="585" y="751"/>
                    <a:pt x="585" y="751"/>
                    <a:pt x="585" y="751"/>
                  </a:cubicBezTo>
                  <a:cubicBezTo>
                    <a:pt x="587" y="731"/>
                    <a:pt x="587" y="731"/>
                    <a:pt x="587" y="731"/>
                  </a:cubicBezTo>
                  <a:cubicBezTo>
                    <a:pt x="587" y="730"/>
                    <a:pt x="587" y="730"/>
                    <a:pt x="587" y="730"/>
                  </a:cubicBezTo>
                  <a:cubicBezTo>
                    <a:pt x="587" y="729"/>
                    <a:pt x="587" y="729"/>
                    <a:pt x="587" y="729"/>
                  </a:cubicBezTo>
                  <a:cubicBezTo>
                    <a:pt x="588" y="728"/>
                    <a:pt x="588" y="728"/>
                    <a:pt x="588" y="728"/>
                  </a:cubicBezTo>
                  <a:cubicBezTo>
                    <a:pt x="601" y="720"/>
                    <a:pt x="601" y="720"/>
                    <a:pt x="601" y="720"/>
                  </a:cubicBezTo>
                  <a:cubicBezTo>
                    <a:pt x="598" y="691"/>
                    <a:pt x="598" y="691"/>
                    <a:pt x="598" y="691"/>
                  </a:cubicBezTo>
                  <a:cubicBezTo>
                    <a:pt x="598" y="689"/>
                    <a:pt x="598" y="689"/>
                    <a:pt x="598" y="689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614" y="655"/>
                    <a:pt x="614" y="655"/>
                    <a:pt x="614" y="655"/>
                  </a:cubicBezTo>
                  <a:cubicBezTo>
                    <a:pt x="630" y="649"/>
                    <a:pt x="630" y="649"/>
                    <a:pt x="630" y="649"/>
                  </a:cubicBezTo>
                  <a:cubicBezTo>
                    <a:pt x="624" y="619"/>
                    <a:pt x="624" y="619"/>
                    <a:pt x="624" y="619"/>
                  </a:cubicBezTo>
                  <a:cubicBezTo>
                    <a:pt x="639" y="619"/>
                    <a:pt x="639" y="619"/>
                    <a:pt x="639" y="619"/>
                  </a:cubicBezTo>
                  <a:cubicBezTo>
                    <a:pt x="638" y="605"/>
                    <a:pt x="638" y="605"/>
                    <a:pt x="638" y="605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5"/>
                    <a:pt x="630" y="575"/>
                    <a:pt x="630" y="575"/>
                  </a:cubicBezTo>
                  <a:cubicBezTo>
                    <a:pt x="632" y="555"/>
                    <a:pt x="632" y="555"/>
                    <a:pt x="632" y="555"/>
                  </a:cubicBezTo>
                  <a:cubicBezTo>
                    <a:pt x="632" y="552"/>
                    <a:pt x="632" y="552"/>
                    <a:pt x="632" y="552"/>
                  </a:cubicBezTo>
                  <a:cubicBezTo>
                    <a:pt x="634" y="550"/>
                    <a:pt x="634" y="550"/>
                    <a:pt x="634" y="550"/>
                  </a:cubicBezTo>
                  <a:cubicBezTo>
                    <a:pt x="645" y="537"/>
                    <a:pt x="645" y="537"/>
                    <a:pt x="645" y="537"/>
                  </a:cubicBezTo>
                  <a:cubicBezTo>
                    <a:pt x="647" y="535"/>
                    <a:pt x="647" y="535"/>
                    <a:pt x="647" y="535"/>
                  </a:cubicBezTo>
                  <a:cubicBezTo>
                    <a:pt x="650" y="535"/>
                    <a:pt x="650" y="535"/>
                    <a:pt x="650" y="535"/>
                  </a:cubicBezTo>
                  <a:cubicBezTo>
                    <a:pt x="678" y="540"/>
                    <a:pt x="678" y="540"/>
                    <a:pt x="678" y="540"/>
                  </a:cubicBezTo>
                  <a:cubicBezTo>
                    <a:pt x="680" y="540"/>
                    <a:pt x="680" y="540"/>
                    <a:pt x="680" y="540"/>
                  </a:cubicBezTo>
                  <a:cubicBezTo>
                    <a:pt x="703" y="546"/>
                    <a:pt x="703" y="546"/>
                    <a:pt x="703" y="546"/>
                  </a:cubicBezTo>
                  <a:cubicBezTo>
                    <a:pt x="723" y="540"/>
                    <a:pt x="723" y="540"/>
                    <a:pt x="723" y="540"/>
                  </a:cubicBezTo>
                  <a:cubicBezTo>
                    <a:pt x="734" y="563"/>
                    <a:pt x="734" y="563"/>
                    <a:pt x="734" y="563"/>
                  </a:cubicBezTo>
                  <a:cubicBezTo>
                    <a:pt x="735" y="564"/>
                    <a:pt x="735" y="564"/>
                    <a:pt x="735" y="564"/>
                  </a:cubicBezTo>
                  <a:cubicBezTo>
                    <a:pt x="735" y="581"/>
                    <a:pt x="735" y="581"/>
                    <a:pt x="735" y="581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41" y="603"/>
                    <a:pt x="745" y="607"/>
                    <a:pt x="749" y="609"/>
                  </a:cubicBezTo>
                  <a:cubicBezTo>
                    <a:pt x="751" y="609"/>
                    <a:pt x="751" y="609"/>
                    <a:pt x="751" y="609"/>
                  </a:cubicBezTo>
                  <a:cubicBezTo>
                    <a:pt x="761" y="611"/>
                    <a:pt x="766" y="615"/>
                    <a:pt x="767" y="621"/>
                  </a:cubicBezTo>
                  <a:cubicBezTo>
                    <a:pt x="768" y="626"/>
                    <a:pt x="772" y="634"/>
                    <a:pt x="780" y="642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7"/>
                    <a:pt x="789" y="657"/>
                    <a:pt x="789" y="657"/>
                  </a:cubicBezTo>
                  <a:cubicBezTo>
                    <a:pt x="796" y="669"/>
                    <a:pt x="796" y="669"/>
                    <a:pt x="796" y="669"/>
                  </a:cubicBezTo>
                  <a:cubicBezTo>
                    <a:pt x="805" y="668"/>
                    <a:pt x="805" y="668"/>
                    <a:pt x="805" y="668"/>
                  </a:cubicBezTo>
                  <a:cubicBezTo>
                    <a:pt x="823" y="652"/>
                    <a:pt x="823" y="652"/>
                    <a:pt x="823" y="652"/>
                  </a:cubicBezTo>
                  <a:cubicBezTo>
                    <a:pt x="835" y="676"/>
                    <a:pt x="835" y="676"/>
                    <a:pt x="835" y="676"/>
                  </a:cubicBezTo>
                  <a:cubicBezTo>
                    <a:pt x="858" y="683"/>
                    <a:pt x="858" y="683"/>
                    <a:pt x="858" y="683"/>
                  </a:cubicBezTo>
                  <a:cubicBezTo>
                    <a:pt x="859" y="683"/>
                    <a:pt x="859" y="683"/>
                    <a:pt x="859" y="683"/>
                  </a:cubicBezTo>
                  <a:cubicBezTo>
                    <a:pt x="860" y="684"/>
                    <a:pt x="860" y="684"/>
                    <a:pt x="860" y="684"/>
                  </a:cubicBezTo>
                  <a:cubicBezTo>
                    <a:pt x="872" y="706"/>
                    <a:pt x="872" y="706"/>
                    <a:pt x="872" y="706"/>
                  </a:cubicBezTo>
                  <a:cubicBezTo>
                    <a:pt x="877" y="709"/>
                    <a:pt x="877" y="709"/>
                    <a:pt x="877" y="709"/>
                  </a:cubicBezTo>
                  <a:cubicBezTo>
                    <a:pt x="878" y="689"/>
                    <a:pt x="878" y="689"/>
                    <a:pt x="878" y="689"/>
                  </a:cubicBezTo>
                  <a:cubicBezTo>
                    <a:pt x="878" y="688"/>
                    <a:pt x="878" y="688"/>
                    <a:pt x="878" y="688"/>
                  </a:cubicBezTo>
                  <a:cubicBezTo>
                    <a:pt x="878" y="684"/>
                    <a:pt x="878" y="684"/>
                    <a:pt x="878" y="684"/>
                  </a:cubicBezTo>
                  <a:cubicBezTo>
                    <a:pt x="924" y="683"/>
                    <a:pt x="924" y="683"/>
                    <a:pt x="924" y="683"/>
                  </a:cubicBezTo>
                  <a:cubicBezTo>
                    <a:pt x="925" y="679"/>
                    <a:pt x="925" y="679"/>
                    <a:pt x="925" y="679"/>
                  </a:cubicBezTo>
                  <a:cubicBezTo>
                    <a:pt x="927" y="677"/>
                    <a:pt x="927" y="673"/>
                    <a:pt x="924" y="670"/>
                  </a:cubicBezTo>
                  <a:cubicBezTo>
                    <a:pt x="921" y="663"/>
                    <a:pt x="920" y="658"/>
                    <a:pt x="919" y="651"/>
                  </a:cubicBezTo>
                  <a:cubicBezTo>
                    <a:pt x="918" y="642"/>
                    <a:pt x="919" y="636"/>
                    <a:pt x="921" y="634"/>
                  </a:cubicBezTo>
                  <a:cubicBezTo>
                    <a:pt x="924" y="630"/>
                    <a:pt x="927" y="630"/>
                    <a:pt x="932" y="631"/>
                  </a:cubicBezTo>
                  <a:cubicBezTo>
                    <a:pt x="951" y="637"/>
                    <a:pt x="951" y="637"/>
                    <a:pt x="951" y="637"/>
                  </a:cubicBezTo>
                  <a:cubicBezTo>
                    <a:pt x="953" y="623"/>
                    <a:pt x="953" y="623"/>
                    <a:pt x="953" y="623"/>
                  </a:cubicBezTo>
                  <a:cubicBezTo>
                    <a:pt x="918" y="607"/>
                    <a:pt x="918" y="607"/>
                    <a:pt x="918" y="607"/>
                  </a:cubicBezTo>
                  <a:cubicBezTo>
                    <a:pt x="916" y="607"/>
                    <a:pt x="916" y="607"/>
                    <a:pt x="916" y="607"/>
                  </a:cubicBezTo>
                  <a:cubicBezTo>
                    <a:pt x="915" y="605"/>
                    <a:pt x="915" y="605"/>
                    <a:pt x="915" y="605"/>
                  </a:cubicBezTo>
                  <a:cubicBezTo>
                    <a:pt x="915" y="604"/>
                    <a:pt x="915" y="604"/>
                    <a:pt x="915" y="604"/>
                  </a:cubicBezTo>
                  <a:cubicBezTo>
                    <a:pt x="915" y="603"/>
                    <a:pt x="915" y="603"/>
                    <a:pt x="915" y="603"/>
                  </a:cubicBezTo>
                  <a:cubicBezTo>
                    <a:pt x="910" y="561"/>
                    <a:pt x="910" y="561"/>
                    <a:pt x="910" y="561"/>
                  </a:cubicBezTo>
                  <a:cubicBezTo>
                    <a:pt x="911" y="535"/>
                    <a:pt x="911" y="535"/>
                    <a:pt x="911" y="535"/>
                  </a:cubicBezTo>
                  <a:cubicBezTo>
                    <a:pt x="911" y="531"/>
                    <a:pt x="911" y="531"/>
                    <a:pt x="911" y="531"/>
                  </a:cubicBezTo>
                  <a:cubicBezTo>
                    <a:pt x="911" y="529"/>
                    <a:pt x="911" y="529"/>
                    <a:pt x="911" y="529"/>
                  </a:cubicBezTo>
                  <a:cubicBezTo>
                    <a:pt x="969" y="537"/>
                    <a:pt x="969" y="537"/>
                    <a:pt x="969" y="537"/>
                  </a:cubicBezTo>
                  <a:cubicBezTo>
                    <a:pt x="983" y="523"/>
                    <a:pt x="983" y="523"/>
                    <a:pt x="983" y="523"/>
                  </a:cubicBezTo>
                  <a:cubicBezTo>
                    <a:pt x="987" y="518"/>
                    <a:pt x="986" y="514"/>
                    <a:pt x="983" y="512"/>
                  </a:cubicBezTo>
                  <a:cubicBezTo>
                    <a:pt x="969" y="507"/>
                    <a:pt x="961" y="501"/>
                    <a:pt x="961" y="495"/>
                  </a:cubicBezTo>
                  <a:cubicBezTo>
                    <a:pt x="961" y="491"/>
                    <a:pt x="962" y="487"/>
                    <a:pt x="968" y="485"/>
                  </a:cubicBezTo>
                  <a:cubicBezTo>
                    <a:pt x="992" y="461"/>
                    <a:pt x="992" y="461"/>
                    <a:pt x="992" y="461"/>
                  </a:cubicBezTo>
                  <a:cubicBezTo>
                    <a:pt x="1018" y="460"/>
                    <a:pt x="1018" y="460"/>
                    <a:pt x="1018" y="460"/>
                  </a:cubicBezTo>
                  <a:cubicBezTo>
                    <a:pt x="1032" y="436"/>
                    <a:pt x="1032" y="436"/>
                    <a:pt x="1032" y="436"/>
                  </a:cubicBezTo>
                  <a:cubicBezTo>
                    <a:pt x="1032" y="414"/>
                    <a:pt x="1032" y="414"/>
                    <a:pt x="1032" y="414"/>
                  </a:cubicBezTo>
                  <a:cubicBezTo>
                    <a:pt x="1052" y="410"/>
                    <a:pt x="1052" y="410"/>
                    <a:pt x="1052" y="410"/>
                  </a:cubicBezTo>
                  <a:cubicBezTo>
                    <a:pt x="1057" y="394"/>
                    <a:pt x="1061" y="386"/>
                    <a:pt x="1063" y="383"/>
                  </a:cubicBezTo>
                  <a:cubicBezTo>
                    <a:pt x="1071" y="365"/>
                    <a:pt x="1071" y="365"/>
                    <a:pt x="1071" y="365"/>
                  </a:cubicBezTo>
                  <a:cubicBezTo>
                    <a:pt x="1056" y="338"/>
                    <a:pt x="1056" y="338"/>
                    <a:pt x="1056" y="338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6"/>
                    <a:pt x="1056" y="336"/>
                    <a:pt x="1056" y="336"/>
                  </a:cubicBezTo>
                  <a:cubicBezTo>
                    <a:pt x="1047" y="300"/>
                    <a:pt x="1047" y="300"/>
                    <a:pt x="1047" y="300"/>
                  </a:cubicBezTo>
                  <a:cubicBezTo>
                    <a:pt x="1047" y="299"/>
                    <a:pt x="1047" y="299"/>
                    <a:pt x="1047" y="299"/>
                  </a:cubicBezTo>
                  <a:cubicBezTo>
                    <a:pt x="1040" y="262"/>
                    <a:pt x="1040" y="262"/>
                    <a:pt x="1040" y="262"/>
                  </a:cubicBezTo>
                  <a:cubicBezTo>
                    <a:pt x="1028" y="241"/>
                    <a:pt x="1028" y="241"/>
                    <a:pt x="1028" y="241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1009" y="221"/>
                    <a:pt x="1009" y="221"/>
                    <a:pt x="1009" y="221"/>
                  </a:cubicBezTo>
                  <a:cubicBezTo>
                    <a:pt x="1009" y="220"/>
                    <a:pt x="1009" y="220"/>
                    <a:pt x="1009" y="220"/>
                  </a:cubicBezTo>
                  <a:cubicBezTo>
                    <a:pt x="1008" y="219"/>
                    <a:pt x="1008" y="219"/>
                    <a:pt x="1008" y="219"/>
                  </a:cubicBezTo>
                  <a:cubicBezTo>
                    <a:pt x="1007" y="199"/>
                    <a:pt x="1007" y="199"/>
                    <a:pt x="1007" y="199"/>
                  </a:cubicBezTo>
                  <a:cubicBezTo>
                    <a:pt x="972" y="210"/>
                    <a:pt x="972" y="210"/>
                    <a:pt x="972" y="210"/>
                  </a:cubicBezTo>
                  <a:cubicBezTo>
                    <a:pt x="971" y="208"/>
                    <a:pt x="971" y="208"/>
                    <a:pt x="971" y="208"/>
                  </a:cubicBezTo>
                  <a:cubicBezTo>
                    <a:pt x="955" y="191"/>
                    <a:pt x="955" y="191"/>
                    <a:pt x="955" y="191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6" y="155"/>
                    <a:pt x="906" y="155"/>
                    <a:pt x="906" y="155"/>
                  </a:cubicBezTo>
                  <a:cubicBezTo>
                    <a:pt x="889" y="131"/>
                    <a:pt x="889" y="131"/>
                    <a:pt x="889" y="131"/>
                  </a:cubicBezTo>
                  <a:cubicBezTo>
                    <a:pt x="877" y="124"/>
                    <a:pt x="877" y="124"/>
                    <a:pt x="877" y="124"/>
                  </a:cubicBezTo>
                  <a:cubicBezTo>
                    <a:pt x="870" y="136"/>
                    <a:pt x="870" y="136"/>
                    <a:pt x="870" y="136"/>
                  </a:cubicBezTo>
                  <a:cubicBezTo>
                    <a:pt x="870" y="138"/>
                    <a:pt x="870" y="138"/>
                    <a:pt x="870" y="138"/>
                  </a:cubicBezTo>
                  <a:cubicBezTo>
                    <a:pt x="868" y="139"/>
                    <a:pt x="868" y="139"/>
                    <a:pt x="868" y="139"/>
                  </a:cubicBezTo>
                  <a:cubicBezTo>
                    <a:pt x="867" y="139"/>
                    <a:pt x="867" y="139"/>
                    <a:pt x="867" y="139"/>
                  </a:cubicBezTo>
                  <a:cubicBezTo>
                    <a:pt x="865" y="139"/>
                    <a:pt x="865" y="139"/>
                    <a:pt x="865" y="139"/>
                  </a:cubicBezTo>
                  <a:cubicBezTo>
                    <a:pt x="851" y="140"/>
                    <a:pt x="851" y="140"/>
                    <a:pt x="851" y="140"/>
                  </a:cubicBezTo>
                  <a:cubicBezTo>
                    <a:pt x="848" y="141"/>
                    <a:pt x="848" y="141"/>
                    <a:pt x="848" y="141"/>
                  </a:cubicBezTo>
                  <a:cubicBezTo>
                    <a:pt x="847" y="141"/>
                    <a:pt x="847" y="141"/>
                    <a:pt x="847" y="141"/>
                  </a:cubicBezTo>
                  <a:cubicBezTo>
                    <a:pt x="813" y="103"/>
                    <a:pt x="813" y="103"/>
                    <a:pt x="813" y="103"/>
                  </a:cubicBezTo>
                  <a:cubicBezTo>
                    <a:pt x="805" y="100"/>
                    <a:pt x="798" y="92"/>
                    <a:pt x="787" y="82"/>
                  </a:cubicBezTo>
                  <a:cubicBezTo>
                    <a:pt x="771" y="70"/>
                    <a:pt x="771" y="70"/>
                    <a:pt x="771" y="70"/>
                  </a:cubicBezTo>
                  <a:cubicBezTo>
                    <a:pt x="770" y="69"/>
                    <a:pt x="770" y="69"/>
                    <a:pt x="770" y="69"/>
                  </a:cubicBezTo>
                  <a:cubicBezTo>
                    <a:pt x="752" y="59"/>
                    <a:pt x="752" y="59"/>
                    <a:pt x="752" y="59"/>
                  </a:cubicBezTo>
                  <a:cubicBezTo>
                    <a:pt x="742" y="67"/>
                    <a:pt x="742" y="67"/>
                    <a:pt x="742" y="67"/>
                  </a:cubicBezTo>
                  <a:cubicBezTo>
                    <a:pt x="741" y="69"/>
                    <a:pt x="741" y="69"/>
                    <a:pt x="741" y="69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39" y="68"/>
                    <a:pt x="739" y="68"/>
                    <a:pt x="739" y="68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19" y="71"/>
                    <a:pt x="719" y="71"/>
                    <a:pt x="719" y="71"/>
                  </a:cubicBezTo>
                  <a:cubicBezTo>
                    <a:pt x="718" y="72"/>
                    <a:pt x="718" y="72"/>
                    <a:pt x="718" y="72"/>
                  </a:cubicBezTo>
                  <a:cubicBezTo>
                    <a:pt x="716" y="73"/>
                    <a:pt x="716" y="73"/>
                    <a:pt x="716" y="73"/>
                  </a:cubicBezTo>
                  <a:cubicBezTo>
                    <a:pt x="715" y="73"/>
                    <a:pt x="715" y="73"/>
                    <a:pt x="715" y="73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81" y="64"/>
                    <a:pt x="661" y="52"/>
                    <a:pt x="639" y="4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38" name="Freeform 10"/>
            <p:cNvSpPr/>
            <p:nvPr/>
          </p:nvSpPr>
          <p:spPr bwMode="auto">
            <a:xfrm>
              <a:off x="2126572" y="3029946"/>
              <a:ext cx="909589" cy="800549"/>
            </a:xfrm>
            <a:custGeom>
              <a:gdLst>
                <a:gd fmla="*/ 27 w 928" name="T0"/>
                <a:gd fmla="*/ 37 h 814" name="T1"/>
                <a:gd fmla="*/ 23 w 928" name="T2"/>
                <a:gd fmla="*/ 93 h 814" name="T3"/>
                <a:gd fmla="*/ 13 w 928" name="T4"/>
                <a:gd fmla="*/ 151 h 814" name="T5"/>
                <a:gd fmla="*/ 52 w 928" name="T6"/>
                <a:gd fmla="*/ 182 h 814" name="T7"/>
                <a:gd fmla="*/ 94 w 928" name="T8"/>
                <a:gd fmla="*/ 255 h 814" name="T9"/>
                <a:gd fmla="*/ 98 w 928" name="T10"/>
                <a:gd fmla="*/ 323 h 814" name="T11"/>
                <a:gd fmla="*/ 120 w 928" name="T12"/>
                <a:gd fmla="*/ 378 h 814" name="T13"/>
                <a:gd fmla="*/ 132 w 928" name="T14"/>
                <a:gd fmla="*/ 461 h 814" name="T15"/>
                <a:gd fmla="*/ 125 w 928" name="T16"/>
                <a:gd fmla="*/ 576 h 814" name="T17"/>
                <a:gd fmla="*/ 146 w 928" name="T18"/>
                <a:gd fmla="*/ 609 h 814" name="T19"/>
                <a:gd fmla="*/ 165 w 928" name="T20"/>
                <a:gd fmla="*/ 561 h 814" name="T21"/>
                <a:gd fmla="*/ 206 w 928" name="T22"/>
                <a:gd fmla="*/ 581 h 814" name="T23"/>
                <a:gd fmla="*/ 226 w 928" name="T24"/>
                <a:gd fmla="*/ 625 h 814" name="T25"/>
                <a:gd fmla="*/ 269 w 928" name="T26"/>
                <a:gd fmla="*/ 630 h 814" name="T27"/>
                <a:gd fmla="*/ 316 w 928" name="T28"/>
                <a:gd fmla="*/ 735 h 814" name="T29"/>
                <a:gd fmla="*/ 324 w 928" name="T30"/>
                <a:gd fmla="*/ 788 h 814" name="T31"/>
                <a:gd fmla="*/ 347 w 928" name="T32"/>
                <a:gd fmla="*/ 812 h 814" name="T33"/>
                <a:gd fmla="*/ 404 w 928" name="T34"/>
                <a:gd fmla="*/ 773 h 814" name="T35"/>
                <a:gd fmla="*/ 434 w 928" name="T36"/>
                <a:gd fmla="*/ 707 h 814" name="T37"/>
                <a:gd fmla="*/ 458 w 928" name="T38"/>
                <a:gd fmla="*/ 672 h 814" name="T39"/>
                <a:gd fmla="*/ 493 w 928" name="T40"/>
                <a:gd fmla="*/ 620 h 814" name="T41"/>
                <a:gd fmla="*/ 516 w 928" name="T42"/>
                <a:gd fmla="*/ 576 h 814" name="T43"/>
                <a:gd fmla="*/ 583 w 928" name="T44"/>
                <a:gd fmla="*/ 595 h 814" name="T45"/>
                <a:gd fmla="*/ 606 w 928" name="T46"/>
                <a:gd fmla="*/ 622 h 814" name="T47"/>
                <a:gd fmla="*/ 633 w 928" name="T48"/>
                <a:gd fmla="*/ 614 h 814" name="T49"/>
                <a:gd fmla="*/ 675 w 928" name="T50"/>
                <a:gd fmla="*/ 657 h 814" name="T51"/>
                <a:gd fmla="*/ 726 w 928" name="T52"/>
                <a:gd fmla="*/ 615 h 814" name="T53"/>
                <a:gd fmla="*/ 697 w 928" name="T54"/>
                <a:gd fmla="*/ 603 h 814" name="T55"/>
                <a:gd fmla="*/ 685 w 928" name="T56"/>
                <a:gd fmla="*/ 555 h 814" name="T57"/>
                <a:gd fmla="*/ 726 w 928" name="T58"/>
                <a:gd fmla="*/ 553 h 814" name="T59"/>
                <a:gd fmla="*/ 683 w 928" name="T60"/>
                <a:gd fmla="*/ 493 h 814" name="T61"/>
                <a:gd fmla="*/ 672 w 928" name="T62"/>
                <a:gd fmla="*/ 429 h 814" name="T63"/>
                <a:gd fmla="*/ 801 w 928" name="T64"/>
                <a:gd fmla="*/ 378 h 814" name="T65"/>
                <a:gd fmla="*/ 865 w 928" name="T66"/>
                <a:gd fmla="*/ 320 h 814" name="T67"/>
                <a:gd fmla="*/ 878 w 928" name="T68"/>
                <a:gd fmla="*/ 294 h 814" name="T69"/>
                <a:gd fmla="*/ 907 w 928" name="T70"/>
                <a:gd fmla="*/ 226 h 814" name="T71"/>
                <a:gd fmla="*/ 859 w 928" name="T72"/>
                <a:gd fmla="*/ 207 h 814" name="T73"/>
                <a:gd fmla="*/ 833 w 928" name="T74"/>
                <a:gd fmla="*/ 180 h 814" name="T75"/>
                <a:gd fmla="*/ 803 w 928" name="T76"/>
                <a:gd fmla="*/ 192 h 814" name="T77"/>
                <a:gd fmla="*/ 786 w 928" name="T78"/>
                <a:gd fmla="*/ 165 h 814" name="T79"/>
                <a:gd fmla="*/ 759 w 928" name="T80"/>
                <a:gd fmla="*/ 163 h 814" name="T81"/>
                <a:gd fmla="*/ 694 w 928" name="T82"/>
                <a:gd fmla="*/ 153 h 814" name="T83"/>
                <a:gd fmla="*/ 667 w 928" name="T84"/>
                <a:gd fmla="*/ 157 h 814" name="T85"/>
                <a:gd fmla="*/ 580 w 928" name="T86"/>
                <a:gd fmla="*/ 146 h 814" name="T87"/>
                <a:gd fmla="*/ 573 w 928" name="T88"/>
                <a:gd fmla="*/ 102 h 814" name="T89"/>
                <a:gd fmla="*/ 475 w 928" name="T90"/>
                <a:gd fmla="*/ 43 h 814" name="T91"/>
                <a:gd fmla="*/ 431 w 928" name="T92"/>
                <a:gd fmla="*/ 15 h 814" name="T93"/>
                <a:gd fmla="*/ 422 w 928" name="T94"/>
                <a:gd fmla="*/ 81 h 814" name="T95"/>
                <a:gd fmla="*/ 370 w 928" name="T96"/>
                <a:gd fmla="*/ 86 h 814" name="T97"/>
                <a:gd fmla="*/ 345 w 928" name="T98"/>
                <a:gd fmla="*/ 110 h 814" name="T99"/>
                <a:gd fmla="*/ 322 w 928" name="T100"/>
                <a:gd fmla="*/ 145 h 814" name="T101"/>
                <a:gd fmla="*/ 250 w 928" name="T102"/>
                <a:gd fmla="*/ 178 h 814" name="T103"/>
                <a:gd fmla="*/ 205 w 928" name="T104"/>
                <a:gd fmla="*/ 133 h 814" name="T105"/>
                <a:gd fmla="*/ 166 w 928" name="T106"/>
                <a:gd fmla="*/ 124 h 814" name="T107"/>
                <a:gd fmla="*/ 130 w 928" name="T108"/>
                <a:gd fmla="*/ 81 h 814" name="T109"/>
                <a:gd fmla="*/ 90 w 928" name="T110"/>
                <a:gd fmla="*/ 20 h 814" name="T11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b="b" l="0" r="r" t="0"/>
              <a:pathLst>
                <a:path h="814" w="926">
                  <a:moveTo>
                    <a:pt x="87" y="20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2"/>
                    <a:pt x="52" y="182"/>
                    <a:pt x="52" y="182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74" y="234"/>
                    <a:pt x="74" y="234"/>
                    <a:pt x="74" y="234"/>
                  </a:cubicBezTo>
                  <a:cubicBezTo>
                    <a:pt x="78" y="240"/>
                    <a:pt x="84" y="247"/>
                    <a:pt x="93" y="255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5" y="256"/>
                    <a:pt x="95" y="256"/>
                    <a:pt x="95" y="256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4" y="259"/>
                    <a:pt x="94" y="259"/>
                    <a:pt x="94" y="259"/>
                  </a:cubicBezTo>
                  <a:cubicBezTo>
                    <a:pt x="94" y="283"/>
                    <a:pt x="94" y="283"/>
                    <a:pt x="94" y="283"/>
                  </a:cubicBezTo>
                  <a:cubicBezTo>
                    <a:pt x="97" y="289"/>
                    <a:pt x="98" y="303"/>
                    <a:pt x="98" y="323"/>
                  </a:cubicBezTo>
                  <a:cubicBezTo>
                    <a:pt x="108" y="336"/>
                    <a:pt x="112" y="346"/>
                    <a:pt x="112" y="352"/>
                  </a:cubicBezTo>
                  <a:cubicBezTo>
                    <a:pt x="112" y="357"/>
                    <a:pt x="115" y="365"/>
                    <a:pt x="120" y="377"/>
                  </a:cubicBezTo>
                  <a:cubicBezTo>
                    <a:pt x="120" y="377"/>
                    <a:pt x="120" y="377"/>
                    <a:pt x="120" y="377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3" y="392"/>
                    <a:pt x="122" y="405"/>
                    <a:pt x="118" y="416"/>
                  </a:cubicBezTo>
                  <a:cubicBezTo>
                    <a:pt x="115" y="423"/>
                    <a:pt x="119" y="437"/>
                    <a:pt x="131" y="456"/>
                  </a:cubicBezTo>
                  <a:cubicBezTo>
                    <a:pt x="132" y="457"/>
                    <a:pt x="132" y="457"/>
                    <a:pt x="132" y="457"/>
                  </a:cubicBezTo>
                  <a:cubicBezTo>
                    <a:pt x="133" y="459"/>
                    <a:pt x="133" y="459"/>
                    <a:pt x="133" y="459"/>
                  </a:cubicBezTo>
                  <a:cubicBezTo>
                    <a:pt x="132" y="461"/>
                    <a:pt x="132" y="461"/>
                    <a:pt x="132" y="461"/>
                  </a:cubicBezTo>
                  <a:cubicBezTo>
                    <a:pt x="115" y="498"/>
                    <a:pt x="115" y="498"/>
                    <a:pt x="115" y="498"/>
                  </a:cubicBezTo>
                  <a:cubicBezTo>
                    <a:pt x="118" y="506"/>
                    <a:pt x="119" y="513"/>
                    <a:pt x="119" y="517"/>
                  </a:cubicBezTo>
                  <a:cubicBezTo>
                    <a:pt x="115" y="552"/>
                    <a:pt x="115" y="552"/>
                    <a:pt x="115" y="552"/>
                  </a:cubicBezTo>
                  <a:cubicBezTo>
                    <a:pt x="113" y="563"/>
                    <a:pt x="113" y="570"/>
                    <a:pt x="118" y="572"/>
                  </a:cubicBezTo>
                  <a:cubicBezTo>
                    <a:pt x="125" y="576"/>
                    <a:pt x="125" y="576"/>
                    <a:pt x="125" y="576"/>
                  </a:cubicBezTo>
                  <a:cubicBezTo>
                    <a:pt x="134" y="580"/>
                    <a:pt x="137" y="586"/>
                    <a:pt x="137" y="591"/>
                  </a:cubicBezTo>
                  <a:cubicBezTo>
                    <a:pt x="136" y="609"/>
                    <a:pt x="136" y="609"/>
                    <a:pt x="136" y="609"/>
                  </a:cubicBezTo>
                  <a:cubicBezTo>
                    <a:pt x="142" y="611"/>
                    <a:pt x="142" y="611"/>
                    <a:pt x="142" y="611"/>
                  </a:cubicBezTo>
                  <a:cubicBezTo>
                    <a:pt x="143" y="612"/>
                    <a:pt x="143" y="612"/>
                    <a:pt x="143" y="612"/>
                  </a:cubicBezTo>
                  <a:cubicBezTo>
                    <a:pt x="146" y="609"/>
                    <a:pt x="146" y="609"/>
                    <a:pt x="146" y="609"/>
                  </a:cubicBezTo>
                  <a:cubicBezTo>
                    <a:pt x="149" y="606"/>
                    <a:pt x="152" y="601"/>
                    <a:pt x="153" y="596"/>
                  </a:cubicBezTo>
                  <a:cubicBezTo>
                    <a:pt x="155" y="593"/>
                    <a:pt x="155" y="593"/>
                    <a:pt x="155" y="593"/>
                  </a:cubicBezTo>
                  <a:cubicBezTo>
                    <a:pt x="156" y="591"/>
                    <a:pt x="156" y="591"/>
                    <a:pt x="156" y="591"/>
                  </a:cubicBezTo>
                  <a:cubicBezTo>
                    <a:pt x="161" y="589"/>
                    <a:pt x="163" y="586"/>
                    <a:pt x="166" y="581"/>
                  </a:cubicBezTo>
                  <a:cubicBezTo>
                    <a:pt x="167" y="575"/>
                    <a:pt x="167" y="569"/>
                    <a:pt x="165" y="561"/>
                  </a:cubicBezTo>
                  <a:cubicBezTo>
                    <a:pt x="163" y="556"/>
                    <a:pt x="163" y="556"/>
                    <a:pt x="163" y="556"/>
                  </a:cubicBezTo>
                  <a:cubicBezTo>
                    <a:pt x="168" y="555"/>
                    <a:pt x="168" y="555"/>
                    <a:pt x="168" y="555"/>
                  </a:cubicBezTo>
                  <a:cubicBezTo>
                    <a:pt x="185" y="551"/>
                    <a:pt x="194" y="552"/>
                    <a:pt x="198" y="559"/>
                  </a:cubicBezTo>
                  <a:cubicBezTo>
                    <a:pt x="206" y="580"/>
                    <a:pt x="206" y="580"/>
                    <a:pt x="206" y="580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6" y="582"/>
                    <a:pt x="206" y="582"/>
                    <a:pt x="206" y="582"/>
                  </a:cubicBezTo>
                  <a:cubicBezTo>
                    <a:pt x="210" y="617"/>
                    <a:pt x="210" y="617"/>
                    <a:pt x="210" y="617"/>
                  </a:cubicBezTo>
                  <a:cubicBezTo>
                    <a:pt x="224" y="625"/>
                    <a:pt x="224" y="625"/>
                    <a:pt x="224" y="625"/>
                  </a:cubicBezTo>
                  <a:cubicBezTo>
                    <a:pt x="225" y="625"/>
                    <a:pt x="225" y="625"/>
                    <a:pt x="225" y="625"/>
                  </a:cubicBezTo>
                  <a:cubicBezTo>
                    <a:pt x="226" y="625"/>
                    <a:pt x="226" y="625"/>
                    <a:pt x="226" y="625"/>
                  </a:cubicBezTo>
                  <a:cubicBezTo>
                    <a:pt x="234" y="632"/>
                    <a:pt x="234" y="632"/>
                    <a:pt x="234" y="632"/>
                  </a:cubicBezTo>
                  <a:cubicBezTo>
                    <a:pt x="243" y="622"/>
                    <a:pt x="243" y="622"/>
                    <a:pt x="243" y="622"/>
                  </a:cubicBezTo>
                  <a:cubicBezTo>
                    <a:pt x="252" y="615"/>
                    <a:pt x="252" y="615"/>
                    <a:pt x="252" y="615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63" y="617"/>
                    <a:pt x="267" y="622"/>
                    <a:pt x="269" y="630"/>
                  </a:cubicBezTo>
                  <a:cubicBezTo>
                    <a:pt x="274" y="657"/>
                    <a:pt x="274" y="657"/>
                    <a:pt x="274" y="657"/>
                  </a:cubicBezTo>
                  <a:cubicBezTo>
                    <a:pt x="275" y="662"/>
                    <a:pt x="275" y="662"/>
                    <a:pt x="275" y="662"/>
                  </a:cubicBezTo>
                  <a:cubicBezTo>
                    <a:pt x="303" y="723"/>
                    <a:pt x="303" y="723"/>
                    <a:pt x="303" y="723"/>
                  </a:cubicBezTo>
                  <a:cubicBezTo>
                    <a:pt x="315" y="734"/>
                    <a:pt x="315" y="734"/>
                    <a:pt x="315" y="734"/>
                  </a:cubicBezTo>
                  <a:cubicBezTo>
                    <a:pt x="316" y="735"/>
                    <a:pt x="316" y="735"/>
                    <a:pt x="316" y="735"/>
                  </a:cubicBezTo>
                  <a:cubicBezTo>
                    <a:pt x="316" y="736"/>
                    <a:pt x="316" y="736"/>
                    <a:pt x="316" y="736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3" y="786"/>
                    <a:pt x="323" y="786"/>
                    <a:pt x="323" y="786"/>
                  </a:cubicBezTo>
                  <a:cubicBezTo>
                    <a:pt x="324" y="788"/>
                    <a:pt x="324" y="788"/>
                    <a:pt x="324" y="788"/>
                  </a:cubicBezTo>
                  <a:cubicBezTo>
                    <a:pt x="332" y="778"/>
                    <a:pt x="338" y="772"/>
                    <a:pt x="342" y="774"/>
                  </a:cubicBezTo>
                  <a:cubicBezTo>
                    <a:pt x="346" y="776"/>
                    <a:pt x="347" y="778"/>
                    <a:pt x="347" y="782"/>
                  </a:cubicBezTo>
                  <a:cubicBezTo>
                    <a:pt x="347" y="788"/>
                    <a:pt x="347" y="788"/>
                    <a:pt x="347" y="788"/>
                  </a:cubicBezTo>
                  <a:cubicBezTo>
                    <a:pt x="347" y="807"/>
                    <a:pt x="347" y="807"/>
                    <a:pt x="347" y="807"/>
                  </a:cubicBezTo>
                  <a:cubicBezTo>
                    <a:pt x="347" y="812"/>
                    <a:pt x="347" y="812"/>
                    <a:pt x="347" y="812"/>
                  </a:cubicBezTo>
                  <a:cubicBezTo>
                    <a:pt x="353" y="814"/>
                    <a:pt x="357" y="812"/>
                    <a:pt x="358" y="809"/>
                  </a:cubicBezTo>
                  <a:cubicBezTo>
                    <a:pt x="368" y="795"/>
                    <a:pt x="368" y="795"/>
                    <a:pt x="368" y="795"/>
                  </a:cubicBezTo>
                  <a:cubicBezTo>
                    <a:pt x="380" y="783"/>
                    <a:pt x="380" y="783"/>
                    <a:pt x="380" y="783"/>
                  </a:cubicBezTo>
                  <a:cubicBezTo>
                    <a:pt x="388" y="778"/>
                    <a:pt x="395" y="773"/>
                    <a:pt x="403" y="773"/>
                  </a:cubicBezTo>
                  <a:cubicBezTo>
                    <a:pt x="404" y="773"/>
                    <a:pt x="404" y="773"/>
                    <a:pt x="404" y="773"/>
                  </a:cubicBezTo>
                  <a:cubicBezTo>
                    <a:pt x="427" y="779"/>
                    <a:pt x="427" y="779"/>
                    <a:pt x="427" y="779"/>
                  </a:cubicBezTo>
                  <a:cubicBezTo>
                    <a:pt x="433" y="776"/>
                    <a:pt x="433" y="776"/>
                    <a:pt x="433" y="776"/>
                  </a:cubicBezTo>
                  <a:cubicBezTo>
                    <a:pt x="444" y="761"/>
                    <a:pt x="444" y="761"/>
                    <a:pt x="444" y="761"/>
                  </a:cubicBezTo>
                  <a:cubicBezTo>
                    <a:pt x="442" y="738"/>
                    <a:pt x="442" y="738"/>
                    <a:pt x="442" y="738"/>
                  </a:cubicBezTo>
                  <a:cubicBezTo>
                    <a:pt x="435" y="725"/>
                    <a:pt x="432" y="714"/>
                    <a:pt x="434" y="707"/>
                  </a:cubicBezTo>
                  <a:cubicBezTo>
                    <a:pt x="437" y="688"/>
                    <a:pt x="437" y="688"/>
                    <a:pt x="437" y="688"/>
                  </a:cubicBezTo>
                  <a:cubicBezTo>
                    <a:pt x="437" y="686"/>
                    <a:pt x="437" y="686"/>
                    <a:pt x="437" y="686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58" y="672"/>
                    <a:pt x="458" y="672"/>
                    <a:pt x="458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74" y="663"/>
                    <a:pt x="474" y="663"/>
                    <a:pt x="474" y="663"/>
                  </a:cubicBezTo>
                  <a:cubicBezTo>
                    <a:pt x="491" y="638"/>
                    <a:pt x="491" y="638"/>
                    <a:pt x="491" y="638"/>
                  </a:cubicBezTo>
                  <a:cubicBezTo>
                    <a:pt x="493" y="620"/>
                    <a:pt x="493" y="620"/>
                    <a:pt x="493" y="620"/>
                  </a:cubicBezTo>
                  <a:cubicBezTo>
                    <a:pt x="474" y="576"/>
                    <a:pt x="474" y="576"/>
                    <a:pt x="474" y="576"/>
                  </a:cubicBezTo>
                  <a:cubicBezTo>
                    <a:pt x="516" y="595"/>
                    <a:pt x="516" y="595"/>
                    <a:pt x="516" y="595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6"/>
                    <a:pt x="516" y="576"/>
                    <a:pt x="516" y="576"/>
                  </a:cubicBezTo>
                  <a:cubicBezTo>
                    <a:pt x="532" y="562"/>
                    <a:pt x="532" y="562"/>
                    <a:pt x="532" y="562"/>
                  </a:cubicBezTo>
                  <a:cubicBezTo>
                    <a:pt x="563" y="554"/>
                    <a:pt x="563" y="554"/>
                    <a:pt x="563" y="554"/>
                  </a:cubicBezTo>
                  <a:cubicBezTo>
                    <a:pt x="565" y="554"/>
                    <a:pt x="565" y="554"/>
                    <a:pt x="565" y="554"/>
                  </a:cubicBezTo>
                  <a:cubicBezTo>
                    <a:pt x="583" y="593"/>
                    <a:pt x="583" y="593"/>
                    <a:pt x="583" y="593"/>
                  </a:cubicBezTo>
                  <a:cubicBezTo>
                    <a:pt x="583" y="595"/>
                    <a:pt x="583" y="595"/>
                    <a:pt x="583" y="595"/>
                  </a:cubicBezTo>
                  <a:cubicBezTo>
                    <a:pt x="581" y="610"/>
                    <a:pt x="581" y="610"/>
                    <a:pt x="581" y="610"/>
                  </a:cubicBezTo>
                  <a:cubicBezTo>
                    <a:pt x="583" y="624"/>
                    <a:pt x="583" y="624"/>
                    <a:pt x="583" y="624"/>
                  </a:cubicBezTo>
                  <a:cubicBezTo>
                    <a:pt x="585" y="630"/>
                    <a:pt x="589" y="633"/>
                    <a:pt x="592" y="633"/>
                  </a:cubicBezTo>
                  <a:cubicBezTo>
                    <a:pt x="596" y="633"/>
                    <a:pt x="601" y="630"/>
                    <a:pt x="605" y="625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7" y="622"/>
                    <a:pt x="607" y="622"/>
                    <a:pt x="607" y="622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3" y="614"/>
                    <a:pt x="633" y="614"/>
                    <a:pt x="633" y="614"/>
                  </a:cubicBezTo>
                  <a:cubicBezTo>
                    <a:pt x="647" y="614"/>
                    <a:pt x="653" y="617"/>
                    <a:pt x="657" y="624"/>
                  </a:cubicBezTo>
                  <a:cubicBezTo>
                    <a:pt x="659" y="652"/>
                    <a:pt x="659" y="652"/>
                    <a:pt x="659" y="652"/>
                  </a:cubicBezTo>
                  <a:cubicBezTo>
                    <a:pt x="659" y="653"/>
                    <a:pt x="659" y="653"/>
                    <a:pt x="659" y="653"/>
                  </a:cubicBezTo>
                  <a:cubicBezTo>
                    <a:pt x="664" y="654"/>
                    <a:pt x="664" y="654"/>
                    <a:pt x="664" y="654"/>
                  </a:cubicBezTo>
                  <a:cubicBezTo>
                    <a:pt x="675" y="657"/>
                    <a:pt x="675" y="657"/>
                    <a:pt x="675" y="657"/>
                  </a:cubicBezTo>
                  <a:cubicBezTo>
                    <a:pt x="690" y="656"/>
                    <a:pt x="690" y="656"/>
                    <a:pt x="690" y="656"/>
                  </a:cubicBezTo>
                  <a:cubicBezTo>
                    <a:pt x="717" y="649"/>
                    <a:pt x="717" y="649"/>
                    <a:pt x="717" y="649"/>
                  </a:cubicBezTo>
                  <a:cubicBezTo>
                    <a:pt x="733" y="635"/>
                    <a:pt x="733" y="635"/>
                    <a:pt x="733" y="635"/>
                  </a:cubicBezTo>
                  <a:cubicBezTo>
                    <a:pt x="734" y="624"/>
                    <a:pt x="734" y="624"/>
                    <a:pt x="734" y="624"/>
                  </a:cubicBezTo>
                  <a:cubicBezTo>
                    <a:pt x="726" y="615"/>
                    <a:pt x="726" y="615"/>
                    <a:pt x="726" y="615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65" y="572"/>
                    <a:pt x="665" y="572"/>
                    <a:pt x="665" y="572"/>
                  </a:cubicBezTo>
                  <a:cubicBezTo>
                    <a:pt x="668" y="570"/>
                    <a:pt x="668" y="570"/>
                    <a:pt x="668" y="570"/>
                  </a:cubicBezTo>
                  <a:cubicBezTo>
                    <a:pt x="684" y="556"/>
                    <a:pt x="684" y="556"/>
                    <a:pt x="684" y="556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4" y="549"/>
                    <a:pt x="704" y="549"/>
                    <a:pt x="704" y="549"/>
                  </a:cubicBezTo>
                  <a:cubicBezTo>
                    <a:pt x="725" y="553"/>
                    <a:pt x="725" y="553"/>
                    <a:pt x="725" y="553"/>
                  </a:cubicBezTo>
                  <a:cubicBezTo>
                    <a:pt x="726" y="553"/>
                    <a:pt x="726" y="553"/>
                    <a:pt x="726" y="553"/>
                  </a:cubicBezTo>
                  <a:cubicBezTo>
                    <a:pt x="727" y="554"/>
                    <a:pt x="727" y="554"/>
                    <a:pt x="727" y="554"/>
                  </a:cubicBezTo>
                  <a:cubicBezTo>
                    <a:pt x="727" y="545"/>
                    <a:pt x="727" y="545"/>
                    <a:pt x="727" y="545"/>
                  </a:cubicBezTo>
                  <a:cubicBezTo>
                    <a:pt x="718" y="530"/>
                    <a:pt x="718" y="530"/>
                    <a:pt x="718" y="530"/>
                  </a:cubicBezTo>
                  <a:cubicBezTo>
                    <a:pt x="703" y="522"/>
                    <a:pt x="703" y="522"/>
                    <a:pt x="703" y="522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2" y="492"/>
                    <a:pt x="682" y="492"/>
                    <a:pt x="682" y="492"/>
                  </a:cubicBezTo>
                  <a:cubicBezTo>
                    <a:pt x="682" y="491"/>
                    <a:pt x="682" y="491"/>
                    <a:pt x="682" y="491"/>
                  </a:cubicBezTo>
                  <a:cubicBezTo>
                    <a:pt x="672" y="456"/>
                    <a:pt x="672" y="456"/>
                    <a:pt x="672" y="456"/>
                  </a:cubicBezTo>
                  <a:cubicBezTo>
                    <a:pt x="672" y="429"/>
                    <a:pt x="672" y="429"/>
                    <a:pt x="672" y="429"/>
                  </a:cubicBezTo>
                  <a:cubicBezTo>
                    <a:pt x="689" y="414"/>
                    <a:pt x="689" y="414"/>
                    <a:pt x="689" y="414"/>
                  </a:cubicBezTo>
                  <a:cubicBezTo>
                    <a:pt x="715" y="414"/>
                    <a:pt x="715" y="414"/>
                    <a:pt x="715" y="414"/>
                  </a:cubicBezTo>
                  <a:cubicBezTo>
                    <a:pt x="774" y="419"/>
                    <a:pt x="774" y="419"/>
                    <a:pt x="774" y="419"/>
                  </a:cubicBezTo>
                  <a:cubicBezTo>
                    <a:pt x="801" y="380"/>
                    <a:pt x="801" y="380"/>
                    <a:pt x="801" y="380"/>
                  </a:cubicBezTo>
                  <a:cubicBezTo>
                    <a:pt x="801" y="378"/>
                    <a:pt x="801" y="378"/>
                    <a:pt x="801" y="378"/>
                  </a:cubicBezTo>
                  <a:cubicBezTo>
                    <a:pt x="803" y="378"/>
                    <a:pt x="803" y="378"/>
                    <a:pt x="803" y="378"/>
                  </a:cubicBezTo>
                  <a:cubicBezTo>
                    <a:pt x="825" y="366"/>
                    <a:pt x="825" y="366"/>
                    <a:pt x="825" y="366"/>
                  </a:cubicBezTo>
                  <a:cubicBezTo>
                    <a:pt x="837" y="343"/>
                    <a:pt x="837" y="343"/>
                    <a:pt x="837" y="343"/>
                  </a:cubicBezTo>
                  <a:cubicBezTo>
                    <a:pt x="838" y="342"/>
                    <a:pt x="838" y="342"/>
                    <a:pt x="838" y="342"/>
                  </a:cubicBezTo>
                  <a:cubicBezTo>
                    <a:pt x="865" y="320"/>
                    <a:pt x="865" y="320"/>
                    <a:pt x="865" y="320"/>
                  </a:cubicBezTo>
                  <a:cubicBezTo>
                    <a:pt x="877" y="296"/>
                    <a:pt x="877" y="296"/>
                    <a:pt x="877" y="296"/>
                  </a:cubicBezTo>
                  <a:cubicBezTo>
                    <a:pt x="877" y="295"/>
                    <a:pt x="877" y="295"/>
                    <a:pt x="877" y="295"/>
                  </a:cubicBezTo>
                  <a:cubicBezTo>
                    <a:pt x="878" y="295"/>
                    <a:pt x="878" y="295"/>
                    <a:pt x="878" y="295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89" y="284"/>
                    <a:pt x="889" y="284"/>
                    <a:pt x="889" y="284"/>
                  </a:cubicBezTo>
                  <a:cubicBezTo>
                    <a:pt x="901" y="263"/>
                    <a:pt x="901" y="263"/>
                    <a:pt x="901" y="263"/>
                  </a:cubicBezTo>
                  <a:cubicBezTo>
                    <a:pt x="906" y="230"/>
                    <a:pt x="906" y="230"/>
                    <a:pt x="906" y="230"/>
                  </a:cubicBezTo>
                  <a:cubicBezTo>
                    <a:pt x="906" y="227"/>
                    <a:pt x="906" y="227"/>
                    <a:pt x="906" y="227"/>
                  </a:cubicBezTo>
                  <a:cubicBezTo>
                    <a:pt x="907" y="226"/>
                    <a:pt x="907" y="226"/>
                    <a:pt x="907" y="226"/>
                  </a:cubicBezTo>
                  <a:cubicBezTo>
                    <a:pt x="924" y="214"/>
                    <a:pt x="924" y="214"/>
                    <a:pt x="924" y="214"/>
                  </a:cubicBezTo>
                  <a:cubicBezTo>
                    <a:pt x="928" y="210"/>
                    <a:pt x="928" y="210"/>
                    <a:pt x="928" y="210"/>
                  </a:cubicBezTo>
                  <a:cubicBezTo>
                    <a:pt x="903" y="206"/>
                    <a:pt x="903" y="206"/>
                    <a:pt x="903" y="206"/>
                  </a:cubicBezTo>
                  <a:cubicBezTo>
                    <a:pt x="860" y="208"/>
                    <a:pt x="860" y="208"/>
                    <a:pt x="860" y="208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43" y="194"/>
                    <a:pt x="843" y="194"/>
                    <a:pt x="843" y="194"/>
                  </a:cubicBezTo>
                  <a:cubicBezTo>
                    <a:pt x="841" y="194"/>
                    <a:pt x="841" y="194"/>
                    <a:pt x="841" y="194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33" y="180"/>
                    <a:pt x="833" y="180"/>
                    <a:pt x="833" y="180"/>
                  </a:cubicBezTo>
                  <a:cubicBezTo>
                    <a:pt x="831" y="181"/>
                    <a:pt x="831" y="181"/>
                    <a:pt x="831" y="181"/>
                  </a:cubicBezTo>
                  <a:cubicBezTo>
                    <a:pt x="830" y="183"/>
                    <a:pt x="830" y="183"/>
                    <a:pt x="830" y="183"/>
                  </a:cubicBezTo>
                  <a:cubicBezTo>
                    <a:pt x="828" y="187"/>
                    <a:pt x="822" y="188"/>
                    <a:pt x="816" y="188"/>
                  </a:cubicBezTo>
                  <a:cubicBezTo>
                    <a:pt x="810" y="191"/>
                    <a:pt x="810" y="191"/>
                    <a:pt x="810" y="191"/>
                  </a:cubicBezTo>
                  <a:cubicBezTo>
                    <a:pt x="808" y="192"/>
                    <a:pt x="806" y="193"/>
                    <a:pt x="803" y="192"/>
                  </a:cubicBezTo>
                  <a:cubicBezTo>
                    <a:pt x="801" y="192"/>
                    <a:pt x="800" y="189"/>
                    <a:pt x="798" y="183"/>
                  </a:cubicBezTo>
                  <a:cubicBezTo>
                    <a:pt x="797" y="178"/>
                    <a:pt x="795" y="173"/>
                    <a:pt x="789" y="168"/>
                  </a:cubicBezTo>
                  <a:cubicBezTo>
                    <a:pt x="787" y="167"/>
                    <a:pt x="787" y="167"/>
                    <a:pt x="787" y="167"/>
                  </a:cubicBezTo>
                  <a:cubicBezTo>
                    <a:pt x="787" y="165"/>
                    <a:pt x="787" y="165"/>
                    <a:pt x="787" y="165"/>
                  </a:cubicBezTo>
                  <a:cubicBezTo>
                    <a:pt x="786" y="165"/>
                    <a:pt x="786" y="165"/>
                    <a:pt x="786" y="165"/>
                  </a:cubicBezTo>
                  <a:cubicBezTo>
                    <a:pt x="781" y="152"/>
                    <a:pt x="781" y="152"/>
                    <a:pt x="781" y="152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61" y="162"/>
                    <a:pt x="761" y="162"/>
                    <a:pt x="761" y="162"/>
                  </a:cubicBezTo>
                  <a:cubicBezTo>
                    <a:pt x="760" y="163"/>
                    <a:pt x="760" y="163"/>
                    <a:pt x="760" y="163"/>
                  </a:cubicBezTo>
                  <a:cubicBezTo>
                    <a:pt x="759" y="163"/>
                    <a:pt x="759" y="163"/>
                    <a:pt x="759" y="163"/>
                  </a:cubicBezTo>
                  <a:cubicBezTo>
                    <a:pt x="722" y="171"/>
                    <a:pt x="722" y="171"/>
                    <a:pt x="722" y="171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18" y="170"/>
                    <a:pt x="718" y="170"/>
                    <a:pt x="718" y="170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3" y="151"/>
                    <a:pt x="693" y="151"/>
                    <a:pt x="693" y="151"/>
                  </a:cubicBezTo>
                  <a:cubicBezTo>
                    <a:pt x="691" y="151"/>
                    <a:pt x="691" y="151"/>
                    <a:pt x="691" y="151"/>
                  </a:cubicBezTo>
                  <a:cubicBezTo>
                    <a:pt x="685" y="138"/>
                    <a:pt x="685" y="138"/>
                    <a:pt x="685" y="138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55" y="172"/>
                    <a:pt x="645" y="176"/>
                    <a:pt x="639" y="172"/>
                  </a:cubicBezTo>
                  <a:cubicBezTo>
                    <a:pt x="614" y="159"/>
                    <a:pt x="614" y="159"/>
                    <a:pt x="614" y="159"/>
                  </a:cubicBezTo>
                  <a:cubicBezTo>
                    <a:pt x="598" y="157"/>
                    <a:pt x="598" y="157"/>
                    <a:pt x="598" y="157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79" y="145"/>
                    <a:pt x="579" y="145"/>
                    <a:pt x="579" y="145"/>
                  </a:cubicBezTo>
                  <a:cubicBezTo>
                    <a:pt x="575" y="144"/>
                    <a:pt x="575" y="144"/>
                    <a:pt x="575" y="144"/>
                  </a:cubicBezTo>
                  <a:cubicBezTo>
                    <a:pt x="583" y="116"/>
                    <a:pt x="583" y="116"/>
                    <a:pt x="583" y="116"/>
                  </a:cubicBezTo>
                  <a:cubicBezTo>
                    <a:pt x="583" y="106"/>
                    <a:pt x="583" y="106"/>
                    <a:pt x="583" y="106"/>
                  </a:cubicBezTo>
                  <a:cubicBezTo>
                    <a:pt x="573" y="102"/>
                    <a:pt x="573" y="102"/>
                    <a:pt x="573" y="102"/>
                  </a:cubicBezTo>
                  <a:cubicBezTo>
                    <a:pt x="572" y="102"/>
                    <a:pt x="572" y="102"/>
                    <a:pt x="572" y="102"/>
                  </a:cubicBezTo>
                  <a:cubicBezTo>
                    <a:pt x="550" y="78"/>
                    <a:pt x="550" y="78"/>
                    <a:pt x="550" y="78"/>
                  </a:cubicBezTo>
                  <a:cubicBezTo>
                    <a:pt x="551" y="60"/>
                    <a:pt x="551" y="60"/>
                    <a:pt x="551" y="60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0" y="40"/>
                    <a:pt x="466" y="34"/>
                    <a:pt x="462" y="23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48" y="1"/>
                    <a:pt x="448" y="1"/>
                    <a:pt x="448" y="1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11" y="39"/>
                    <a:pt x="411" y="39"/>
                    <a:pt x="411" y="39"/>
                  </a:cubicBezTo>
                  <a:cubicBezTo>
                    <a:pt x="415" y="57"/>
                    <a:pt x="415" y="57"/>
                    <a:pt x="415" y="57"/>
                  </a:cubicBezTo>
                  <a:cubicBezTo>
                    <a:pt x="421" y="80"/>
                    <a:pt x="421" y="80"/>
                    <a:pt x="421" y="80"/>
                  </a:cubicBezTo>
                  <a:cubicBezTo>
                    <a:pt x="421" y="81"/>
                    <a:pt x="421" y="81"/>
                    <a:pt x="421" y="81"/>
                  </a:cubicBezTo>
                  <a:cubicBezTo>
                    <a:pt x="422" y="81"/>
                    <a:pt x="422" y="81"/>
                    <a:pt x="422" y="81"/>
                  </a:cubicBezTo>
                  <a:cubicBezTo>
                    <a:pt x="421" y="82"/>
                    <a:pt x="421" y="82"/>
                    <a:pt x="421" y="82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19" y="89"/>
                    <a:pt x="413" y="93"/>
                    <a:pt x="403" y="93"/>
                  </a:cubicBezTo>
                  <a:cubicBezTo>
                    <a:pt x="382" y="93"/>
                    <a:pt x="382" y="93"/>
                    <a:pt x="382" y="93"/>
                  </a:cubicBezTo>
                  <a:cubicBezTo>
                    <a:pt x="370" y="86"/>
                    <a:pt x="370" y="86"/>
                    <a:pt x="370" y="86"/>
                  </a:cubicBezTo>
                  <a:cubicBezTo>
                    <a:pt x="354" y="93"/>
                    <a:pt x="354" y="93"/>
                    <a:pt x="354" y="93"/>
                  </a:cubicBezTo>
                  <a:cubicBezTo>
                    <a:pt x="351" y="94"/>
                    <a:pt x="351" y="94"/>
                    <a:pt x="351" y="94"/>
                  </a:cubicBezTo>
                  <a:cubicBezTo>
                    <a:pt x="348" y="93"/>
                    <a:pt x="348" y="93"/>
                    <a:pt x="348" y="93"/>
                  </a:cubicBezTo>
                  <a:cubicBezTo>
                    <a:pt x="346" y="107"/>
                    <a:pt x="346" y="107"/>
                    <a:pt x="346" y="107"/>
                  </a:cubicBezTo>
                  <a:cubicBezTo>
                    <a:pt x="345" y="110"/>
                    <a:pt x="345" y="110"/>
                    <a:pt x="345" y="110"/>
                  </a:cubicBezTo>
                  <a:cubicBezTo>
                    <a:pt x="345" y="113"/>
                    <a:pt x="345" y="113"/>
                    <a:pt x="345" y="113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16" y="113"/>
                    <a:pt x="317" y="119"/>
                    <a:pt x="321" y="126"/>
                  </a:cubicBezTo>
                  <a:cubicBezTo>
                    <a:pt x="324" y="134"/>
                    <a:pt x="325" y="139"/>
                    <a:pt x="322" y="145"/>
                  </a:cubicBezTo>
                  <a:cubicBezTo>
                    <a:pt x="319" y="154"/>
                    <a:pt x="319" y="154"/>
                    <a:pt x="319" y="154"/>
                  </a:cubicBezTo>
                  <a:cubicBezTo>
                    <a:pt x="316" y="157"/>
                    <a:pt x="306" y="158"/>
                    <a:pt x="293" y="157"/>
                  </a:cubicBezTo>
                  <a:cubicBezTo>
                    <a:pt x="275" y="157"/>
                    <a:pt x="275" y="157"/>
                    <a:pt x="275" y="157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11" y="146"/>
                    <a:pt x="211" y="146"/>
                    <a:pt x="211" y="146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74" y="143"/>
                    <a:pt x="174" y="143"/>
                    <a:pt x="174" y="143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8" y="101"/>
                    <a:pt x="144" y="92"/>
                    <a:pt x="142" y="86"/>
                  </a:cubicBezTo>
                  <a:cubicBezTo>
                    <a:pt x="142" y="85"/>
                    <a:pt x="139" y="83"/>
                    <a:pt x="134" y="82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23" y="78"/>
                    <a:pt x="117" y="72"/>
                    <a:pt x="114" y="62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20"/>
                    <a:pt x="88" y="20"/>
                    <a:pt x="88" y="20"/>
                  </a:cubicBezTo>
                  <a:lnTo>
                    <a:pt x="87" y="2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39" name="Freeform 11"/>
            <p:cNvSpPr/>
            <p:nvPr/>
          </p:nvSpPr>
          <p:spPr bwMode="auto">
            <a:xfrm>
              <a:off x="616778" y="2706827"/>
              <a:ext cx="1627360" cy="991108"/>
            </a:xfrm>
            <a:custGeom>
              <a:gdLst>
                <a:gd fmla="*/ 177 w 1661" name="T0"/>
                <a:gd fmla="*/ 45 h 1007" name="T1"/>
                <a:gd fmla="*/ 90 w 1661" name="T2"/>
                <a:gd fmla="*/ 76 h 1007" name="T3"/>
                <a:gd fmla="*/ 57 w 1661" name="T4"/>
                <a:gd fmla="*/ 140 h 1007" name="T5"/>
                <a:gd fmla="*/ 27 w 1661" name="T6"/>
                <a:gd fmla="*/ 275 h 1007" name="T7"/>
                <a:gd fmla="*/ 23 w 1661" name="T8"/>
                <a:gd fmla="*/ 313 h 1007" name="T9"/>
                <a:gd fmla="*/ 82 w 1661" name="T10"/>
                <a:gd fmla="*/ 435 h 1007" name="T11"/>
                <a:gd fmla="*/ 171 w 1661" name="T12"/>
                <a:gd fmla="*/ 537 h 1007" name="T13"/>
                <a:gd fmla="*/ 244 w 1661" name="T14"/>
                <a:gd fmla="*/ 515 h 1007" name="T15"/>
                <a:gd fmla="*/ 312 w 1661" name="T16"/>
                <a:gd fmla="*/ 604 h 1007" name="T17"/>
                <a:gd fmla="*/ 384 w 1661" name="T18"/>
                <a:gd fmla="*/ 658 h 1007" name="T19"/>
                <a:gd fmla="*/ 415 w 1661" name="T20"/>
                <a:gd fmla="*/ 713 h 1007" name="T21"/>
                <a:gd fmla="*/ 499 w 1661" name="T22"/>
                <a:gd fmla="*/ 771 h 1007" name="T23"/>
                <a:gd fmla="*/ 539 w 1661" name="T24"/>
                <a:gd fmla="*/ 794 h 1007" name="T25"/>
                <a:gd fmla="*/ 624 w 1661" name="T26"/>
                <a:gd fmla="*/ 827 h 1007" name="T27"/>
                <a:gd fmla="*/ 791 w 1661" name="T28"/>
                <a:gd fmla="*/ 854 h 1007" name="T29"/>
                <a:gd fmla="*/ 784 w 1661" name="T30"/>
                <a:gd fmla="*/ 921 h 1007" name="T31"/>
                <a:gd fmla="*/ 1022 w 1661" name="T32"/>
                <a:gd fmla="*/ 893 h 1007" name="T33"/>
                <a:gd fmla="*/ 1048 w 1661" name="T34"/>
                <a:gd fmla="*/ 972 h 1007" name="T35"/>
                <a:gd fmla="*/ 1265 w 1661" name="T36"/>
                <a:gd fmla="*/ 941 h 1007" name="T37"/>
                <a:gd fmla="*/ 1354 w 1661" name="T38"/>
                <a:gd fmla="*/ 895 h 1007" name="T39"/>
                <a:gd fmla="*/ 1503 w 1661" name="T40"/>
                <a:gd fmla="*/ 947 h 1007" name="T41"/>
                <a:gd fmla="*/ 1504 w 1661" name="T42"/>
                <a:gd fmla="*/ 942 h 1007" name="T43"/>
                <a:gd fmla="*/ 1575 w 1661" name="T44"/>
                <a:gd fmla="*/ 918 h 1007" name="T45"/>
                <a:gd fmla="*/ 1604 w 1661" name="T46"/>
                <a:gd fmla="*/ 874 h 1007" name="T47"/>
                <a:gd fmla="*/ 1648 w 1661" name="T48"/>
                <a:gd fmla="*/ 739 h 1007" name="T49"/>
                <a:gd fmla="*/ 1628 w 1661" name="T50"/>
                <a:gd fmla="*/ 653 h 1007" name="T51"/>
                <a:gd fmla="*/ 1588 w 1661" name="T52"/>
                <a:gd fmla="*/ 545 h 1007" name="T53"/>
                <a:gd fmla="*/ 1566 w 1661" name="T54"/>
                <a:gd fmla="*/ 504 h 1007" name="T55"/>
                <a:gd fmla="*/ 1540 w 1661" name="T56"/>
                <a:gd fmla="*/ 519 h 1007" name="T57"/>
                <a:gd fmla="*/ 1473 w 1661" name="T58"/>
                <a:gd fmla="*/ 535 h 1007" name="T59"/>
                <a:gd fmla="*/ 1405 w 1661" name="T60"/>
                <a:gd fmla="*/ 562 h 1007" name="T61"/>
                <a:gd fmla="*/ 1355 w 1661" name="T62"/>
                <a:gd fmla="*/ 501 h 1007" name="T63"/>
                <a:gd fmla="*/ 1309 w 1661" name="T64"/>
                <a:gd fmla="*/ 453 h 1007" name="T65"/>
                <a:gd fmla="*/ 1170 w 1661" name="T66"/>
                <a:gd fmla="*/ 438 h 1007" name="T67"/>
                <a:gd fmla="*/ 1065 w 1661" name="T68"/>
                <a:gd fmla="*/ 393 h 1007" name="T69"/>
                <a:gd fmla="*/ 1028 w 1661" name="T70"/>
                <a:gd fmla="*/ 352 h 1007" name="T71"/>
                <a:gd fmla="*/ 973 w 1661" name="T72"/>
                <a:gd fmla="*/ 356 h 1007" name="T73"/>
                <a:gd fmla="*/ 916 w 1661" name="T74"/>
                <a:gd fmla="*/ 257 h 1007" name="T75"/>
                <a:gd fmla="*/ 941 w 1661" name="T76"/>
                <a:gd fmla="*/ 193 h 1007" name="T77"/>
                <a:gd fmla="*/ 943 w 1661" name="T78"/>
                <a:gd fmla="*/ 103 h 1007" name="T79"/>
                <a:gd fmla="*/ 944 w 1661" name="T80"/>
                <a:gd fmla="*/ 55 h 1007" name="T81"/>
                <a:gd fmla="*/ 936 w 1661" name="T82"/>
                <a:gd fmla="*/ 52 h 1007" name="T83"/>
                <a:gd fmla="*/ 915 w 1661" name="T84"/>
                <a:gd fmla="*/ 39 h 1007" name="T85"/>
                <a:gd fmla="*/ 806 w 1661" name="T86"/>
                <a:gd fmla="*/ 5 h 1007" name="T87"/>
                <a:gd fmla="*/ 686 w 1661" name="T88"/>
                <a:gd fmla="*/ 29 h 1007" name="T89"/>
                <a:gd fmla="*/ 584 w 1661" name="T90"/>
                <a:gd fmla="*/ 47 h 1007" name="T91"/>
                <a:gd fmla="*/ 544 w 1661" name="T92"/>
                <a:gd fmla="*/ 52 h 1007" name="T93"/>
                <a:gd fmla="*/ 453 w 1661" name="T94"/>
                <a:gd fmla="*/ 47 h 1007" name="T95"/>
                <a:gd fmla="*/ 402 w 1661" name="T96"/>
                <a:gd fmla="*/ 0 h 1007" name="T97"/>
                <a:gd fmla="*/ 356 w 1661" name="T98"/>
                <a:gd fmla="*/ 24 h 1007" name="T99"/>
                <a:gd fmla="*/ 244 w 1661" name="T100"/>
                <a:gd fmla="*/ 14 h 1007" name="T1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b="b" l="0" r="r" t="0"/>
              <a:pathLst>
                <a:path h="1005" w="1661">
                  <a:moveTo>
                    <a:pt x="205" y="3"/>
                  </a:moveTo>
                  <a:cubicBezTo>
                    <a:pt x="205" y="4"/>
                    <a:pt x="205" y="4"/>
                    <a:pt x="205" y="4"/>
                  </a:cubicBezTo>
                  <a:cubicBezTo>
                    <a:pt x="201" y="13"/>
                    <a:pt x="193" y="20"/>
                    <a:pt x="185" y="27"/>
                  </a:cubicBezTo>
                  <a:cubicBezTo>
                    <a:pt x="179" y="30"/>
                    <a:pt x="177" y="35"/>
                    <a:pt x="177" y="42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7" y="50"/>
                    <a:pt x="173" y="59"/>
                    <a:pt x="165" y="71"/>
                  </a:cubicBezTo>
                  <a:cubicBezTo>
                    <a:pt x="164" y="77"/>
                    <a:pt x="164" y="77"/>
                    <a:pt x="164" y="77"/>
                  </a:cubicBezTo>
                  <a:cubicBezTo>
                    <a:pt x="162" y="80"/>
                    <a:pt x="158" y="82"/>
                    <a:pt x="150" y="82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9" y="114"/>
                    <a:pt x="58" y="129"/>
                    <a:pt x="57" y="140"/>
                  </a:cubicBezTo>
                  <a:cubicBezTo>
                    <a:pt x="56" y="145"/>
                    <a:pt x="63" y="164"/>
                    <a:pt x="76" y="197"/>
                  </a:cubicBezTo>
                  <a:cubicBezTo>
                    <a:pt x="86" y="219"/>
                    <a:pt x="86" y="219"/>
                    <a:pt x="86" y="219"/>
                  </a:cubicBezTo>
                  <a:cubicBezTo>
                    <a:pt x="90" y="230"/>
                    <a:pt x="87" y="242"/>
                    <a:pt x="77" y="256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7" y="308"/>
                    <a:pt x="27" y="310"/>
                    <a:pt x="26" y="311"/>
                  </a:cubicBezTo>
                  <a:cubicBezTo>
                    <a:pt x="23" y="313"/>
                    <a:pt x="23" y="313"/>
                    <a:pt x="23" y="313"/>
                  </a:cubicBezTo>
                  <a:cubicBezTo>
                    <a:pt x="19" y="316"/>
                    <a:pt x="13" y="327"/>
                    <a:pt x="7" y="345"/>
                  </a:cubicBezTo>
                  <a:cubicBezTo>
                    <a:pt x="0" y="360"/>
                    <a:pt x="3" y="376"/>
                    <a:pt x="16" y="393"/>
                  </a:cubicBezTo>
                  <a:cubicBezTo>
                    <a:pt x="41" y="393"/>
                    <a:pt x="41" y="393"/>
                    <a:pt x="41" y="393"/>
                  </a:cubicBezTo>
                  <a:cubicBezTo>
                    <a:pt x="50" y="395"/>
                    <a:pt x="63" y="409"/>
                    <a:pt x="80" y="433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43"/>
                    <a:pt x="85" y="448"/>
                    <a:pt x="90" y="452"/>
                  </a:cubicBezTo>
                  <a:cubicBezTo>
                    <a:pt x="146" y="504"/>
                    <a:pt x="146" y="504"/>
                    <a:pt x="146" y="504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71" y="537"/>
                    <a:pt x="171" y="537"/>
                    <a:pt x="171" y="537"/>
                  </a:cubicBezTo>
                  <a:cubicBezTo>
                    <a:pt x="186" y="537"/>
                    <a:pt x="186" y="537"/>
                    <a:pt x="186" y="537"/>
                  </a:cubicBezTo>
                  <a:cubicBezTo>
                    <a:pt x="202" y="508"/>
                    <a:pt x="202" y="508"/>
                    <a:pt x="202" y="508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5" y="505"/>
                    <a:pt x="205" y="505"/>
                    <a:pt x="205" y="505"/>
                  </a:cubicBezTo>
                  <a:cubicBezTo>
                    <a:pt x="244" y="515"/>
                    <a:pt x="244" y="515"/>
                    <a:pt x="244" y="515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4" y="518"/>
                    <a:pt x="244" y="518"/>
                    <a:pt x="244" y="518"/>
                  </a:cubicBezTo>
                  <a:cubicBezTo>
                    <a:pt x="249" y="544"/>
                    <a:pt x="249" y="544"/>
                    <a:pt x="249" y="544"/>
                  </a:cubicBezTo>
                  <a:cubicBezTo>
                    <a:pt x="296" y="598"/>
                    <a:pt x="296" y="598"/>
                    <a:pt x="296" y="598"/>
                  </a:cubicBezTo>
                  <a:cubicBezTo>
                    <a:pt x="312" y="604"/>
                    <a:pt x="312" y="604"/>
                    <a:pt x="312" y="604"/>
                  </a:cubicBezTo>
                  <a:cubicBezTo>
                    <a:pt x="313" y="605"/>
                    <a:pt x="313" y="605"/>
                    <a:pt x="313" y="605"/>
                  </a:cubicBezTo>
                  <a:cubicBezTo>
                    <a:pt x="320" y="610"/>
                    <a:pt x="320" y="610"/>
                    <a:pt x="320" y="610"/>
                  </a:cubicBezTo>
                  <a:cubicBezTo>
                    <a:pt x="321" y="611"/>
                    <a:pt x="321" y="611"/>
                    <a:pt x="321" y="611"/>
                  </a:cubicBezTo>
                  <a:cubicBezTo>
                    <a:pt x="356" y="662"/>
                    <a:pt x="356" y="662"/>
                    <a:pt x="356" y="662"/>
                  </a:cubicBezTo>
                  <a:cubicBezTo>
                    <a:pt x="384" y="658"/>
                    <a:pt x="384" y="658"/>
                    <a:pt x="384" y="658"/>
                  </a:cubicBezTo>
                  <a:cubicBezTo>
                    <a:pt x="387" y="658"/>
                    <a:pt x="387" y="658"/>
                    <a:pt x="387" y="658"/>
                  </a:cubicBezTo>
                  <a:cubicBezTo>
                    <a:pt x="388" y="658"/>
                    <a:pt x="388" y="658"/>
                    <a:pt x="388" y="658"/>
                  </a:cubicBezTo>
                  <a:cubicBezTo>
                    <a:pt x="390" y="660"/>
                    <a:pt x="390" y="660"/>
                    <a:pt x="390" y="660"/>
                  </a:cubicBezTo>
                  <a:cubicBezTo>
                    <a:pt x="391" y="662"/>
                    <a:pt x="391" y="662"/>
                    <a:pt x="391" y="662"/>
                  </a:cubicBezTo>
                  <a:cubicBezTo>
                    <a:pt x="415" y="713"/>
                    <a:pt x="415" y="713"/>
                    <a:pt x="415" y="713"/>
                  </a:cubicBezTo>
                  <a:cubicBezTo>
                    <a:pt x="445" y="731"/>
                    <a:pt x="445" y="731"/>
                    <a:pt x="445" y="731"/>
                  </a:cubicBezTo>
                  <a:cubicBezTo>
                    <a:pt x="469" y="737"/>
                    <a:pt x="469" y="737"/>
                    <a:pt x="469" y="737"/>
                  </a:cubicBezTo>
                  <a:cubicBezTo>
                    <a:pt x="480" y="770"/>
                    <a:pt x="480" y="770"/>
                    <a:pt x="480" y="770"/>
                  </a:cubicBezTo>
                  <a:cubicBezTo>
                    <a:pt x="498" y="770"/>
                    <a:pt x="498" y="770"/>
                    <a:pt x="498" y="770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537" y="792"/>
                    <a:pt x="537" y="792"/>
                    <a:pt x="537" y="792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9" y="794"/>
                    <a:pt x="539" y="794"/>
                    <a:pt x="539" y="794"/>
                  </a:cubicBezTo>
                  <a:cubicBezTo>
                    <a:pt x="566" y="828"/>
                    <a:pt x="566" y="828"/>
                    <a:pt x="566" y="828"/>
                  </a:cubicBezTo>
                  <a:cubicBezTo>
                    <a:pt x="606" y="821"/>
                    <a:pt x="606" y="821"/>
                    <a:pt x="606" y="821"/>
                  </a:cubicBezTo>
                  <a:cubicBezTo>
                    <a:pt x="608" y="821"/>
                    <a:pt x="608" y="821"/>
                    <a:pt x="608" y="821"/>
                  </a:cubicBezTo>
                  <a:cubicBezTo>
                    <a:pt x="623" y="827"/>
                    <a:pt x="623" y="827"/>
                    <a:pt x="623" y="827"/>
                  </a:cubicBezTo>
                  <a:cubicBezTo>
                    <a:pt x="624" y="827"/>
                    <a:pt x="624" y="827"/>
                    <a:pt x="624" y="827"/>
                  </a:cubicBezTo>
                  <a:cubicBezTo>
                    <a:pt x="649" y="849"/>
                    <a:pt x="649" y="849"/>
                    <a:pt x="649" y="849"/>
                  </a:cubicBezTo>
                  <a:cubicBezTo>
                    <a:pt x="695" y="852"/>
                    <a:pt x="695" y="852"/>
                    <a:pt x="695" y="852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59" y="842"/>
                    <a:pt x="782" y="845"/>
                    <a:pt x="791" y="854"/>
                  </a:cubicBezTo>
                  <a:cubicBezTo>
                    <a:pt x="796" y="863"/>
                    <a:pt x="793" y="871"/>
                    <a:pt x="780" y="882"/>
                  </a:cubicBezTo>
                  <a:cubicBezTo>
                    <a:pt x="770" y="892"/>
                    <a:pt x="770" y="892"/>
                    <a:pt x="770" y="892"/>
                  </a:cubicBezTo>
                  <a:cubicBezTo>
                    <a:pt x="766" y="898"/>
                    <a:pt x="771" y="906"/>
                    <a:pt x="784" y="919"/>
                  </a:cubicBezTo>
                  <a:cubicBezTo>
                    <a:pt x="785" y="921"/>
                    <a:pt x="785" y="921"/>
                    <a:pt x="785" y="921"/>
                  </a:cubicBezTo>
                  <a:cubicBezTo>
                    <a:pt x="784" y="921"/>
                    <a:pt x="784" y="921"/>
                    <a:pt x="784" y="921"/>
                  </a:cubicBezTo>
                  <a:cubicBezTo>
                    <a:pt x="793" y="927"/>
                    <a:pt x="793" y="927"/>
                    <a:pt x="793" y="927"/>
                  </a:cubicBezTo>
                  <a:cubicBezTo>
                    <a:pt x="796" y="924"/>
                    <a:pt x="796" y="924"/>
                    <a:pt x="796" y="924"/>
                  </a:cubicBezTo>
                  <a:cubicBezTo>
                    <a:pt x="822" y="874"/>
                    <a:pt x="844" y="847"/>
                    <a:pt x="858" y="842"/>
                  </a:cubicBezTo>
                  <a:cubicBezTo>
                    <a:pt x="874" y="836"/>
                    <a:pt x="907" y="850"/>
                    <a:pt x="959" y="882"/>
                  </a:cubicBezTo>
                  <a:cubicBezTo>
                    <a:pt x="1022" y="893"/>
                    <a:pt x="1022" y="893"/>
                    <a:pt x="1022" y="893"/>
                  </a:cubicBezTo>
                  <a:cubicBezTo>
                    <a:pt x="1021" y="896"/>
                    <a:pt x="1021" y="896"/>
                    <a:pt x="1021" y="896"/>
                  </a:cubicBezTo>
                  <a:cubicBezTo>
                    <a:pt x="1021" y="898"/>
                    <a:pt x="1021" y="898"/>
                    <a:pt x="1021" y="898"/>
                  </a:cubicBezTo>
                  <a:cubicBezTo>
                    <a:pt x="1018" y="927"/>
                    <a:pt x="1018" y="927"/>
                    <a:pt x="1018" y="927"/>
                  </a:cubicBezTo>
                  <a:cubicBezTo>
                    <a:pt x="1049" y="931"/>
                    <a:pt x="1049" y="931"/>
                    <a:pt x="1049" y="931"/>
                  </a:cubicBezTo>
                  <a:cubicBezTo>
                    <a:pt x="1048" y="972"/>
                    <a:pt x="1048" y="972"/>
                    <a:pt x="1048" y="972"/>
                  </a:cubicBezTo>
                  <a:cubicBezTo>
                    <a:pt x="1058" y="990"/>
                    <a:pt x="1065" y="1000"/>
                    <a:pt x="1069" y="1003"/>
                  </a:cubicBezTo>
                  <a:cubicBezTo>
                    <a:pt x="1076" y="1007"/>
                    <a:pt x="1107" y="1007"/>
                    <a:pt x="1163" y="1003"/>
                  </a:cubicBezTo>
                  <a:cubicBezTo>
                    <a:pt x="1196" y="986"/>
                    <a:pt x="1196" y="986"/>
                    <a:pt x="1196" y="986"/>
                  </a:cubicBezTo>
                  <a:cubicBezTo>
                    <a:pt x="1228" y="942"/>
                    <a:pt x="1228" y="942"/>
                    <a:pt x="1228" y="942"/>
                  </a:cubicBezTo>
                  <a:cubicBezTo>
                    <a:pt x="1265" y="941"/>
                    <a:pt x="1265" y="941"/>
                    <a:pt x="1265" y="941"/>
                  </a:cubicBezTo>
                  <a:cubicBezTo>
                    <a:pt x="1283" y="936"/>
                    <a:pt x="1283" y="936"/>
                    <a:pt x="1283" y="936"/>
                  </a:cubicBezTo>
                  <a:cubicBezTo>
                    <a:pt x="1352" y="896"/>
                    <a:pt x="1352" y="896"/>
                    <a:pt x="1352" y="896"/>
                  </a:cubicBezTo>
                  <a:cubicBezTo>
                    <a:pt x="1353" y="896"/>
                    <a:pt x="1353" y="896"/>
                    <a:pt x="1353" y="896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94" y="890"/>
                    <a:pt x="1418" y="889"/>
                    <a:pt x="1424" y="895"/>
                  </a:cubicBezTo>
                  <a:cubicBezTo>
                    <a:pt x="1469" y="933"/>
                    <a:pt x="1469" y="933"/>
                    <a:pt x="1469" y="933"/>
                  </a:cubicBezTo>
                  <a:cubicBezTo>
                    <a:pt x="1483" y="938"/>
                    <a:pt x="1483" y="938"/>
                    <a:pt x="1483" y="938"/>
                  </a:cubicBezTo>
                  <a:cubicBezTo>
                    <a:pt x="1485" y="940"/>
                    <a:pt x="1485" y="940"/>
                    <a:pt x="1485" y="940"/>
                  </a:cubicBezTo>
                  <a:cubicBezTo>
                    <a:pt x="1503" y="947"/>
                    <a:pt x="1503" y="947"/>
                    <a:pt x="1503" y="947"/>
                  </a:cubicBezTo>
                  <a:cubicBezTo>
                    <a:pt x="1504" y="948"/>
                    <a:pt x="1504" y="948"/>
                    <a:pt x="1504" y="948"/>
                  </a:cubicBezTo>
                  <a:cubicBezTo>
                    <a:pt x="1504" y="945"/>
                    <a:pt x="1504" y="945"/>
                    <a:pt x="1504" y="945"/>
                  </a:cubicBezTo>
                  <a:cubicBezTo>
                    <a:pt x="1504" y="944"/>
                    <a:pt x="1504" y="944"/>
                    <a:pt x="1504" y="944"/>
                  </a:cubicBezTo>
                  <a:cubicBezTo>
                    <a:pt x="1504" y="943"/>
                    <a:pt x="1504" y="943"/>
                    <a:pt x="1504" y="943"/>
                  </a:cubicBezTo>
                  <a:cubicBezTo>
                    <a:pt x="1504" y="942"/>
                    <a:pt x="1504" y="942"/>
                    <a:pt x="1504" y="942"/>
                  </a:cubicBezTo>
                  <a:cubicBezTo>
                    <a:pt x="1512" y="910"/>
                    <a:pt x="1512" y="910"/>
                    <a:pt x="1512" y="910"/>
                  </a:cubicBezTo>
                  <a:cubicBezTo>
                    <a:pt x="1508" y="901"/>
                    <a:pt x="1508" y="893"/>
                    <a:pt x="1512" y="887"/>
                  </a:cubicBezTo>
                  <a:cubicBezTo>
                    <a:pt x="1514" y="882"/>
                    <a:pt x="1519" y="879"/>
                    <a:pt x="1527" y="877"/>
                  </a:cubicBezTo>
                  <a:cubicBezTo>
                    <a:pt x="1543" y="873"/>
                    <a:pt x="1558" y="887"/>
                    <a:pt x="1573" y="917"/>
                  </a:cubicBezTo>
                  <a:cubicBezTo>
                    <a:pt x="1575" y="918"/>
                    <a:pt x="1575" y="918"/>
                    <a:pt x="1575" y="918"/>
                  </a:cubicBezTo>
                  <a:cubicBezTo>
                    <a:pt x="1576" y="918"/>
                    <a:pt x="1576" y="918"/>
                    <a:pt x="1576" y="918"/>
                  </a:cubicBezTo>
                  <a:cubicBezTo>
                    <a:pt x="1602" y="906"/>
                    <a:pt x="1602" y="906"/>
                    <a:pt x="1602" y="906"/>
                  </a:cubicBezTo>
                  <a:cubicBezTo>
                    <a:pt x="1608" y="905"/>
                    <a:pt x="1610" y="900"/>
                    <a:pt x="1610" y="895"/>
                  </a:cubicBezTo>
                  <a:cubicBezTo>
                    <a:pt x="1604" y="876"/>
                    <a:pt x="1604" y="876"/>
                    <a:pt x="1604" y="876"/>
                  </a:cubicBezTo>
                  <a:cubicBezTo>
                    <a:pt x="1604" y="874"/>
                    <a:pt x="1604" y="874"/>
                    <a:pt x="1604" y="874"/>
                  </a:cubicBezTo>
                  <a:cubicBezTo>
                    <a:pt x="1602" y="866"/>
                    <a:pt x="1604" y="859"/>
                    <a:pt x="1613" y="855"/>
                  </a:cubicBezTo>
                  <a:cubicBezTo>
                    <a:pt x="1622" y="848"/>
                    <a:pt x="1622" y="848"/>
                    <a:pt x="1622" y="848"/>
                  </a:cubicBezTo>
                  <a:cubicBezTo>
                    <a:pt x="1646" y="823"/>
                    <a:pt x="1646" y="823"/>
                    <a:pt x="1646" y="823"/>
                  </a:cubicBezTo>
                  <a:cubicBezTo>
                    <a:pt x="1661" y="788"/>
                    <a:pt x="1661" y="788"/>
                    <a:pt x="1661" y="788"/>
                  </a:cubicBezTo>
                  <a:cubicBezTo>
                    <a:pt x="1648" y="766"/>
                    <a:pt x="1644" y="750"/>
                    <a:pt x="1648" y="739"/>
                  </a:cubicBezTo>
                  <a:cubicBezTo>
                    <a:pt x="1651" y="710"/>
                    <a:pt x="1651" y="710"/>
                    <a:pt x="1651" y="710"/>
                  </a:cubicBezTo>
                  <a:cubicBezTo>
                    <a:pt x="1645" y="697"/>
                    <a:pt x="1641" y="689"/>
                    <a:pt x="1641" y="681"/>
                  </a:cubicBezTo>
                  <a:cubicBezTo>
                    <a:pt x="1641" y="678"/>
                    <a:pt x="1637" y="669"/>
                    <a:pt x="1629" y="656"/>
                  </a:cubicBezTo>
                  <a:cubicBezTo>
                    <a:pt x="1628" y="656"/>
                    <a:pt x="1628" y="656"/>
                    <a:pt x="1628" y="656"/>
                  </a:cubicBezTo>
                  <a:cubicBezTo>
                    <a:pt x="1628" y="653"/>
                    <a:pt x="1628" y="653"/>
                    <a:pt x="1628" y="653"/>
                  </a:cubicBezTo>
                  <a:cubicBezTo>
                    <a:pt x="1625" y="615"/>
                    <a:pt x="1625" y="615"/>
                    <a:pt x="1625" y="615"/>
                  </a:cubicBezTo>
                  <a:cubicBezTo>
                    <a:pt x="1623" y="609"/>
                    <a:pt x="1622" y="600"/>
                    <a:pt x="1625" y="590"/>
                  </a:cubicBezTo>
                  <a:cubicBezTo>
                    <a:pt x="1615" y="582"/>
                    <a:pt x="1609" y="575"/>
                    <a:pt x="1604" y="567"/>
                  </a:cubicBezTo>
                  <a:cubicBezTo>
                    <a:pt x="1589" y="546"/>
                    <a:pt x="1589" y="546"/>
                    <a:pt x="1589" y="546"/>
                  </a:cubicBezTo>
                  <a:cubicBezTo>
                    <a:pt x="1588" y="545"/>
                    <a:pt x="1588" y="545"/>
                    <a:pt x="1588" y="545"/>
                  </a:cubicBezTo>
                  <a:cubicBezTo>
                    <a:pt x="1588" y="543"/>
                    <a:pt x="1588" y="543"/>
                    <a:pt x="1588" y="543"/>
                  </a:cubicBezTo>
                  <a:cubicBezTo>
                    <a:pt x="1588" y="542"/>
                    <a:pt x="1588" y="542"/>
                    <a:pt x="1588" y="542"/>
                  </a:cubicBezTo>
                  <a:cubicBezTo>
                    <a:pt x="1582" y="516"/>
                    <a:pt x="1582" y="516"/>
                    <a:pt x="1582" y="516"/>
                  </a:cubicBezTo>
                  <a:cubicBezTo>
                    <a:pt x="1566" y="503"/>
                    <a:pt x="1566" y="503"/>
                    <a:pt x="1566" y="503"/>
                  </a:cubicBezTo>
                  <a:cubicBezTo>
                    <a:pt x="1566" y="504"/>
                    <a:pt x="1566" y="504"/>
                    <a:pt x="1566" y="504"/>
                  </a:cubicBezTo>
                  <a:cubicBezTo>
                    <a:pt x="1536" y="480"/>
                    <a:pt x="1536" y="480"/>
                    <a:pt x="1536" y="480"/>
                  </a:cubicBezTo>
                  <a:cubicBezTo>
                    <a:pt x="1536" y="482"/>
                    <a:pt x="1536" y="482"/>
                    <a:pt x="1536" y="482"/>
                  </a:cubicBezTo>
                  <a:cubicBezTo>
                    <a:pt x="1540" y="515"/>
                    <a:pt x="1540" y="515"/>
                    <a:pt x="1540" y="515"/>
                  </a:cubicBezTo>
                  <a:cubicBezTo>
                    <a:pt x="1540" y="516"/>
                    <a:pt x="1540" y="516"/>
                    <a:pt x="1540" y="516"/>
                  </a:cubicBezTo>
                  <a:cubicBezTo>
                    <a:pt x="1540" y="519"/>
                    <a:pt x="1540" y="519"/>
                    <a:pt x="1540" y="519"/>
                  </a:cubicBezTo>
                  <a:cubicBezTo>
                    <a:pt x="1524" y="526"/>
                    <a:pt x="1524" y="526"/>
                    <a:pt x="1524" y="526"/>
                  </a:cubicBezTo>
                  <a:cubicBezTo>
                    <a:pt x="1522" y="546"/>
                    <a:pt x="1522" y="546"/>
                    <a:pt x="1522" y="546"/>
                  </a:cubicBezTo>
                  <a:cubicBezTo>
                    <a:pt x="1522" y="549"/>
                    <a:pt x="1522" y="549"/>
                    <a:pt x="1522" y="549"/>
                  </a:cubicBezTo>
                  <a:cubicBezTo>
                    <a:pt x="1485" y="564"/>
                    <a:pt x="1485" y="564"/>
                    <a:pt x="1485" y="564"/>
                  </a:cubicBezTo>
                  <a:cubicBezTo>
                    <a:pt x="1473" y="535"/>
                    <a:pt x="1473" y="535"/>
                    <a:pt x="1473" y="535"/>
                  </a:cubicBezTo>
                  <a:cubicBezTo>
                    <a:pt x="1465" y="533"/>
                    <a:pt x="1465" y="533"/>
                    <a:pt x="1465" y="533"/>
                  </a:cubicBezTo>
                  <a:cubicBezTo>
                    <a:pt x="1454" y="544"/>
                    <a:pt x="1454" y="544"/>
                    <a:pt x="1454" y="544"/>
                  </a:cubicBezTo>
                  <a:cubicBezTo>
                    <a:pt x="1446" y="565"/>
                    <a:pt x="1446" y="565"/>
                    <a:pt x="1446" y="565"/>
                  </a:cubicBezTo>
                  <a:cubicBezTo>
                    <a:pt x="1420" y="573"/>
                    <a:pt x="1420" y="573"/>
                    <a:pt x="1420" y="573"/>
                  </a:cubicBezTo>
                  <a:cubicBezTo>
                    <a:pt x="1405" y="562"/>
                    <a:pt x="1405" y="562"/>
                    <a:pt x="1405" y="562"/>
                  </a:cubicBezTo>
                  <a:cubicBezTo>
                    <a:pt x="1384" y="556"/>
                    <a:pt x="1384" y="556"/>
                    <a:pt x="1384" y="556"/>
                  </a:cubicBezTo>
                  <a:cubicBezTo>
                    <a:pt x="1378" y="526"/>
                    <a:pt x="1378" y="526"/>
                    <a:pt x="1378" y="526"/>
                  </a:cubicBezTo>
                  <a:cubicBezTo>
                    <a:pt x="1369" y="508"/>
                    <a:pt x="1369" y="508"/>
                    <a:pt x="1369" y="508"/>
                  </a:cubicBezTo>
                  <a:cubicBezTo>
                    <a:pt x="1356" y="503"/>
                    <a:pt x="1356" y="503"/>
                    <a:pt x="1356" y="503"/>
                  </a:cubicBezTo>
                  <a:cubicBezTo>
                    <a:pt x="1355" y="501"/>
                    <a:pt x="1355" y="501"/>
                    <a:pt x="1355" y="501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36" y="472"/>
                    <a:pt x="1336" y="472"/>
                    <a:pt x="1336" y="472"/>
                  </a:cubicBezTo>
                  <a:cubicBezTo>
                    <a:pt x="1322" y="453"/>
                    <a:pt x="1322" y="453"/>
                    <a:pt x="1322" y="453"/>
                  </a:cubicBezTo>
                  <a:cubicBezTo>
                    <a:pt x="1309" y="453"/>
                    <a:pt x="1309" y="453"/>
                    <a:pt x="1309" y="453"/>
                  </a:cubicBezTo>
                  <a:cubicBezTo>
                    <a:pt x="1288" y="461"/>
                    <a:pt x="1288" y="461"/>
                    <a:pt x="1288" y="461"/>
                  </a:cubicBezTo>
                  <a:cubicBezTo>
                    <a:pt x="1287" y="462"/>
                    <a:pt x="1287" y="462"/>
                    <a:pt x="1287" y="462"/>
                  </a:cubicBezTo>
                  <a:cubicBezTo>
                    <a:pt x="1233" y="459"/>
                    <a:pt x="1233" y="459"/>
                    <a:pt x="1233" y="459"/>
                  </a:cubicBezTo>
                  <a:cubicBezTo>
                    <a:pt x="1192" y="450"/>
                    <a:pt x="1192" y="450"/>
                    <a:pt x="1192" y="450"/>
                  </a:cubicBezTo>
                  <a:cubicBezTo>
                    <a:pt x="1189" y="448"/>
                    <a:pt x="1181" y="445"/>
                    <a:pt x="1170" y="438"/>
                  </a:cubicBezTo>
                  <a:cubicBezTo>
                    <a:pt x="1138" y="427"/>
                    <a:pt x="1138" y="427"/>
                    <a:pt x="1138" y="427"/>
                  </a:cubicBezTo>
                  <a:cubicBezTo>
                    <a:pt x="1114" y="421"/>
                    <a:pt x="1100" y="415"/>
                    <a:pt x="1097" y="409"/>
                  </a:cubicBezTo>
                  <a:cubicBezTo>
                    <a:pt x="1092" y="406"/>
                    <a:pt x="1092" y="406"/>
                    <a:pt x="1092" y="406"/>
                  </a:cubicBezTo>
                  <a:cubicBezTo>
                    <a:pt x="1084" y="404"/>
                    <a:pt x="1084" y="404"/>
                    <a:pt x="1084" y="404"/>
                  </a:cubicBezTo>
                  <a:cubicBezTo>
                    <a:pt x="1065" y="393"/>
                    <a:pt x="1065" y="393"/>
                    <a:pt x="1065" y="393"/>
                  </a:cubicBezTo>
                  <a:cubicBezTo>
                    <a:pt x="1063" y="392"/>
                    <a:pt x="1063" y="392"/>
                    <a:pt x="1063" y="392"/>
                  </a:cubicBezTo>
                  <a:cubicBezTo>
                    <a:pt x="1060" y="388"/>
                    <a:pt x="1057" y="385"/>
                    <a:pt x="1055" y="381"/>
                  </a:cubicBezTo>
                  <a:cubicBezTo>
                    <a:pt x="1050" y="371"/>
                    <a:pt x="1050" y="371"/>
                    <a:pt x="1050" y="371"/>
                  </a:cubicBezTo>
                  <a:cubicBezTo>
                    <a:pt x="1042" y="358"/>
                    <a:pt x="1042" y="358"/>
                    <a:pt x="1042" y="358"/>
                  </a:cubicBezTo>
                  <a:cubicBezTo>
                    <a:pt x="1028" y="352"/>
                    <a:pt x="1028" y="352"/>
                    <a:pt x="1028" y="352"/>
                  </a:cubicBezTo>
                  <a:cubicBezTo>
                    <a:pt x="1023" y="355"/>
                    <a:pt x="1023" y="355"/>
                    <a:pt x="1023" y="355"/>
                  </a:cubicBezTo>
                  <a:cubicBezTo>
                    <a:pt x="1018" y="359"/>
                    <a:pt x="1018" y="359"/>
                    <a:pt x="1018" y="359"/>
                  </a:cubicBezTo>
                  <a:cubicBezTo>
                    <a:pt x="1015" y="362"/>
                    <a:pt x="1015" y="362"/>
                    <a:pt x="1015" y="362"/>
                  </a:cubicBezTo>
                  <a:cubicBezTo>
                    <a:pt x="1009" y="366"/>
                    <a:pt x="1004" y="368"/>
                    <a:pt x="1000" y="369"/>
                  </a:cubicBezTo>
                  <a:cubicBezTo>
                    <a:pt x="991" y="371"/>
                    <a:pt x="983" y="367"/>
                    <a:pt x="973" y="356"/>
                  </a:cubicBezTo>
                  <a:cubicBezTo>
                    <a:pt x="953" y="335"/>
                    <a:pt x="953" y="335"/>
                    <a:pt x="953" y="335"/>
                  </a:cubicBezTo>
                  <a:cubicBezTo>
                    <a:pt x="946" y="326"/>
                    <a:pt x="941" y="318"/>
                    <a:pt x="939" y="313"/>
                  </a:cubicBezTo>
                  <a:cubicBezTo>
                    <a:pt x="933" y="305"/>
                    <a:pt x="933" y="305"/>
                    <a:pt x="933" y="305"/>
                  </a:cubicBezTo>
                  <a:cubicBezTo>
                    <a:pt x="926" y="297"/>
                    <a:pt x="921" y="290"/>
                    <a:pt x="917" y="283"/>
                  </a:cubicBezTo>
                  <a:cubicBezTo>
                    <a:pt x="914" y="274"/>
                    <a:pt x="913" y="266"/>
                    <a:pt x="916" y="257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30" y="233"/>
                    <a:pt x="930" y="233"/>
                    <a:pt x="930" y="233"/>
                  </a:cubicBezTo>
                  <a:cubicBezTo>
                    <a:pt x="937" y="209"/>
                    <a:pt x="937" y="209"/>
                    <a:pt x="937" y="209"/>
                  </a:cubicBezTo>
                  <a:cubicBezTo>
                    <a:pt x="941" y="193"/>
                    <a:pt x="941" y="193"/>
                    <a:pt x="941" y="193"/>
                  </a:cubicBezTo>
                  <a:cubicBezTo>
                    <a:pt x="935" y="168"/>
                    <a:pt x="935" y="168"/>
                    <a:pt x="935" y="168"/>
                  </a:cubicBezTo>
                  <a:cubicBezTo>
                    <a:pt x="920" y="155"/>
                    <a:pt x="920" y="155"/>
                    <a:pt x="920" y="155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3" y="120"/>
                    <a:pt x="928" y="112"/>
                    <a:pt x="939" y="110"/>
                  </a:cubicBezTo>
                  <a:cubicBezTo>
                    <a:pt x="942" y="109"/>
                    <a:pt x="944" y="107"/>
                    <a:pt x="943" y="103"/>
                  </a:cubicBezTo>
                  <a:cubicBezTo>
                    <a:pt x="943" y="102"/>
                    <a:pt x="943" y="102"/>
                    <a:pt x="943" y="102"/>
                  </a:cubicBezTo>
                  <a:cubicBezTo>
                    <a:pt x="944" y="81"/>
                    <a:pt x="944" y="81"/>
                    <a:pt x="944" y="81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55"/>
                    <a:pt x="944" y="55"/>
                    <a:pt x="944" y="55"/>
                  </a:cubicBezTo>
                  <a:cubicBezTo>
                    <a:pt x="942" y="55"/>
                    <a:pt x="942" y="55"/>
                    <a:pt x="942" y="55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36" y="52"/>
                    <a:pt x="936" y="52"/>
                    <a:pt x="936" y="52"/>
                  </a:cubicBezTo>
                  <a:cubicBezTo>
                    <a:pt x="936" y="51"/>
                    <a:pt x="936" y="51"/>
                    <a:pt x="936" y="51"/>
                  </a:cubicBezTo>
                  <a:cubicBezTo>
                    <a:pt x="935" y="51"/>
                    <a:pt x="935" y="51"/>
                    <a:pt x="935" y="51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5" y="39"/>
                    <a:pt x="915" y="39"/>
                    <a:pt x="915" y="39"/>
                  </a:cubicBezTo>
                  <a:cubicBezTo>
                    <a:pt x="901" y="26"/>
                    <a:pt x="901" y="26"/>
                    <a:pt x="901" y="2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35" y="5"/>
                    <a:pt x="835" y="5"/>
                    <a:pt x="835" y="5"/>
                  </a:cubicBezTo>
                  <a:cubicBezTo>
                    <a:pt x="806" y="5"/>
                    <a:pt x="806" y="5"/>
                    <a:pt x="806" y="5"/>
                  </a:cubicBezTo>
                  <a:cubicBezTo>
                    <a:pt x="801" y="5"/>
                    <a:pt x="796" y="8"/>
                    <a:pt x="789" y="12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64" y="21"/>
                    <a:pt x="764" y="21"/>
                    <a:pt x="764" y="21"/>
                  </a:cubicBezTo>
                  <a:cubicBezTo>
                    <a:pt x="706" y="21"/>
                    <a:pt x="706" y="21"/>
                    <a:pt x="706" y="21"/>
                  </a:cubicBezTo>
                  <a:cubicBezTo>
                    <a:pt x="698" y="23"/>
                    <a:pt x="690" y="25"/>
                    <a:pt x="686" y="29"/>
                  </a:cubicBezTo>
                  <a:cubicBezTo>
                    <a:pt x="680" y="34"/>
                    <a:pt x="668" y="39"/>
                    <a:pt x="653" y="44"/>
                  </a:cubicBezTo>
                  <a:cubicBezTo>
                    <a:pt x="625" y="50"/>
                    <a:pt x="625" y="50"/>
                    <a:pt x="625" y="50"/>
                  </a:cubicBezTo>
                  <a:cubicBezTo>
                    <a:pt x="625" y="51"/>
                    <a:pt x="625" y="51"/>
                    <a:pt x="625" y="51"/>
                  </a:cubicBezTo>
                  <a:cubicBezTo>
                    <a:pt x="623" y="51"/>
                    <a:pt x="623" y="51"/>
                    <a:pt x="623" y="51"/>
                  </a:cubicBezTo>
                  <a:cubicBezTo>
                    <a:pt x="584" y="47"/>
                    <a:pt x="584" y="47"/>
                    <a:pt x="584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67" y="45"/>
                    <a:pt x="567" y="45"/>
                    <a:pt x="567" y="45"/>
                  </a:cubicBezTo>
                  <a:cubicBezTo>
                    <a:pt x="544" y="52"/>
                    <a:pt x="544" y="52"/>
                    <a:pt x="544" y="52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72" y="47"/>
                    <a:pt x="472" y="47"/>
                    <a:pt x="472" y="47"/>
                  </a:cubicBezTo>
                  <a:cubicBezTo>
                    <a:pt x="453" y="47"/>
                    <a:pt x="453" y="47"/>
                    <a:pt x="453" y="47"/>
                  </a:cubicBezTo>
                  <a:cubicBezTo>
                    <a:pt x="445" y="45"/>
                    <a:pt x="435" y="39"/>
                    <a:pt x="425" y="26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1" y="14"/>
                    <a:pt x="418" y="10"/>
                    <a:pt x="417" y="8"/>
                  </a:cubicBezTo>
                  <a:cubicBezTo>
                    <a:pt x="412" y="5"/>
                    <a:pt x="412" y="5"/>
                    <a:pt x="412" y="5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10"/>
                    <a:pt x="393" y="10"/>
                    <a:pt x="393" y="10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58" y="24"/>
                    <a:pt x="358" y="24"/>
                    <a:pt x="358" y="24"/>
                  </a:cubicBezTo>
                  <a:cubicBezTo>
                    <a:pt x="356" y="24"/>
                    <a:pt x="356" y="24"/>
                    <a:pt x="356" y="24"/>
                  </a:cubicBezTo>
                  <a:cubicBezTo>
                    <a:pt x="315" y="28"/>
                    <a:pt x="315" y="28"/>
                    <a:pt x="315" y="28"/>
                  </a:cubicBezTo>
                  <a:cubicBezTo>
                    <a:pt x="308" y="28"/>
                    <a:pt x="297" y="25"/>
                    <a:pt x="281" y="21"/>
                  </a:cubicBezTo>
                  <a:cubicBezTo>
                    <a:pt x="245" y="14"/>
                    <a:pt x="245" y="14"/>
                    <a:pt x="245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23" y="3"/>
                    <a:pt x="223" y="3"/>
                    <a:pt x="223" y="3"/>
                  </a:cubicBezTo>
                  <a:lnTo>
                    <a:pt x="205" y="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0" name="Freeform 12"/>
            <p:cNvSpPr/>
            <p:nvPr/>
          </p:nvSpPr>
          <p:spPr bwMode="auto">
            <a:xfrm>
              <a:off x="2100790" y="3531196"/>
              <a:ext cx="733241" cy="770516"/>
            </a:xfrm>
            <a:custGeom>
              <a:gdLst>
                <a:gd fmla="*/ 24 w 749" name="T0"/>
                <a:gd fmla="*/ 481 h 782" name="T1"/>
                <a:gd fmla="*/ 106 w 749" name="T2"/>
                <a:gd fmla="*/ 477 h 782" name="T3"/>
                <a:gd fmla="*/ 111 w 749" name="T4"/>
                <a:gd fmla="*/ 514 h 782" name="T5"/>
                <a:gd fmla="*/ 177 w 749" name="T6"/>
                <a:gd fmla="*/ 583 h 782" name="T7"/>
                <a:gd fmla="*/ 189 w 749" name="T8"/>
                <a:gd fmla="*/ 686 h 782" name="T9"/>
                <a:gd fmla="*/ 290 w 749" name="T10"/>
                <a:gd fmla="*/ 713 h 782" name="T11"/>
                <a:gd fmla="*/ 310 w 749" name="T12"/>
                <a:gd fmla="*/ 744 h 782" name="T13"/>
                <a:gd fmla="*/ 356 w 749" name="T14"/>
                <a:gd fmla="*/ 782 h 782" name="T15"/>
                <a:gd fmla="*/ 358 w 749" name="T16"/>
                <a:gd fmla="*/ 750 h 782" name="T17"/>
                <a:gd fmla="*/ 354 w 749" name="T18"/>
                <a:gd fmla="*/ 643 h 782" name="T19"/>
                <a:gd fmla="*/ 425 w 749" name="T20"/>
                <a:gd fmla="*/ 621 h 782" name="T21"/>
                <a:gd fmla="*/ 500 w 749" name="T22"/>
                <a:gd fmla="*/ 621 h 782" name="T23"/>
                <a:gd fmla="*/ 578 w 749" name="T24"/>
                <a:gd fmla="*/ 614 h 782" name="T25"/>
                <a:gd fmla="*/ 674 w 749" name="T26"/>
                <a:gd fmla="*/ 556 h 782" name="T27"/>
                <a:gd fmla="*/ 698 w 749" name="T28"/>
                <a:gd fmla="*/ 564 h 782" name="T29"/>
                <a:gd fmla="*/ 711 w 749" name="T30"/>
                <a:gd fmla="*/ 568 h 782" name="T31"/>
                <a:gd fmla="*/ 749 w 749" name="T32"/>
                <a:gd fmla="*/ 541 h 782" name="T33"/>
                <a:gd fmla="*/ 722 w 749" name="T34"/>
                <a:gd fmla="*/ 512 h 782" name="T35"/>
                <a:gd fmla="*/ 663 w 749" name="T36"/>
                <a:gd fmla="*/ 476 h 782" name="T37"/>
                <a:gd fmla="*/ 621 w 749" name="T38"/>
                <a:gd fmla="*/ 479 h 782" name="T39"/>
                <a:gd fmla="*/ 607 w 749" name="T40"/>
                <a:gd fmla="*/ 448 h 782" name="T41"/>
                <a:gd fmla="*/ 616 w 749" name="T42"/>
                <a:gd fmla="*/ 408 h 782" name="T43"/>
                <a:gd fmla="*/ 595 w 749" name="T44"/>
                <a:gd fmla="*/ 359 h 782" name="T45"/>
                <a:gd fmla="*/ 612 w 749" name="T46"/>
                <a:gd fmla="*/ 278 h 782" name="T47"/>
                <a:gd fmla="*/ 569 w 749" name="T48"/>
                <a:gd fmla="*/ 269 h 782" name="T49"/>
                <a:gd fmla="*/ 527 w 749" name="T50"/>
                <a:gd fmla="*/ 220 h 782" name="T51"/>
                <a:gd fmla="*/ 522 w 749" name="T52"/>
                <a:gd fmla="*/ 196 h 782" name="T53"/>
                <a:gd fmla="*/ 542 w 749" name="T54"/>
                <a:gd fmla="*/ 173 h 782" name="T55"/>
                <a:gd fmla="*/ 620 w 749" name="T56"/>
                <a:gd fmla="*/ 165 h 782" name="T57"/>
                <a:gd fmla="*/ 639 w 749" name="T58"/>
                <a:gd fmla="*/ 173 h 782" name="T59"/>
                <a:gd fmla="*/ 674 w 749" name="T60"/>
                <a:gd fmla="*/ 141 h 782" name="T61"/>
                <a:gd fmla="*/ 618 w 749" name="T62"/>
                <a:gd fmla="*/ 136 h 782" name="T63"/>
                <a:gd fmla="*/ 597 w 749" name="T64"/>
                <a:gd fmla="*/ 117 h 782" name="T65"/>
                <a:gd fmla="*/ 585 w 749" name="T66"/>
                <a:gd fmla="*/ 58 h 782" name="T67"/>
                <a:gd fmla="*/ 522 w 749" name="T68"/>
                <a:gd fmla="*/ 88 h 782" name="T69"/>
                <a:gd fmla="*/ 528 w 749" name="T70"/>
                <a:gd fmla="*/ 131 h 782" name="T71"/>
                <a:gd fmla="*/ 507 w 749" name="T72"/>
                <a:gd fmla="*/ 162 h 782" name="T73"/>
                <a:gd fmla="*/ 481 w 749" name="T74"/>
                <a:gd fmla="*/ 224 h 782" name="T75"/>
                <a:gd fmla="*/ 482 w 749" name="T76"/>
                <a:gd fmla="*/ 257 h 782" name="T77"/>
                <a:gd fmla="*/ 467 w 749" name="T78"/>
                <a:gd fmla="*/ 275 h 782" name="T79"/>
                <a:gd fmla="*/ 455 w 749" name="T80"/>
                <a:gd fmla="*/ 281 h 782" name="T81"/>
                <a:gd fmla="*/ 404 w 749" name="T82"/>
                <a:gd fmla="*/ 294 h 782" name="T83"/>
                <a:gd fmla="*/ 364 w 749" name="T84"/>
                <a:gd fmla="*/ 289 h 782" name="T85"/>
                <a:gd fmla="*/ 339 w 749" name="T86"/>
                <a:gd fmla="*/ 279 h 782" name="T87"/>
                <a:gd fmla="*/ 321 w 749" name="T88"/>
                <a:gd fmla="*/ 220 h 782" name="T89"/>
                <a:gd fmla="*/ 296 w 749" name="T90"/>
                <a:gd fmla="*/ 167 h 782" name="T91"/>
                <a:gd fmla="*/ 289 w 749" name="T92"/>
                <a:gd fmla="*/ 150 h 782" name="T93"/>
                <a:gd fmla="*/ 263 w 749" name="T94"/>
                <a:gd fmla="*/ 136 h 782" name="T95"/>
                <a:gd fmla="*/ 227 w 749" name="T96"/>
                <a:gd fmla="*/ 116 h 782" name="T97"/>
                <a:gd fmla="*/ 225 w 749" name="T98"/>
                <a:gd fmla="*/ 91 h 782" name="T99"/>
                <a:gd fmla="*/ 202 w 749" name="T100"/>
                <a:gd fmla="*/ 76 h 782" name="T101"/>
                <a:gd fmla="*/ 159 w 749" name="T102"/>
                <a:gd fmla="*/ 109 h 782" name="T103"/>
                <a:gd fmla="*/ 130 w 749" name="T104"/>
                <a:gd fmla="*/ 54 h 782" name="T105"/>
                <a:gd fmla="*/ 104 w 749" name="T106"/>
                <a:gd fmla="*/ 27 h 782" name="T107"/>
                <a:gd fmla="*/ 74 w 749" name="T108"/>
                <a:gd fmla="*/ 86 h 782" name="T109"/>
                <a:gd fmla="*/ 73 w 749" name="T110"/>
                <a:gd fmla="*/ 141 h 782" name="T111"/>
                <a:gd fmla="*/ 119 w 749" name="T112"/>
                <a:gd fmla="*/ 183 h 782" name="T113"/>
                <a:gd fmla="*/ 81 w 749" name="T114"/>
                <a:gd fmla="*/ 336 h 782" name="T115"/>
                <a:gd fmla="*/ 3 w 749" name="T116"/>
                <a:gd fmla="*/ 458 h 782" name="T117"/>
                <a:gd fmla="*/ 4 w 749" name="T118"/>
                <a:gd fmla="*/ 479 h 782" name="T1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b="b" l="0" r="r" t="0"/>
              <a:pathLst>
                <a:path h="782" w="749">
                  <a:moveTo>
                    <a:pt x="4" y="479"/>
                  </a:moveTo>
                  <a:cubicBezTo>
                    <a:pt x="0" y="492"/>
                    <a:pt x="0" y="492"/>
                    <a:pt x="0" y="492"/>
                  </a:cubicBezTo>
                  <a:cubicBezTo>
                    <a:pt x="6" y="492"/>
                    <a:pt x="14" y="488"/>
                    <a:pt x="23" y="482"/>
                  </a:cubicBezTo>
                  <a:cubicBezTo>
                    <a:pt x="24" y="481"/>
                    <a:pt x="24" y="481"/>
                    <a:pt x="24" y="481"/>
                  </a:cubicBezTo>
                  <a:cubicBezTo>
                    <a:pt x="26" y="481"/>
                    <a:pt x="26" y="481"/>
                    <a:pt x="26" y="481"/>
                  </a:cubicBezTo>
                  <a:cubicBezTo>
                    <a:pt x="68" y="476"/>
                    <a:pt x="68" y="476"/>
                    <a:pt x="68" y="476"/>
                  </a:cubicBezTo>
                  <a:cubicBezTo>
                    <a:pt x="96" y="462"/>
                    <a:pt x="96" y="462"/>
                    <a:pt x="96" y="462"/>
                  </a:cubicBezTo>
                  <a:cubicBezTo>
                    <a:pt x="106" y="477"/>
                    <a:pt x="106" y="477"/>
                    <a:pt x="106" y="477"/>
                  </a:cubicBezTo>
                  <a:cubicBezTo>
                    <a:pt x="108" y="478"/>
                    <a:pt x="108" y="478"/>
                    <a:pt x="108" y="478"/>
                  </a:cubicBezTo>
                  <a:cubicBezTo>
                    <a:pt x="96" y="498"/>
                    <a:pt x="96" y="498"/>
                    <a:pt x="96" y="498"/>
                  </a:cubicBezTo>
                  <a:cubicBezTo>
                    <a:pt x="111" y="512"/>
                    <a:pt x="111" y="512"/>
                    <a:pt x="111" y="512"/>
                  </a:cubicBezTo>
                  <a:cubicBezTo>
                    <a:pt x="111" y="514"/>
                    <a:pt x="111" y="514"/>
                    <a:pt x="111" y="514"/>
                  </a:cubicBezTo>
                  <a:cubicBezTo>
                    <a:pt x="111" y="517"/>
                    <a:pt x="111" y="517"/>
                    <a:pt x="111" y="517"/>
                  </a:cubicBezTo>
                  <a:cubicBezTo>
                    <a:pt x="100" y="561"/>
                    <a:pt x="100" y="561"/>
                    <a:pt x="100" y="561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177" y="583"/>
                    <a:pt x="177" y="583"/>
                    <a:pt x="177" y="583"/>
                  </a:cubicBezTo>
                  <a:cubicBezTo>
                    <a:pt x="170" y="593"/>
                    <a:pt x="170" y="593"/>
                    <a:pt x="170" y="593"/>
                  </a:cubicBezTo>
                  <a:cubicBezTo>
                    <a:pt x="138" y="632"/>
                    <a:pt x="123" y="655"/>
                    <a:pt x="124" y="662"/>
                  </a:cubicBezTo>
                  <a:cubicBezTo>
                    <a:pt x="143" y="667"/>
                    <a:pt x="143" y="667"/>
                    <a:pt x="143" y="667"/>
                  </a:cubicBezTo>
                  <a:cubicBezTo>
                    <a:pt x="169" y="669"/>
                    <a:pt x="183" y="676"/>
                    <a:pt x="189" y="686"/>
                  </a:cubicBezTo>
                  <a:cubicBezTo>
                    <a:pt x="195" y="698"/>
                    <a:pt x="201" y="711"/>
                    <a:pt x="207" y="726"/>
                  </a:cubicBezTo>
                  <a:cubicBezTo>
                    <a:pt x="235" y="741"/>
                    <a:pt x="235" y="741"/>
                    <a:pt x="235" y="741"/>
                  </a:cubicBezTo>
                  <a:cubicBezTo>
                    <a:pt x="253" y="745"/>
                    <a:pt x="253" y="745"/>
                    <a:pt x="253" y="745"/>
                  </a:cubicBezTo>
                  <a:cubicBezTo>
                    <a:pt x="290" y="713"/>
                    <a:pt x="290" y="713"/>
                    <a:pt x="290" y="713"/>
                  </a:cubicBezTo>
                  <a:cubicBezTo>
                    <a:pt x="309" y="741"/>
                    <a:pt x="309" y="741"/>
                    <a:pt x="309" y="741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10" y="744"/>
                    <a:pt x="310" y="744"/>
                    <a:pt x="310" y="744"/>
                  </a:cubicBezTo>
                  <a:cubicBezTo>
                    <a:pt x="316" y="770"/>
                    <a:pt x="316" y="770"/>
                    <a:pt x="316" y="770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56" y="782"/>
                    <a:pt x="356" y="782"/>
                    <a:pt x="356" y="782"/>
                  </a:cubicBezTo>
                  <a:cubicBezTo>
                    <a:pt x="363" y="779"/>
                    <a:pt x="363" y="779"/>
                    <a:pt x="363" y="779"/>
                  </a:cubicBezTo>
                  <a:cubicBezTo>
                    <a:pt x="363" y="778"/>
                    <a:pt x="363" y="778"/>
                    <a:pt x="363" y="778"/>
                  </a:cubicBezTo>
                  <a:cubicBezTo>
                    <a:pt x="359" y="751"/>
                    <a:pt x="359" y="751"/>
                    <a:pt x="359" y="751"/>
                  </a:cubicBezTo>
                  <a:cubicBezTo>
                    <a:pt x="358" y="750"/>
                    <a:pt x="358" y="750"/>
                    <a:pt x="358" y="750"/>
                  </a:cubicBezTo>
                  <a:cubicBezTo>
                    <a:pt x="344" y="688"/>
                    <a:pt x="344" y="688"/>
                    <a:pt x="344" y="688"/>
                  </a:cubicBezTo>
                  <a:cubicBezTo>
                    <a:pt x="344" y="686"/>
                    <a:pt x="344" y="686"/>
                    <a:pt x="344" y="686"/>
                  </a:cubicBezTo>
                  <a:cubicBezTo>
                    <a:pt x="352" y="642"/>
                    <a:pt x="352" y="642"/>
                    <a:pt x="352" y="642"/>
                  </a:cubicBezTo>
                  <a:cubicBezTo>
                    <a:pt x="354" y="643"/>
                    <a:pt x="354" y="643"/>
                    <a:pt x="354" y="643"/>
                  </a:cubicBezTo>
                  <a:cubicBezTo>
                    <a:pt x="358" y="643"/>
                    <a:pt x="358" y="643"/>
                    <a:pt x="358" y="643"/>
                  </a:cubicBezTo>
                  <a:cubicBezTo>
                    <a:pt x="386" y="645"/>
                    <a:pt x="386" y="645"/>
                    <a:pt x="386" y="645"/>
                  </a:cubicBezTo>
                  <a:cubicBezTo>
                    <a:pt x="422" y="619"/>
                    <a:pt x="422" y="619"/>
                    <a:pt x="422" y="619"/>
                  </a:cubicBezTo>
                  <a:cubicBezTo>
                    <a:pt x="425" y="621"/>
                    <a:pt x="425" y="621"/>
                    <a:pt x="425" y="621"/>
                  </a:cubicBezTo>
                  <a:cubicBezTo>
                    <a:pt x="444" y="636"/>
                    <a:pt x="457" y="648"/>
                    <a:pt x="463" y="656"/>
                  </a:cubicBezTo>
                  <a:cubicBezTo>
                    <a:pt x="469" y="654"/>
                    <a:pt x="481" y="642"/>
                    <a:pt x="497" y="624"/>
                  </a:cubicBezTo>
                  <a:cubicBezTo>
                    <a:pt x="498" y="623"/>
                    <a:pt x="498" y="623"/>
                    <a:pt x="498" y="623"/>
                  </a:cubicBezTo>
                  <a:cubicBezTo>
                    <a:pt x="500" y="621"/>
                    <a:pt x="500" y="621"/>
                    <a:pt x="500" y="621"/>
                  </a:cubicBezTo>
                  <a:cubicBezTo>
                    <a:pt x="553" y="635"/>
                    <a:pt x="553" y="635"/>
                    <a:pt x="553" y="635"/>
                  </a:cubicBezTo>
                  <a:cubicBezTo>
                    <a:pt x="576" y="616"/>
                    <a:pt x="576" y="616"/>
                    <a:pt x="576" y="616"/>
                  </a:cubicBezTo>
                  <a:cubicBezTo>
                    <a:pt x="577" y="615"/>
                    <a:pt x="577" y="615"/>
                    <a:pt x="577" y="615"/>
                  </a:cubicBezTo>
                  <a:cubicBezTo>
                    <a:pt x="578" y="614"/>
                    <a:pt x="578" y="614"/>
                    <a:pt x="578" y="614"/>
                  </a:cubicBezTo>
                  <a:cubicBezTo>
                    <a:pt x="579" y="614"/>
                    <a:pt x="579" y="614"/>
                    <a:pt x="579" y="614"/>
                  </a:cubicBezTo>
                  <a:cubicBezTo>
                    <a:pt x="580" y="615"/>
                    <a:pt x="580" y="615"/>
                    <a:pt x="580" y="615"/>
                  </a:cubicBezTo>
                  <a:cubicBezTo>
                    <a:pt x="602" y="619"/>
                    <a:pt x="602" y="619"/>
                    <a:pt x="602" y="619"/>
                  </a:cubicBezTo>
                  <a:cubicBezTo>
                    <a:pt x="674" y="556"/>
                    <a:pt x="674" y="556"/>
                    <a:pt x="674" y="556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7" y="563"/>
                    <a:pt x="697" y="563"/>
                    <a:pt x="697" y="563"/>
                  </a:cubicBezTo>
                  <a:cubicBezTo>
                    <a:pt x="698" y="564"/>
                    <a:pt x="698" y="564"/>
                    <a:pt x="698" y="564"/>
                  </a:cubicBezTo>
                  <a:cubicBezTo>
                    <a:pt x="699" y="565"/>
                    <a:pt x="699" y="565"/>
                    <a:pt x="699" y="565"/>
                  </a:cubicBezTo>
                  <a:cubicBezTo>
                    <a:pt x="705" y="575"/>
                    <a:pt x="705" y="575"/>
                    <a:pt x="705" y="575"/>
                  </a:cubicBezTo>
                  <a:cubicBezTo>
                    <a:pt x="710" y="568"/>
                    <a:pt x="710" y="568"/>
                    <a:pt x="710" y="568"/>
                  </a:cubicBezTo>
                  <a:cubicBezTo>
                    <a:pt x="711" y="568"/>
                    <a:pt x="711" y="568"/>
                    <a:pt x="711" y="568"/>
                  </a:cubicBezTo>
                  <a:cubicBezTo>
                    <a:pt x="711" y="567"/>
                    <a:pt x="711" y="567"/>
                    <a:pt x="711" y="567"/>
                  </a:cubicBezTo>
                  <a:cubicBezTo>
                    <a:pt x="712" y="567"/>
                    <a:pt x="712" y="567"/>
                    <a:pt x="712" y="567"/>
                  </a:cubicBezTo>
                  <a:cubicBezTo>
                    <a:pt x="733" y="556"/>
                    <a:pt x="733" y="556"/>
                    <a:pt x="733" y="556"/>
                  </a:cubicBezTo>
                  <a:cubicBezTo>
                    <a:pt x="749" y="541"/>
                    <a:pt x="749" y="541"/>
                    <a:pt x="749" y="541"/>
                  </a:cubicBezTo>
                  <a:cubicBezTo>
                    <a:pt x="745" y="508"/>
                    <a:pt x="745" y="508"/>
                    <a:pt x="745" y="508"/>
                  </a:cubicBezTo>
                  <a:cubicBezTo>
                    <a:pt x="742" y="504"/>
                    <a:pt x="742" y="504"/>
                    <a:pt x="742" y="504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15" y="515"/>
                    <a:pt x="710" y="517"/>
                    <a:pt x="703" y="517"/>
                  </a:cubicBezTo>
                  <a:cubicBezTo>
                    <a:pt x="679" y="517"/>
                    <a:pt x="679" y="517"/>
                    <a:pt x="679" y="517"/>
                  </a:cubicBezTo>
                  <a:cubicBezTo>
                    <a:pt x="672" y="516"/>
                    <a:pt x="668" y="514"/>
                    <a:pt x="665" y="509"/>
                  </a:cubicBezTo>
                  <a:cubicBezTo>
                    <a:pt x="663" y="476"/>
                    <a:pt x="663" y="476"/>
                    <a:pt x="663" y="476"/>
                  </a:cubicBezTo>
                  <a:cubicBezTo>
                    <a:pt x="655" y="471"/>
                    <a:pt x="652" y="469"/>
                    <a:pt x="649" y="469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36" y="476"/>
                    <a:pt x="636" y="476"/>
                    <a:pt x="636" y="476"/>
                  </a:cubicBezTo>
                  <a:cubicBezTo>
                    <a:pt x="621" y="479"/>
                    <a:pt x="621" y="479"/>
                    <a:pt x="621" y="479"/>
                  </a:cubicBezTo>
                  <a:cubicBezTo>
                    <a:pt x="617" y="479"/>
                    <a:pt x="617" y="479"/>
                    <a:pt x="617" y="479"/>
                  </a:cubicBezTo>
                  <a:cubicBezTo>
                    <a:pt x="616" y="477"/>
                    <a:pt x="616" y="477"/>
                    <a:pt x="616" y="477"/>
                  </a:cubicBezTo>
                  <a:cubicBezTo>
                    <a:pt x="608" y="462"/>
                    <a:pt x="608" y="462"/>
                    <a:pt x="608" y="462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16" y="407"/>
                    <a:pt x="616" y="407"/>
                    <a:pt x="616" y="407"/>
                  </a:cubicBezTo>
                  <a:cubicBezTo>
                    <a:pt x="626" y="387"/>
                    <a:pt x="626" y="387"/>
                    <a:pt x="626" y="387"/>
                  </a:cubicBezTo>
                  <a:cubicBezTo>
                    <a:pt x="596" y="360"/>
                    <a:pt x="596" y="360"/>
                    <a:pt x="596" y="360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4" y="358"/>
                    <a:pt x="594" y="358"/>
                    <a:pt x="594" y="35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5" y="327"/>
                    <a:pt x="595" y="327"/>
                    <a:pt x="595" y="327"/>
                  </a:cubicBezTo>
                  <a:cubicBezTo>
                    <a:pt x="612" y="278"/>
                    <a:pt x="612" y="278"/>
                    <a:pt x="612" y="278"/>
                  </a:cubicBezTo>
                  <a:cubicBezTo>
                    <a:pt x="601" y="252"/>
                    <a:pt x="601" y="252"/>
                    <a:pt x="601" y="252"/>
                  </a:cubicBezTo>
                  <a:cubicBezTo>
                    <a:pt x="592" y="250"/>
                    <a:pt x="592" y="250"/>
                    <a:pt x="592" y="250"/>
                  </a:cubicBezTo>
                  <a:cubicBezTo>
                    <a:pt x="580" y="251"/>
                    <a:pt x="580" y="251"/>
                    <a:pt x="580" y="251"/>
                  </a:cubicBezTo>
                  <a:cubicBezTo>
                    <a:pt x="569" y="269"/>
                    <a:pt x="569" y="269"/>
                    <a:pt x="569" y="269"/>
                  </a:cubicBezTo>
                  <a:cubicBezTo>
                    <a:pt x="554" y="258"/>
                    <a:pt x="554" y="258"/>
                    <a:pt x="554" y="258"/>
                  </a:cubicBezTo>
                  <a:cubicBezTo>
                    <a:pt x="539" y="250"/>
                    <a:pt x="539" y="250"/>
                    <a:pt x="539" y="25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23" y="197"/>
                    <a:pt x="523" y="197"/>
                    <a:pt x="523" y="197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25" y="194"/>
                    <a:pt x="525" y="194"/>
                    <a:pt x="525" y="194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3"/>
                    <a:pt x="543" y="173"/>
                    <a:pt x="543" y="173"/>
                  </a:cubicBezTo>
                  <a:cubicBezTo>
                    <a:pt x="554" y="171"/>
                    <a:pt x="554" y="171"/>
                    <a:pt x="554" y="171"/>
                  </a:cubicBezTo>
                  <a:cubicBezTo>
                    <a:pt x="565" y="167"/>
                    <a:pt x="565" y="167"/>
                    <a:pt x="565" y="167"/>
                  </a:cubicBezTo>
                  <a:cubicBezTo>
                    <a:pt x="620" y="165"/>
                    <a:pt x="620" y="165"/>
                    <a:pt x="620" y="165"/>
                  </a:cubicBezTo>
                  <a:cubicBezTo>
                    <a:pt x="621" y="165"/>
                    <a:pt x="621" y="165"/>
                    <a:pt x="621" y="165"/>
                  </a:cubicBezTo>
                  <a:cubicBezTo>
                    <a:pt x="629" y="168"/>
                    <a:pt x="629" y="168"/>
                    <a:pt x="629" y="168"/>
                  </a:cubicBezTo>
                  <a:cubicBezTo>
                    <a:pt x="631" y="169"/>
                    <a:pt x="631" y="169"/>
                    <a:pt x="631" y="169"/>
                  </a:cubicBezTo>
                  <a:cubicBezTo>
                    <a:pt x="639" y="173"/>
                    <a:pt x="639" y="173"/>
                    <a:pt x="639" y="173"/>
                  </a:cubicBezTo>
                  <a:cubicBezTo>
                    <a:pt x="654" y="166"/>
                    <a:pt x="654" y="166"/>
                    <a:pt x="654" y="166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73" y="146"/>
                    <a:pt x="673" y="146"/>
                    <a:pt x="673" y="146"/>
                  </a:cubicBezTo>
                  <a:cubicBezTo>
                    <a:pt x="674" y="141"/>
                    <a:pt x="674" y="141"/>
                    <a:pt x="674" y="141"/>
                  </a:cubicBezTo>
                  <a:cubicBezTo>
                    <a:pt x="673" y="118"/>
                    <a:pt x="673" y="118"/>
                    <a:pt x="673" y="118"/>
                  </a:cubicBezTo>
                  <a:cubicBezTo>
                    <a:pt x="661" y="116"/>
                    <a:pt x="661" y="116"/>
                    <a:pt x="661" y="116"/>
                  </a:cubicBezTo>
                  <a:cubicBezTo>
                    <a:pt x="639" y="123"/>
                    <a:pt x="639" y="123"/>
                    <a:pt x="639" y="123"/>
                  </a:cubicBezTo>
                  <a:cubicBezTo>
                    <a:pt x="633" y="130"/>
                    <a:pt x="626" y="136"/>
                    <a:pt x="618" y="136"/>
                  </a:cubicBezTo>
                  <a:cubicBezTo>
                    <a:pt x="611" y="136"/>
                    <a:pt x="604" y="129"/>
                    <a:pt x="598" y="118"/>
                  </a:cubicBezTo>
                  <a:cubicBezTo>
                    <a:pt x="598" y="118"/>
                    <a:pt x="598" y="118"/>
                    <a:pt x="598" y="118"/>
                  </a:cubicBezTo>
                  <a:cubicBezTo>
                    <a:pt x="597" y="118"/>
                    <a:pt x="597" y="118"/>
                    <a:pt x="597" y="118"/>
                  </a:cubicBezTo>
                  <a:cubicBezTo>
                    <a:pt x="597" y="117"/>
                    <a:pt x="597" y="117"/>
                    <a:pt x="597" y="117"/>
                  </a:cubicBezTo>
                  <a:cubicBezTo>
                    <a:pt x="596" y="102"/>
                    <a:pt x="596" y="102"/>
                    <a:pt x="596" y="102"/>
                  </a:cubicBezTo>
                  <a:cubicBezTo>
                    <a:pt x="596" y="100"/>
                    <a:pt x="596" y="100"/>
                    <a:pt x="596" y="100"/>
                  </a:cubicBezTo>
                  <a:cubicBezTo>
                    <a:pt x="597" y="86"/>
                    <a:pt x="597" y="86"/>
                    <a:pt x="597" y="86"/>
                  </a:cubicBezTo>
                  <a:cubicBezTo>
                    <a:pt x="585" y="58"/>
                    <a:pt x="585" y="58"/>
                    <a:pt x="585" y="58"/>
                  </a:cubicBezTo>
                  <a:cubicBezTo>
                    <a:pt x="563" y="64"/>
                    <a:pt x="563" y="64"/>
                    <a:pt x="563" y="64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7" y="104"/>
                    <a:pt x="557" y="104"/>
                    <a:pt x="557" y="104"/>
                  </a:cubicBezTo>
                  <a:cubicBezTo>
                    <a:pt x="522" y="88"/>
                    <a:pt x="522" y="88"/>
                    <a:pt x="522" y="88"/>
                  </a:cubicBezTo>
                  <a:cubicBezTo>
                    <a:pt x="531" y="107"/>
                    <a:pt x="531" y="107"/>
                    <a:pt x="531" y="107"/>
                  </a:cubicBezTo>
                  <a:cubicBezTo>
                    <a:pt x="532" y="108"/>
                    <a:pt x="532" y="108"/>
                    <a:pt x="532" y="108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28" y="131"/>
                    <a:pt x="528" y="131"/>
                    <a:pt x="528" y="131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7" y="134"/>
                    <a:pt x="527" y="134"/>
                    <a:pt x="527" y="13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75" y="182"/>
                    <a:pt x="475" y="182"/>
                    <a:pt x="475" y="182"/>
                  </a:cubicBezTo>
                  <a:cubicBezTo>
                    <a:pt x="471" y="201"/>
                    <a:pt x="471" y="201"/>
                    <a:pt x="471" y="201"/>
                  </a:cubicBezTo>
                  <a:cubicBezTo>
                    <a:pt x="470" y="204"/>
                    <a:pt x="475" y="213"/>
                    <a:pt x="480" y="223"/>
                  </a:cubicBezTo>
                  <a:cubicBezTo>
                    <a:pt x="481" y="224"/>
                    <a:pt x="481" y="224"/>
                    <a:pt x="481" y="224"/>
                  </a:cubicBezTo>
                  <a:cubicBezTo>
                    <a:pt x="481" y="225"/>
                    <a:pt x="481" y="225"/>
                    <a:pt x="481" y="225"/>
                  </a:cubicBezTo>
                  <a:cubicBezTo>
                    <a:pt x="483" y="253"/>
                    <a:pt x="483" y="253"/>
                    <a:pt x="483" y="253"/>
                  </a:cubicBezTo>
                  <a:cubicBezTo>
                    <a:pt x="483" y="256"/>
                    <a:pt x="483" y="256"/>
                    <a:pt x="483" y="256"/>
                  </a:cubicBezTo>
                  <a:cubicBezTo>
                    <a:pt x="482" y="257"/>
                    <a:pt x="482" y="257"/>
                    <a:pt x="482" y="257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8" y="275"/>
                    <a:pt x="468" y="275"/>
                    <a:pt x="468" y="275"/>
                  </a:cubicBezTo>
                  <a:cubicBezTo>
                    <a:pt x="467" y="275"/>
                    <a:pt x="467" y="275"/>
                    <a:pt x="467" y="275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57" y="281"/>
                    <a:pt x="457" y="281"/>
                    <a:pt x="457" y="281"/>
                  </a:cubicBezTo>
                  <a:cubicBezTo>
                    <a:pt x="456" y="281"/>
                    <a:pt x="456" y="281"/>
                    <a:pt x="456" y="281"/>
                  </a:cubicBezTo>
                  <a:cubicBezTo>
                    <a:pt x="455" y="281"/>
                    <a:pt x="455" y="281"/>
                    <a:pt x="455" y="281"/>
                  </a:cubicBezTo>
                  <a:cubicBezTo>
                    <a:pt x="454" y="281"/>
                    <a:pt x="454" y="281"/>
                    <a:pt x="454" y="281"/>
                  </a:cubicBezTo>
                  <a:cubicBezTo>
                    <a:pt x="429" y="276"/>
                    <a:pt x="429" y="276"/>
                    <a:pt x="429" y="276"/>
                  </a:cubicBezTo>
                  <a:cubicBezTo>
                    <a:pt x="425" y="276"/>
                    <a:pt x="420" y="278"/>
                    <a:pt x="415" y="282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395" y="305"/>
                    <a:pt x="395" y="305"/>
                    <a:pt x="395" y="305"/>
                  </a:cubicBezTo>
                  <a:cubicBezTo>
                    <a:pt x="390" y="314"/>
                    <a:pt x="383" y="316"/>
                    <a:pt x="371" y="314"/>
                  </a:cubicBezTo>
                  <a:cubicBezTo>
                    <a:pt x="364" y="313"/>
                    <a:pt x="362" y="306"/>
                    <a:pt x="364" y="296"/>
                  </a:cubicBezTo>
                  <a:cubicBezTo>
                    <a:pt x="364" y="289"/>
                    <a:pt x="364" y="289"/>
                    <a:pt x="364" y="289"/>
                  </a:cubicBezTo>
                  <a:cubicBezTo>
                    <a:pt x="363" y="281"/>
                    <a:pt x="363" y="281"/>
                    <a:pt x="363" y="281"/>
                  </a:cubicBezTo>
                  <a:cubicBezTo>
                    <a:pt x="359" y="287"/>
                    <a:pt x="359" y="287"/>
                    <a:pt x="359" y="287"/>
                  </a:cubicBezTo>
                  <a:cubicBezTo>
                    <a:pt x="355" y="291"/>
                    <a:pt x="352" y="292"/>
                    <a:pt x="348" y="292"/>
                  </a:cubicBezTo>
                  <a:cubicBezTo>
                    <a:pt x="344" y="291"/>
                    <a:pt x="341" y="287"/>
                    <a:pt x="339" y="279"/>
                  </a:cubicBezTo>
                  <a:cubicBezTo>
                    <a:pt x="339" y="278"/>
                    <a:pt x="339" y="278"/>
                    <a:pt x="339" y="278"/>
                  </a:cubicBezTo>
                  <a:cubicBezTo>
                    <a:pt x="336" y="254"/>
                    <a:pt x="336" y="254"/>
                    <a:pt x="336" y="254"/>
                  </a:cubicBezTo>
                  <a:cubicBezTo>
                    <a:pt x="331" y="231"/>
                    <a:pt x="331" y="231"/>
                    <a:pt x="331" y="231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290" y="153"/>
                    <a:pt x="290" y="153"/>
                    <a:pt x="290" y="153"/>
                  </a:cubicBezTo>
                  <a:cubicBezTo>
                    <a:pt x="290" y="152"/>
                    <a:pt x="290" y="152"/>
                    <a:pt x="290" y="152"/>
                  </a:cubicBezTo>
                  <a:cubicBezTo>
                    <a:pt x="289" y="152"/>
                    <a:pt x="289" y="152"/>
                    <a:pt x="289" y="152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5" y="123"/>
                    <a:pt x="285" y="123"/>
                    <a:pt x="285" y="123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77" y="122"/>
                    <a:pt x="277" y="122"/>
                    <a:pt x="277" y="122"/>
                  </a:cubicBezTo>
                  <a:cubicBezTo>
                    <a:pt x="270" y="130"/>
                    <a:pt x="265" y="136"/>
                    <a:pt x="263" y="136"/>
                  </a:cubicBezTo>
                  <a:cubicBezTo>
                    <a:pt x="259" y="136"/>
                    <a:pt x="254" y="131"/>
                    <a:pt x="246" y="125"/>
                  </a:cubicBezTo>
                  <a:cubicBezTo>
                    <a:pt x="230" y="118"/>
                    <a:pt x="230" y="118"/>
                    <a:pt x="230" y="118"/>
                  </a:cubicBezTo>
                  <a:cubicBezTo>
                    <a:pt x="228" y="117"/>
                    <a:pt x="228" y="117"/>
                    <a:pt x="228" y="117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1" y="76"/>
                    <a:pt x="221" y="76"/>
                    <a:pt x="221" y="76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06" y="63"/>
                    <a:pt x="204" y="70"/>
                    <a:pt x="202" y="76"/>
                  </a:cubicBezTo>
                  <a:cubicBezTo>
                    <a:pt x="200" y="82"/>
                    <a:pt x="196" y="86"/>
                    <a:pt x="190" y="91"/>
                  </a:cubicBezTo>
                  <a:cubicBezTo>
                    <a:pt x="188" y="99"/>
                    <a:pt x="184" y="104"/>
                    <a:pt x="180" y="108"/>
                  </a:cubicBezTo>
                  <a:cubicBezTo>
                    <a:pt x="174" y="115"/>
                    <a:pt x="169" y="115"/>
                    <a:pt x="162" y="110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3" y="107"/>
                    <a:pt x="152" y="100"/>
                    <a:pt x="153" y="86"/>
                  </a:cubicBezTo>
                  <a:cubicBezTo>
                    <a:pt x="153" y="81"/>
                    <a:pt x="153" y="81"/>
                    <a:pt x="153" y="81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34" y="70"/>
                    <a:pt x="131" y="64"/>
                    <a:pt x="130" y="5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5" y="44"/>
                    <a:pt x="107" y="51"/>
                    <a:pt x="107" y="57"/>
                  </a:cubicBezTo>
                  <a:cubicBezTo>
                    <a:pt x="107" y="67"/>
                    <a:pt x="102" y="76"/>
                    <a:pt x="93" y="79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8" y="136"/>
                    <a:pt x="69" y="141"/>
                    <a:pt x="73" y="141"/>
                  </a:cubicBezTo>
                  <a:cubicBezTo>
                    <a:pt x="79" y="144"/>
                    <a:pt x="86" y="144"/>
                    <a:pt x="93" y="139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19" y="182"/>
                    <a:pt x="119" y="182"/>
                    <a:pt x="119" y="18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112" y="269"/>
                    <a:pt x="104" y="316"/>
                    <a:pt x="95" y="329"/>
                  </a:cubicBezTo>
                  <a:cubicBezTo>
                    <a:pt x="90" y="333"/>
                    <a:pt x="87" y="335"/>
                    <a:pt x="81" y="336"/>
                  </a:cubicBezTo>
                  <a:cubicBezTo>
                    <a:pt x="74" y="336"/>
                    <a:pt x="68" y="335"/>
                    <a:pt x="61" y="331"/>
                  </a:cubicBezTo>
                  <a:cubicBezTo>
                    <a:pt x="34" y="386"/>
                    <a:pt x="16" y="414"/>
                    <a:pt x="7" y="419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4" y="420"/>
                    <a:pt x="2" y="433"/>
                    <a:pt x="3" y="458"/>
                  </a:cubicBezTo>
                  <a:cubicBezTo>
                    <a:pt x="9" y="463"/>
                    <a:pt x="9" y="463"/>
                    <a:pt x="9" y="463"/>
                  </a:cubicBezTo>
                  <a:cubicBezTo>
                    <a:pt x="11" y="465"/>
                    <a:pt x="11" y="465"/>
                    <a:pt x="11" y="465"/>
                  </a:cubicBezTo>
                  <a:cubicBezTo>
                    <a:pt x="13" y="467"/>
                    <a:pt x="13" y="467"/>
                    <a:pt x="13" y="467"/>
                  </a:cubicBezTo>
                  <a:lnTo>
                    <a:pt x="4" y="47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1" name="Freeform 13"/>
            <p:cNvSpPr/>
            <p:nvPr/>
          </p:nvSpPr>
          <p:spPr bwMode="auto">
            <a:xfrm>
              <a:off x="2625712" y="3519804"/>
              <a:ext cx="496046" cy="430826"/>
            </a:xfrm>
            <a:custGeom>
              <a:gdLst>
                <a:gd fmla="*/ 377 w 506" name="T0"/>
                <a:gd fmla="*/ 20 h 438" name="T1"/>
                <a:gd fmla="*/ 346 w 506" name="T2"/>
                <a:gd fmla="*/ 26 h 438" name="T3"/>
                <a:gd fmla="*/ 342 w 506" name="T4"/>
                <a:gd fmla="*/ 1 h 438" name="T5"/>
                <a:gd fmla="*/ 331 w 506" name="T6"/>
                <a:gd fmla="*/ 26 h 438" name="T7"/>
                <a:gd fmla="*/ 314 w 506" name="T8"/>
                <a:gd fmla="*/ 47 h 438" name="T9"/>
                <a:gd fmla="*/ 285 w 506" name="T10"/>
                <a:gd fmla="*/ 46 h 438" name="T11"/>
                <a:gd fmla="*/ 280 w 506" name="T12"/>
                <a:gd fmla="*/ 66 h 438" name="T13"/>
                <a:gd fmla="*/ 250 w 506" name="T14"/>
                <a:gd fmla="*/ 74 h 438" name="T15"/>
                <a:gd fmla="*/ 239 w 506" name="T16"/>
                <a:gd fmla="*/ 80 h 438" name="T17"/>
                <a:gd fmla="*/ 212 w 506" name="T18"/>
                <a:gd fmla="*/ 70 h 438" name="T19"/>
                <a:gd fmla="*/ 194 w 506" name="T20"/>
                <a:gd fmla="*/ 63 h 438" name="T21"/>
                <a:gd fmla="*/ 223 w 506" name="T22"/>
                <a:gd fmla="*/ 107 h 438" name="T23"/>
                <a:gd fmla="*/ 238 w 506" name="T24"/>
                <a:gd fmla="*/ 121 h 438" name="T25"/>
                <a:gd fmla="*/ 232 w 506" name="T26"/>
                <a:gd fmla="*/ 146 h 438" name="T27"/>
                <a:gd fmla="*/ 184 w 506" name="T28"/>
                <a:gd fmla="*/ 170 h 438" name="T29"/>
                <a:gd fmla="*/ 165 w 506" name="T30"/>
                <a:gd fmla="*/ 172 h 438" name="T31"/>
                <a:gd fmla="*/ 146 w 506" name="T32"/>
                <a:gd fmla="*/ 167 h 438" name="T33"/>
                <a:gd fmla="*/ 124 w 506" name="T34"/>
                <a:gd fmla="*/ 188 h 438" name="T35"/>
                <a:gd fmla="*/ 103 w 506" name="T36"/>
                <a:gd fmla="*/ 196 h 438" name="T37"/>
                <a:gd fmla="*/ 21 w 506" name="T38"/>
                <a:gd fmla="*/ 195 h 438" name="T39"/>
                <a:gd fmla="*/ 13 w 506" name="T40"/>
                <a:gd fmla="*/ 253 h 438" name="T41"/>
                <a:gd fmla="*/ 29 w 506" name="T42"/>
                <a:gd fmla="*/ 264 h 438" name="T43"/>
                <a:gd fmla="*/ 40 w 506" name="T44"/>
                <a:gd fmla="*/ 251 h 438" name="T45"/>
                <a:gd fmla="*/ 74 w 506" name="T46"/>
                <a:gd fmla="*/ 254 h 438" name="T47"/>
                <a:gd fmla="*/ 82 w 506" name="T48"/>
                <a:gd fmla="*/ 311 h 438" name="T49"/>
                <a:gd fmla="*/ 70 w 506" name="T50"/>
                <a:gd fmla="*/ 343 h 438" name="T51"/>
                <a:gd fmla="*/ 100 w 506" name="T52"/>
                <a:gd fmla="*/ 393 h 438" name="T53"/>
                <a:gd fmla="*/ 87 w 506" name="T54"/>
                <a:gd fmla="*/ 438 h 438" name="T55"/>
                <a:gd fmla="*/ 122 w 506" name="T56"/>
                <a:gd fmla="*/ 421 h 438" name="T57"/>
                <a:gd fmla="*/ 146 w 506" name="T58"/>
                <a:gd fmla="*/ 424 h 438" name="T59"/>
                <a:gd fmla="*/ 223 w 506" name="T60"/>
                <a:gd fmla="*/ 423 h 438" name="T61"/>
                <a:gd fmla="*/ 261 w 506" name="T62"/>
                <a:gd fmla="*/ 398 h 438" name="T63"/>
                <a:gd fmla="*/ 303 w 506" name="T64"/>
                <a:gd fmla="*/ 362 h 438" name="T65"/>
                <a:gd fmla="*/ 329 w 506" name="T66"/>
                <a:gd fmla="*/ 374 h 438" name="T67"/>
                <a:gd fmla="*/ 363 w 506" name="T68"/>
                <a:gd fmla="*/ 387 h 438" name="T69"/>
                <a:gd fmla="*/ 387 w 506" name="T70"/>
                <a:gd fmla="*/ 395 h 438" name="T71"/>
                <a:gd fmla="*/ 391 w 506" name="T72"/>
                <a:gd fmla="*/ 382 h 438" name="T73"/>
                <a:gd fmla="*/ 400 w 506" name="T74"/>
                <a:gd fmla="*/ 375 h 438" name="T75"/>
                <a:gd fmla="*/ 416 w 506" name="T76"/>
                <a:gd fmla="*/ 364 h 438" name="T77"/>
                <a:gd fmla="*/ 458 w 506" name="T78"/>
                <a:gd fmla="*/ 335 h 438" name="T79"/>
                <a:gd fmla="*/ 464 w 506" name="T80"/>
                <a:gd fmla="*/ 327 h 438" name="T81"/>
                <a:gd fmla="*/ 484 w 506" name="T82"/>
                <a:gd fmla="*/ 322 h 438" name="T83"/>
                <a:gd fmla="*/ 501 w 506" name="T84"/>
                <a:gd fmla="*/ 312 h 438" name="T85"/>
                <a:gd fmla="*/ 491 w 506" name="T86"/>
                <a:gd fmla="*/ 272 h 438" name="T87"/>
                <a:gd fmla="*/ 496 w 506" name="T88"/>
                <a:gd fmla="*/ 248 h 438" name="T89"/>
                <a:gd fmla="*/ 459 w 506" name="T90"/>
                <a:gd fmla="*/ 219 h 438" name="T91"/>
                <a:gd fmla="*/ 493 w 506" name="T92"/>
                <a:gd fmla="*/ 91 h 438" name="T93"/>
                <a:gd fmla="*/ 472 w 506" name="T94"/>
                <a:gd fmla="*/ 100 h 438" name="T95"/>
                <a:gd fmla="*/ 445 w 506" name="T96"/>
                <a:gd fmla="*/ 101 h 438" name="T97"/>
                <a:gd fmla="*/ 441 w 506" name="T98"/>
                <a:gd fmla="*/ 91 h 438" name="T99"/>
                <a:gd fmla="*/ 438 w 506" name="T100"/>
                <a:gd fmla="*/ 84 h 438" name="T101"/>
                <a:gd fmla="*/ 414 w 506" name="T102"/>
                <a:gd fmla="*/ 53 h 438" name="T1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b="b" l="0" r="r" t="0"/>
              <a:pathLst>
                <a:path h="438" w="506">
                  <a:moveTo>
                    <a:pt x="398" y="8"/>
                  </a:moveTo>
                  <a:cubicBezTo>
                    <a:pt x="390" y="5"/>
                    <a:pt x="390" y="5"/>
                    <a:pt x="390" y="5"/>
                  </a:cubicBezTo>
                  <a:cubicBezTo>
                    <a:pt x="382" y="10"/>
                    <a:pt x="382" y="10"/>
                    <a:pt x="382" y="10"/>
                  </a:cubicBezTo>
                  <a:cubicBezTo>
                    <a:pt x="377" y="20"/>
                    <a:pt x="377" y="20"/>
                    <a:pt x="377" y="20"/>
                  </a:cubicBezTo>
                  <a:cubicBezTo>
                    <a:pt x="372" y="29"/>
                    <a:pt x="368" y="35"/>
                    <a:pt x="361" y="35"/>
                  </a:cubicBezTo>
                  <a:cubicBezTo>
                    <a:pt x="357" y="35"/>
                    <a:pt x="351" y="32"/>
                    <a:pt x="348" y="28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4" y="1"/>
                    <a:pt x="334" y="1"/>
                    <a:pt x="334" y="1"/>
                  </a:cubicBezTo>
                  <a:cubicBezTo>
                    <a:pt x="331" y="12"/>
                    <a:pt x="331" y="12"/>
                    <a:pt x="331" y="12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0" y="27"/>
                    <a:pt x="330" y="27"/>
                    <a:pt x="330" y="27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16" y="45"/>
                    <a:pt x="316" y="45"/>
                    <a:pt x="316" y="45"/>
                  </a:cubicBezTo>
                  <a:cubicBezTo>
                    <a:pt x="314" y="47"/>
                    <a:pt x="314" y="47"/>
                    <a:pt x="314" y="47"/>
                  </a:cubicBezTo>
                  <a:cubicBezTo>
                    <a:pt x="312" y="47"/>
                    <a:pt x="312" y="47"/>
                    <a:pt x="312" y="47"/>
                  </a:cubicBezTo>
                  <a:cubicBezTo>
                    <a:pt x="287" y="45"/>
                    <a:pt x="287" y="45"/>
                    <a:pt x="287" y="45"/>
                  </a:cubicBezTo>
                  <a:cubicBezTo>
                    <a:pt x="285" y="45"/>
                    <a:pt x="285" y="45"/>
                    <a:pt x="285" y="45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50" y="78"/>
                    <a:pt x="250" y="78"/>
                    <a:pt x="250" y="78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45" y="70"/>
                    <a:pt x="245" y="70"/>
                    <a:pt x="245" y="70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23" y="107"/>
                    <a:pt x="223" y="107"/>
                    <a:pt x="223" y="107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6"/>
                    <a:pt x="233" y="146"/>
                    <a:pt x="23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3" y="172"/>
                    <a:pt x="163" y="172"/>
                    <a:pt x="163" y="172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46" y="167"/>
                    <a:pt x="146" y="167"/>
                    <a:pt x="146" y="167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04" y="196"/>
                    <a:pt x="104" y="196"/>
                    <a:pt x="104" y="196"/>
                  </a:cubicBezTo>
                  <a:cubicBezTo>
                    <a:pt x="103" y="196"/>
                    <a:pt x="103" y="196"/>
                    <a:pt x="103" y="196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2" y="229"/>
                    <a:pt x="2" y="229"/>
                    <a:pt x="2" y="22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90" y="290"/>
                    <a:pt x="90" y="290"/>
                    <a:pt x="90" y="290"/>
                  </a:cubicBezTo>
                  <a:cubicBezTo>
                    <a:pt x="89" y="290"/>
                    <a:pt x="89" y="290"/>
                    <a:pt x="89" y="290"/>
                  </a:cubicBezTo>
                  <a:cubicBezTo>
                    <a:pt x="89" y="291"/>
                    <a:pt x="89" y="291"/>
                    <a:pt x="89" y="29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7" y="325"/>
                    <a:pt x="77" y="325"/>
                    <a:pt x="77" y="325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0" y="365"/>
                    <a:pt x="70" y="365"/>
                    <a:pt x="70" y="365"/>
                  </a:cubicBezTo>
                  <a:cubicBezTo>
                    <a:pt x="82" y="378"/>
                    <a:pt x="82" y="378"/>
                    <a:pt x="82" y="378"/>
                  </a:cubicBezTo>
                  <a:cubicBezTo>
                    <a:pt x="83" y="378"/>
                    <a:pt x="83" y="378"/>
                    <a:pt x="83" y="378"/>
                  </a:cubicBezTo>
                  <a:cubicBezTo>
                    <a:pt x="100" y="393"/>
                    <a:pt x="100" y="393"/>
                    <a:pt x="100" y="393"/>
                  </a:cubicBezTo>
                  <a:cubicBezTo>
                    <a:pt x="102" y="394"/>
                    <a:pt x="102" y="394"/>
                    <a:pt x="102" y="394"/>
                  </a:cubicBezTo>
                  <a:cubicBezTo>
                    <a:pt x="103" y="395"/>
                    <a:pt x="103" y="395"/>
                    <a:pt x="103" y="395"/>
                  </a:cubicBezTo>
                  <a:cubicBezTo>
                    <a:pt x="91" y="424"/>
                    <a:pt x="91" y="424"/>
                    <a:pt x="91" y="424"/>
                  </a:cubicBezTo>
                  <a:cubicBezTo>
                    <a:pt x="87" y="438"/>
                    <a:pt x="87" y="438"/>
                    <a:pt x="87" y="438"/>
                  </a:cubicBezTo>
                  <a:cubicBezTo>
                    <a:pt x="92" y="436"/>
                    <a:pt x="92" y="436"/>
                    <a:pt x="92" y="436"/>
                  </a:cubicBezTo>
                  <a:cubicBezTo>
                    <a:pt x="93" y="436"/>
                    <a:pt x="93" y="436"/>
                    <a:pt x="93" y="436"/>
                  </a:cubicBezTo>
                  <a:cubicBezTo>
                    <a:pt x="103" y="432"/>
                    <a:pt x="103" y="432"/>
                    <a:pt x="103" y="432"/>
                  </a:cubicBezTo>
                  <a:cubicBezTo>
                    <a:pt x="122" y="421"/>
                    <a:pt x="122" y="421"/>
                    <a:pt x="122" y="421"/>
                  </a:cubicBezTo>
                  <a:cubicBezTo>
                    <a:pt x="123" y="421"/>
                    <a:pt x="123" y="421"/>
                    <a:pt x="123" y="421"/>
                  </a:cubicBezTo>
                  <a:cubicBezTo>
                    <a:pt x="144" y="424"/>
                    <a:pt x="144" y="424"/>
                    <a:pt x="144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77" y="437"/>
                    <a:pt x="177" y="437"/>
                    <a:pt x="177" y="437"/>
                  </a:cubicBezTo>
                  <a:cubicBezTo>
                    <a:pt x="212" y="437"/>
                    <a:pt x="212" y="437"/>
                    <a:pt x="212" y="437"/>
                  </a:cubicBezTo>
                  <a:cubicBezTo>
                    <a:pt x="222" y="424"/>
                    <a:pt x="222" y="424"/>
                    <a:pt x="222" y="424"/>
                  </a:cubicBezTo>
                  <a:cubicBezTo>
                    <a:pt x="223" y="423"/>
                    <a:pt x="223" y="423"/>
                    <a:pt x="223" y="423"/>
                  </a:cubicBezTo>
                  <a:cubicBezTo>
                    <a:pt x="224" y="422"/>
                    <a:pt x="224" y="422"/>
                    <a:pt x="224" y="422"/>
                  </a:cubicBezTo>
                  <a:cubicBezTo>
                    <a:pt x="242" y="414"/>
                    <a:pt x="242" y="414"/>
                    <a:pt x="242" y="414"/>
                  </a:cubicBezTo>
                  <a:cubicBezTo>
                    <a:pt x="258" y="399"/>
                    <a:pt x="258" y="399"/>
                    <a:pt x="258" y="399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87" y="383"/>
                    <a:pt x="287" y="383"/>
                    <a:pt x="287" y="383"/>
                  </a:cubicBezTo>
                  <a:cubicBezTo>
                    <a:pt x="303" y="362"/>
                    <a:pt x="303" y="362"/>
                    <a:pt x="303" y="362"/>
                  </a:cubicBezTo>
                  <a:cubicBezTo>
                    <a:pt x="325" y="370"/>
                    <a:pt x="325" y="370"/>
                    <a:pt x="325" y="370"/>
                  </a:cubicBezTo>
                  <a:cubicBezTo>
                    <a:pt x="328" y="371"/>
                    <a:pt x="328" y="371"/>
                    <a:pt x="328" y="371"/>
                  </a:cubicBezTo>
                  <a:cubicBezTo>
                    <a:pt x="328" y="372"/>
                    <a:pt x="328" y="372"/>
                    <a:pt x="328" y="372"/>
                  </a:cubicBezTo>
                  <a:cubicBezTo>
                    <a:pt x="329" y="374"/>
                    <a:pt x="329" y="374"/>
                    <a:pt x="329" y="374"/>
                  </a:cubicBezTo>
                  <a:cubicBezTo>
                    <a:pt x="332" y="382"/>
                    <a:pt x="335" y="386"/>
                    <a:pt x="339" y="387"/>
                  </a:cubicBezTo>
                  <a:cubicBezTo>
                    <a:pt x="352" y="385"/>
                    <a:pt x="352" y="385"/>
                    <a:pt x="352" y="385"/>
                  </a:cubicBezTo>
                  <a:cubicBezTo>
                    <a:pt x="356" y="385"/>
                    <a:pt x="356" y="385"/>
                    <a:pt x="356" y="385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4" y="387"/>
                    <a:pt x="364" y="387"/>
                    <a:pt x="364" y="387"/>
                  </a:cubicBezTo>
                  <a:cubicBezTo>
                    <a:pt x="364" y="388"/>
                    <a:pt x="364" y="388"/>
                    <a:pt x="364" y="388"/>
                  </a:cubicBezTo>
                  <a:cubicBezTo>
                    <a:pt x="382" y="395"/>
                    <a:pt x="382" y="395"/>
                    <a:pt x="382" y="395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88" y="390"/>
                    <a:pt x="388" y="390"/>
                    <a:pt x="388" y="390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91" y="382"/>
                    <a:pt x="391" y="382"/>
                    <a:pt x="391" y="382"/>
                  </a:cubicBezTo>
                  <a:cubicBezTo>
                    <a:pt x="392" y="381"/>
                    <a:pt x="392" y="381"/>
                    <a:pt x="392" y="381"/>
                  </a:cubicBezTo>
                  <a:cubicBezTo>
                    <a:pt x="392" y="380"/>
                    <a:pt x="392" y="380"/>
                    <a:pt x="392" y="380"/>
                  </a:cubicBezTo>
                  <a:cubicBezTo>
                    <a:pt x="399" y="376"/>
                    <a:pt x="399" y="376"/>
                    <a:pt x="399" y="376"/>
                  </a:cubicBezTo>
                  <a:cubicBezTo>
                    <a:pt x="400" y="375"/>
                    <a:pt x="400" y="375"/>
                    <a:pt x="400" y="375"/>
                  </a:cubicBezTo>
                  <a:cubicBezTo>
                    <a:pt x="411" y="365"/>
                    <a:pt x="411" y="365"/>
                    <a:pt x="411" y="365"/>
                  </a:cubicBezTo>
                  <a:cubicBezTo>
                    <a:pt x="413" y="365"/>
                    <a:pt x="413" y="365"/>
                    <a:pt x="413" y="365"/>
                  </a:cubicBezTo>
                  <a:cubicBezTo>
                    <a:pt x="414" y="364"/>
                    <a:pt x="414" y="364"/>
                    <a:pt x="414" y="364"/>
                  </a:cubicBezTo>
                  <a:cubicBezTo>
                    <a:pt x="416" y="364"/>
                    <a:pt x="416" y="364"/>
                    <a:pt x="416" y="364"/>
                  </a:cubicBezTo>
                  <a:cubicBezTo>
                    <a:pt x="426" y="365"/>
                    <a:pt x="426" y="365"/>
                    <a:pt x="426" y="365"/>
                  </a:cubicBezTo>
                  <a:cubicBezTo>
                    <a:pt x="426" y="359"/>
                    <a:pt x="429" y="352"/>
                    <a:pt x="436" y="346"/>
                  </a:cubicBezTo>
                  <a:cubicBezTo>
                    <a:pt x="443" y="341"/>
                    <a:pt x="448" y="338"/>
                    <a:pt x="452" y="339"/>
                  </a:cubicBezTo>
                  <a:cubicBezTo>
                    <a:pt x="458" y="335"/>
                    <a:pt x="458" y="335"/>
                    <a:pt x="458" y="335"/>
                  </a:cubicBezTo>
                  <a:cubicBezTo>
                    <a:pt x="459" y="335"/>
                    <a:pt x="459" y="335"/>
                    <a:pt x="459" y="335"/>
                  </a:cubicBezTo>
                  <a:cubicBezTo>
                    <a:pt x="459" y="333"/>
                    <a:pt x="459" y="333"/>
                    <a:pt x="459" y="333"/>
                  </a:cubicBezTo>
                  <a:cubicBezTo>
                    <a:pt x="464" y="328"/>
                    <a:pt x="464" y="328"/>
                    <a:pt x="464" y="328"/>
                  </a:cubicBezTo>
                  <a:cubicBezTo>
                    <a:pt x="464" y="327"/>
                    <a:pt x="464" y="327"/>
                    <a:pt x="464" y="327"/>
                  </a:cubicBezTo>
                  <a:cubicBezTo>
                    <a:pt x="465" y="327"/>
                    <a:pt x="465" y="327"/>
                    <a:pt x="465" y="327"/>
                  </a:cubicBezTo>
                  <a:cubicBezTo>
                    <a:pt x="466" y="326"/>
                    <a:pt x="466" y="326"/>
                    <a:pt x="466" y="326"/>
                  </a:cubicBezTo>
                  <a:cubicBezTo>
                    <a:pt x="467" y="326"/>
                    <a:pt x="467" y="326"/>
                    <a:pt x="467" y="326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94" y="322"/>
                    <a:pt x="494" y="322"/>
                    <a:pt x="494" y="322"/>
                  </a:cubicBezTo>
                  <a:cubicBezTo>
                    <a:pt x="498" y="319"/>
                    <a:pt x="498" y="319"/>
                    <a:pt x="498" y="319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6" y="302"/>
                    <a:pt x="506" y="302"/>
                    <a:pt x="506" y="302"/>
                  </a:cubicBezTo>
                  <a:cubicBezTo>
                    <a:pt x="504" y="301"/>
                    <a:pt x="504" y="301"/>
                    <a:pt x="504" y="301"/>
                  </a:cubicBezTo>
                  <a:cubicBezTo>
                    <a:pt x="498" y="293"/>
                    <a:pt x="494" y="285"/>
                    <a:pt x="492" y="273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2" y="272"/>
                    <a:pt x="492" y="272"/>
                    <a:pt x="492" y="272"/>
                  </a:cubicBezTo>
                  <a:cubicBezTo>
                    <a:pt x="492" y="271"/>
                    <a:pt x="492" y="271"/>
                    <a:pt x="492" y="271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241"/>
                    <a:pt x="498" y="235"/>
                    <a:pt x="503" y="230"/>
                  </a:cubicBezTo>
                  <a:cubicBezTo>
                    <a:pt x="501" y="211"/>
                    <a:pt x="501" y="211"/>
                    <a:pt x="501" y="211"/>
                  </a:cubicBezTo>
                  <a:cubicBezTo>
                    <a:pt x="500" y="209"/>
                    <a:pt x="498" y="207"/>
                    <a:pt x="493" y="206"/>
                  </a:cubicBezTo>
                  <a:cubicBezTo>
                    <a:pt x="459" y="219"/>
                    <a:pt x="459" y="219"/>
                    <a:pt x="459" y="219"/>
                  </a:cubicBezTo>
                  <a:cubicBezTo>
                    <a:pt x="461" y="185"/>
                    <a:pt x="461" y="185"/>
                    <a:pt x="461" y="185"/>
                  </a:cubicBezTo>
                  <a:cubicBezTo>
                    <a:pt x="462" y="179"/>
                    <a:pt x="473" y="170"/>
                    <a:pt x="493" y="158"/>
                  </a:cubicBezTo>
                  <a:cubicBezTo>
                    <a:pt x="483" y="121"/>
                    <a:pt x="483" y="121"/>
                    <a:pt x="483" y="121"/>
                  </a:cubicBezTo>
                  <a:cubicBezTo>
                    <a:pt x="481" y="109"/>
                    <a:pt x="484" y="99"/>
                    <a:pt x="493" y="91"/>
                  </a:cubicBezTo>
                  <a:cubicBezTo>
                    <a:pt x="491" y="84"/>
                    <a:pt x="491" y="84"/>
                    <a:pt x="491" y="84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2" y="100"/>
                    <a:pt x="472" y="100"/>
                    <a:pt x="472" y="100"/>
                  </a:cubicBezTo>
                  <a:cubicBezTo>
                    <a:pt x="467" y="105"/>
                    <a:pt x="463" y="109"/>
                    <a:pt x="459" y="109"/>
                  </a:cubicBezTo>
                  <a:cubicBezTo>
                    <a:pt x="457" y="109"/>
                    <a:pt x="457" y="109"/>
                    <a:pt x="457" y="109"/>
                  </a:cubicBezTo>
                  <a:cubicBezTo>
                    <a:pt x="446" y="101"/>
                    <a:pt x="446" y="101"/>
                    <a:pt x="446" y="101"/>
                  </a:cubicBezTo>
                  <a:cubicBezTo>
                    <a:pt x="445" y="101"/>
                    <a:pt x="445" y="101"/>
                    <a:pt x="445" y="101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4" y="100"/>
                    <a:pt x="444" y="100"/>
                    <a:pt x="444" y="100"/>
                  </a:cubicBezTo>
                  <a:cubicBezTo>
                    <a:pt x="444" y="98"/>
                    <a:pt x="444" y="98"/>
                    <a:pt x="444" y="98"/>
                  </a:cubicBezTo>
                  <a:cubicBezTo>
                    <a:pt x="441" y="91"/>
                    <a:pt x="441" y="91"/>
                    <a:pt x="441" y="91"/>
                  </a:cubicBezTo>
                  <a:cubicBezTo>
                    <a:pt x="440" y="80"/>
                    <a:pt x="440" y="80"/>
                    <a:pt x="440" y="80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8" y="84"/>
                    <a:pt x="438" y="84"/>
                    <a:pt x="438" y="84"/>
                  </a:cubicBezTo>
                  <a:cubicBezTo>
                    <a:pt x="419" y="84"/>
                    <a:pt x="419" y="84"/>
                    <a:pt x="419" y="84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69"/>
                    <a:pt x="414" y="69"/>
                    <a:pt x="414" y="6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2" y="33"/>
                    <a:pt x="402" y="33"/>
                    <a:pt x="402" y="33"/>
                  </a:cubicBezTo>
                  <a:cubicBezTo>
                    <a:pt x="402" y="16"/>
                    <a:pt x="402" y="16"/>
                    <a:pt x="402" y="16"/>
                  </a:cubicBezTo>
                  <a:lnTo>
                    <a:pt x="398" y="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2" name="Freeform 14"/>
            <p:cNvSpPr/>
            <p:nvPr/>
          </p:nvSpPr>
          <p:spPr bwMode="auto">
            <a:xfrm>
              <a:off x="2706152" y="3784928"/>
              <a:ext cx="648676" cy="498143"/>
            </a:xfrm>
            <a:custGeom>
              <a:gdLst>
                <a:gd fmla="*/ 533 w 662" name="T0"/>
                <a:gd fmla="*/ 16 h 506" name="T1"/>
                <a:gd fmla="*/ 496 w 662" name="T2"/>
                <a:gd fmla="*/ 48 h 506" name="T3"/>
                <a:gd fmla="*/ 454 w 662" name="T4"/>
                <a:gd fmla="*/ 58 h 506" name="T5"/>
                <a:gd fmla="*/ 426 w 662" name="T6"/>
                <a:gd fmla="*/ 56 h 506" name="T7"/>
                <a:gd fmla="*/ 424 w 662" name="T8"/>
                <a:gd fmla="*/ 57 h 506" name="T9"/>
                <a:gd fmla="*/ 390 w 662" name="T10"/>
                <a:gd fmla="*/ 69 h 506" name="T11"/>
                <a:gd fmla="*/ 361 w 662" name="T12"/>
                <a:gd fmla="*/ 86 h 506" name="T13"/>
                <a:gd fmla="*/ 335 w 662" name="T14"/>
                <a:gd fmla="*/ 107 h 506" name="T15"/>
                <a:gd fmla="*/ 317 w 662" name="T16"/>
                <a:gd fmla="*/ 126 h 506" name="T17"/>
                <a:gd fmla="*/ 312 w 662" name="T18"/>
                <a:gd fmla="*/ 136 h 506" name="T19"/>
                <a:gd fmla="*/ 271 w 662" name="T20"/>
                <a:gd fmla="*/ 128 h 506" name="T21"/>
                <a:gd fmla="*/ 224 w 662" name="T22"/>
                <a:gd fmla="*/ 106 h 506" name="T23"/>
                <a:gd fmla="*/ 212 w 662" name="T24"/>
                <a:gd fmla="*/ 121 h 506" name="T25"/>
                <a:gd fmla="*/ 196 w 662" name="T26"/>
                <a:gd fmla="*/ 135 h 506" name="T27"/>
                <a:gd fmla="*/ 166 w 662" name="T28"/>
                <a:gd fmla="*/ 153 h 506" name="T29"/>
                <a:gd fmla="*/ 135 w 662" name="T30"/>
                <a:gd fmla="*/ 178 h 506" name="T31"/>
                <a:gd fmla="*/ 60 w 662" name="T32"/>
                <a:gd fmla="*/ 166 h 506" name="T33"/>
                <a:gd fmla="*/ 26 w 662" name="T34"/>
                <a:gd fmla="*/ 172 h 506" name="T35"/>
                <a:gd fmla="*/ 2 w 662" name="T36"/>
                <a:gd fmla="*/ 183 h 506" name="T37"/>
                <a:gd fmla="*/ 5 w 662" name="T38"/>
                <a:gd fmla="*/ 209 h 506" name="T39"/>
                <a:gd fmla="*/ 55 w 662" name="T40"/>
                <a:gd fmla="*/ 210 h 506" name="T41"/>
                <a:gd fmla="*/ 62 w 662" name="T42"/>
                <a:gd fmla="*/ 248 h 506" name="T43"/>
                <a:gd fmla="*/ 100 w 662" name="T44"/>
                <a:gd fmla="*/ 243 h 506" name="T45"/>
                <a:gd fmla="*/ 132 w 662" name="T46"/>
                <a:gd fmla="*/ 236 h 506" name="T47"/>
                <a:gd fmla="*/ 142 w 662" name="T48"/>
                <a:gd fmla="*/ 285 h 506" name="T49"/>
                <a:gd fmla="*/ 122 w 662" name="T50"/>
                <a:gd fmla="*/ 308 h 506" name="T51"/>
                <a:gd fmla="*/ 92 w 662" name="T52"/>
                <a:gd fmla="*/ 328 h 506" name="T53"/>
                <a:gd fmla="*/ 142 w 662" name="T54"/>
                <a:gd fmla="*/ 340 h 506" name="T55"/>
                <a:gd fmla="*/ 161 w 662" name="T56"/>
                <a:gd fmla="*/ 352 h 506" name="T57"/>
                <a:gd fmla="*/ 203 w 662" name="T58"/>
                <a:gd fmla="*/ 376 h 506" name="T59"/>
                <a:gd fmla="*/ 186 w 662" name="T60"/>
                <a:gd fmla="*/ 396 h 506" name="T61"/>
                <a:gd fmla="*/ 258 w 662" name="T62"/>
                <a:gd fmla="*/ 472 h 506" name="T63"/>
                <a:gd fmla="*/ 284 w 662" name="T64"/>
                <a:gd fmla="*/ 459 h 506" name="T65"/>
                <a:gd fmla="*/ 324 w 662" name="T66"/>
                <a:gd fmla="*/ 488 h 506" name="T67"/>
                <a:gd fmla="*/ 336 w 662" name="T68"/>
                <a:gd fmla="*/ 474 h 506" name="T69"/>
                <a:gd fmla="*/ 358 w 662" name="T70"/>
                <a:gd fmla="*/ 477 h 506" name="T71"/>
                <a:gd fmla="*/ 409 w 662" name="T72"/>
                <a:gd fmla="*/ 489 h 506" name="T73"/>
                <a:gd fmla="*/ 414 w 662" name="T74"/>
                <a:gd fmla="*/ 492 h 506" name="T75"/>
                <a:gd fmla="*/ 457 w 662" name="T76"/>
                <a:gd fmla="*/ 457 h 506" name="T77"/>
                <a:gd fmla="*/ 472 w 662" name="T78"/>
                <a:gd fmla="*/ 472 h 506" name="T79"/>
                <a:gd fmla="*/ 483 w 662" name="T80"/>
                <a:gd fmla="*/ 449 h 506" name="T81"/>
                <a:gd fmla="*/ 523 w 662" name="T82"/>
                <a:gd fmla="*/ 403 h 506" name="T83"/>
                <a:gd fmla="*/ 548 w 662" name="T84"/>
                <a:gd fmla="*/ 407 h 506" name="T85"/>
                <a:gd fmla="*/ 543 w 662" name="T86"/>
                <a:gd fmla="*/ 378 h 506" name="T87"/>
                <a:gd fmla="*/ 548 w 662" name="T88"/>
                <a:gd fmla="*/ 363 h 506" name="T89"/>
                <a:gd fmla="*/ 604 w 662" name="T90"/>
                <a:gd fmla="*/ 333 h 506" name="T91"/>
                <a:gd fmla="*/ 602 w 662" name="T92"/>
                <a:gd fmla="*/ 303 h 506" name="T93"/>
                <a:gd fmla="*/ 614 w 662" name="T94"/>
                <a:gd fmla="*/ 278 h 506" name="T95"/>
                <a:gd fmla="*/ 632 w 662" name="T96"/>
                <a:gd fmla="*/ 238 h 506" name="T97"/>
                <a:gd fmla="*/ 655 w 662" name="T98"/>
                <a:gd fmla="*/ 206 h 506" name="T99"/>
                <a:gd fmla="*/ 656 w 662" name="T100"/>
                <a:gd fmla="*/ 177 h 506" name="T101"/>
                <a:gd fmla="*/ 655 w 662" name="T102"/>
                <a:gd fmla="*/ 159 h 506" name="T103"/>
                <a:gd fmla="*/ 599 w 662" name="T104"/>
                <a:gd fmla="*/ 162 h 506" name="T105"/>
                <a:gd fmla="*/ 584 w 662" name="T106"/>
                <a:gd fmla="*/ 135 h 506" name="T107"/>
                <a:gd fmla="*/ 556 w 662" name="T108"/>
                <a:gd fmla="*/ 134 h 506" name="T109"/>
                <a:gd fmla="*/ 586 w 662" name="T110"/>
                <a:gd fmla="*/ 77 h 506" name="T111"/>
                <a:gd fmla="*/ 583 w 662" name="T112"/>
                <a:gd fmla="*/ 38 h 506" name="T113"/>
                <a:gd fmla="*/ 574 w 662" name="T114"/>
                <a:gd fmla="*/ 0 h 506" name="T115"/>
                <a:gd fmla="*/ 549 w 662" name="T116"/>
                <a:gd fmla="*/ 13 h 506" name="T11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b="b" l="0" r="r" t="0"/>
              <a:pathLst>
                <a:path h="506" w="662">
                  <a:moveTo>
                    <a:pt x="530" y="13"/>
                  </a:moveTo>
                  <a:cubicBezTo>
                    <a:pt x="531" y="14"/>
                    <a:pt x="531" y="14"/>
                    <a:pt x="531" y="14"/>
                  </a:cubicBezTo>
                  <a:cubicBezTo>
                    <a:pt x="533" y="16"/>
                    <a:pt x="533" y="16"/>
                    <a:pt x="533" y="16"/>
                  </a:cubicBezTo>
                  <a:cubicBezTo>
                    <a:pt x="519" y="37"/>
                    <a:pt x="519" y="37"/>
                    <a:pt x="519" y="37"/>
                  </a:cubicBezTo>
                  <a:cubicBezTo>
                    <a:pt x="514" y="43"/>
                    <a:pt x="507" y="48"/>
                    <a:pt x="498" y="48"/>
                  </a:cubicBezTo>
                  <a:cubicBezTo>
                    <a:pt x="496" y="48"/>
                    <a:pt x="496" y="48"/>
                    <a:pt x="496" y="48"/>
                  </a:cubicBezTo>
                  <a:cubicBezTo>
                    <a:pt x="486" y="41"/>
                    <a:pt x="486" y="41"/>
                    <a:pt x="486" y="41"/>
                  </a:cubicBezTo>
                  <a:cubicBezTo>
                    <a:pt x="475" y="42"/>
                    <a:pt x="475" y="42"/>
                    <a:pt x="475" y="42"/>
                  </a:cubicBezTo>
                  <a:cubicBezTo>
                    <a:pt x="454" y="58"/>
                    <a:pt x="454" y="58"/>
                    <a:pt x="454" y="58"/>
                  </a:cubicBezTo>
                  <a:cubicBezTo>
                    <a:pt x="449" y="60"/>
                    <a:pt x="442" y="55"/>
                    <a:pt x="433" y="42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17" y="64"/>
                    <a:pt x="417" y="64"/>
                    <a:pt x="417" y="64"/>
                  </a:cubicBezTo>
                  <a:cubicBezTo>
                    <a:pt x="403" y="64"/>
                    <a:pt x="403" y="64"/>
                    <a:pt x="403" y="64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73" y="81"/>
                    <a:pt x="373" y="81"/>
                    <a:pt x="373" y="81"/>
                  </a:cubicBezTo>
                  <a:cubicBezTo>
                    <a:pt x="367" y="81"/>
                    <a:pt x="367" y="81"/>
                    <a:pt x="367" y="81"/>
                  </a:cubicBezTo>
                  <a:cubicBezTo>
                    <a:pt x="361" y="86"/>
                    <a:pt x="361" y="86"/>
                    <a:pt x="361" y="86"/>
                  </a:cubicBezTo>
                  <a:cubicBezTo>
                    <a:pt x="356" y="91"/>
                    <a:pt x="354" y="95"/>
                    <a:pt x="357" y="99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35" y="107"/>
                    <a:pt x="335" y="107"/>
                    <a:pt x="335" y="107"/>
                  </a:cubicBezTo>
                  <a:cubicBezTo>
                    <a:pt x="319" y="119"/>
                    <a:pt x="319" y="119"/>
                    <a:pt x="319" y="119"/>
                  </a:cubicBezTo>
                  <a:cubicBezTo>
                    <a:pt x="317" y="125"/>
                    <a:pt x="317" y="125"/>
                    <a:pt x="317" y="125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14" y="134"/>
                    <a:pt x="314" y="134"/>
                    <a:pt x="314" y="134"/>
                  </a:cubicBezTo>
                  <a:cubicBezTo>
                    <a:pt x="313" y="135"/>
                    <a:pt x="313" y="135"/>
                    <a:pt x="313" y="135"/>
                  </a:cubicBezTo>
                  <a:cubicBezTo>
                    <a:pt x="312" y="136"/>
                    <a:pt x="312" y="136"/>
                    <a:pt x="312" y="136"/>
                  </a:cubicBezTo>
                  <a:cubicBezTo>
                    <a:pt x="297" y="136"/>
                    <a:pt x="297" y="136"/>
                    <a:pt x="297" y="136"/>
                  </a:cubicBezTo>
                  <a:cubicBezTo>
                    <a:pt x="278" y="129"/>
                    <a:pt x="278" y="129"/>
                    <a:pt x="278" y="129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57" y="130"/>
                    <a:pt x="257" y="130"/>
                    <a:pt x="257" y="130"/>
                  </a:cubicBezTo>
                  <a:cubicBezTo>
                    <a:pt x="250" y="130"/>
                    <a:pt x="243" y="122"/>
                    <a:pt x="237" y="111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2" y="121"/>
                    <a:pt x="212" y="121"/>
                    <a:pt x="212" y="12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6" y="134"/>
                    <a:pt x="196" y="134"/>
                    <a:pt x="196" y="134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83" y="138"/>
                    <a:pt x="183" y="138"/>
                    <a:pt x="183" y="138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35" y="178"/>
                    <a:pt x="135" y="178"/>
                    <a:pt x="135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0" y="178"/>
                    <a:pt x="5" y="182"/>
                    <a:pt x="2" y="18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5" y="209"/>
                    <a:pt x="5" y="209"/>
                    <a:pt x="5" y="209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6" y="201"/>
                    <a:pt x="43" y="204"/>
                    <a:pt x="53" y="209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47"/>
                    <a:pt x="57" y="247"/>
                    <a:pt x="57" y="247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98" y="245"/>
                    <a:pt x="98" y="245"/>
                    <a:pt x="98" y="245"/>
                  </a:cubicBezTo>
                  <a:cubicBezTo>
                    <a:pt x="100" y="243"/>
                    <a:pt x="100" y="243"/>
                    <a:pt x="100" y="243"/>
                  </a:cubicBezTo>
                  <a:cubicBezTo>
                    <a:pt x="109" y="239"/>
                    <a:pt x="116" y="235"/>
                    <a:pt x="126" y="234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138" y="250"/>
                    <a:pt x="138" y="250"/>
                    <a:pt x="138" y="250"/>
                  </a:cubicBezTo>
                  <a:cubicBezTo>
                    <a:pt x="142" y="285"/>
                    <a:pt x="142" y="285"/>
                    <a:pt x="142" y="285"/>
                  </a:cubicBezTo>
                  <a:cubicBezTo>
                    <a:pt x="142" y="288"/>
                    <a:pt x="142" y="288"/>
                    <a:pt x="142" y="288"/>
                  </a:cubicBezTo>
                  <a:cubicBezTo>
                    <a:pt x="123" y="308"/>
                    <a:pt x="123" y="308"/>
                    <a:pt x="123" y="308"/>
                  </a:cubicBezTo>
                  <a:cubicBezTo>
                    <a:pt x="122" y="308"/>
                    <a:pt x="122" y="308"/>
                    <a:pt x="122" y="308"/>
                  </a:cubicBezTo>
                  <a:cubicBezTo>
                    <a:pt x="122" y="309"/>
                    <a:pt x="122" y="309"/>
                    <a:pt x="122" y="309"/>
                  </a:cubicBezTo>
                  <a:cubicBezTo>
                    <a:pt x="99" y="320"/>
                    <a:pt x="99" y="320"/>
                    <a:pt x="99" y="320"/>
                  </a:cubicBezTo>
                  <a:cubicBezTo>
                    <a:pt x="92" y="328"/>
                    <a:pt x="92" y="328"/>
                    <a:pt x="92" y="328"/>
                  </a:cubicBezTo>
                  <a:cubicBezTo>
                    <a:pt x="95" y="335"/>
                    <a:pt x="95" y="335"/>
                    <a:pt x="95" y="335"/>
                  </a:cubicBezTo>
                  <a:cubicBezTo>
                    <a:pt x="141" y="339"/>
                    <a:pt x="141" y="339"/>
                    <a:pt x="141" y="339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3" y="341"/>
                    <a:pt x="143" y="341"/>
                    <a:pt x="143" y="341"/>
                  </a:cubicBezTo>
                  <a:cubicBezTo>
                    <a:pt x="161" y="352"/>
                    <a:pt x="161" y="352"/>
                    <a:pt x="161" y="352"/>
                  </a:cubicBezTo>
                  <a:cubicBezTo>
                    <a:pt x="201" y="350"/>
                    <a:pt x="201" y="350"/>
                    <a:pt x="201" y="350"/>
                  </a:cubicBezTo>
                  <a:cubicBezTo>
                    <a:pt x="201" y="356"/>
                    <a:pt x="201" y="356"/>
                    <a:pt x="201" y="356"/>
                  </a:cubicBezTo>
                  <a:cubicBezTo>
                    <a:pt x="203" y="376"/>
                    <a:pt x="203" y="376"/>
                    <a:pt x="203" y="376"/>
                  </a:cubicBezTo>
                  <a:cubicBezTo>
                    <a:pt x="203" y="378"/>
                    <a:pt x="203" y="378"/>
                    <a:pt x="203" y="378"/>
                  </a:cubicBezTo>
                  <a:cubicBezTo>
                    <a:pt x="204" y="378"/>
                    <a:pt x="204" y="378"/>
                    <a:pt x="204" y="378"/>
                  </a:cubicBezTo>
                  <a:cubicBezTo>
                    <a:pt x="186" y="396"/>
                    <a:pt x="186" y="396"/>
                    <a:pt x="186" y="396"/>
                  </a:cubicBezTo>
                  <a:cubicBezTo>
                    <a:pt x="184" y="419"/>
                    <a:pt x="188" y="433"/>
                    <a:pt x="198" y="436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58" y="472"/>
                    <a:pt x="258" y="472"/>
                    <a:pt x="258" y="472"/>
                  </a:cubicBezTo>
                  <a:cubicBezTo>
                    <a:pt x="280" y="461"/>
                    <a:pt x="280" y="461"/>
                    <a:pt x="280" y="461"/>
                  </a:cubicBezTo>
                  <a:cubicBezTo>
                    <a:pt x="282" y="460"/>
                    <a:pt x="282" y="460"/>
                    <a:pt x="282" y="460"/>
                  </a:cubicBezTo>
                  <a:cubicBezTo>
                    <a:pt x="284" y="459"/>
                    <a:pt x="284" y="459"/>
                    <a:pt x="284" y="459"/>
                  </a:cubicBezTo>
                  <a:cubicBezTo>
                    <a:pt x="285" y="460"/>
                    <a:pt x="285" y="460"/>
                    <a:pt x="285" y="460"/>
                  </a:cubicBezTo>
                  <a:cubicBezTo>
                    <a:pt x="319" y="486"/>
                    <a:pt x="319" y="486"/>
                    <a:pt x="319" y="486"/>
                  </a:cubicBezTo>
                  <a:cubicBezTo>
                    <a:pt x="324" y="488"/>
                    <a:pt x="324" y="488"/>
                    <a:pt x="324" y="488"/>
                  </a:cubicBezTo>
                  <a:cubicBezTo>
                    <a:pt x="333" y="477"/>
                    <a:pt x="333" y="477"/>
                    <a:pt x="333" y="477"/>
                  </a:cubicBezTo>
                  <a:cubicBezTo>
                    <a:pt x="335" y="475"/>
                    <a:pt x="335" y="475"/>
                    <a:pt x="335" y="475"/>
                  </a:cubicBezTo>
                  <a:cubicBezTo>
                    <a:pt x="336" y="474"/>
                    <a:pt x="336" y="474"/>
                    <a:pt x="336" y="474"/>
                  </a:cubicBezTo>
                  <a:cubicBezTo>
                    <a:pt x="337" y="474"/>
                    <a:pt x="337" y="474"/>
                    <a:pt x="337" y="474"/>
                  </a:cubicBezTo>
                  <a:cubicBezTo>
                    <a:pt x="338" y="474"/>
                    <a:pt x="338" y="474"/>
                    <a:pt x="338" y="474"/>
                  </a:cubicBezTo>
                  <a:cubicBezTo>
                    <a:pt x="358" y="477"/>
                    <a:pt x="358" y="477"/>
                    <a:pt x="358" y="477"/>
                  </a:cubicBezTo>
                  <a:cubicBezTo>
                    <a:pt x="362" y="442"/>
                    <a:pt x="362" y="442"/>
                    <a:pt x="362" y="442"/>
                  </a:cubicBezTo>
                  <a:cubicBezTo>
                    <a:pt x="388" y="488"/>
                    <a:pt x="388" y="488"/>
                    <a:pt x="388" y="488"/>
                  </a:cubicBezTo>
                  <a:cubicBezTo>
                    <a:pt x="409" y="489"/>
                    <a:pt x="409" y="489"/>
                    <a:pt x="409" y="489"/>
                  </a:cubicBezTo>
                  <a:cubicBezTo>
                    <a:pt x="412" y="490"/>
                    <a:pt x="412" y="490"/>
                    <a:pt x="412" y="490"/>
                  </a:cubicBezTo>
                  <a:cubicBezTo>
                    <a:pt x="414" y="490"/>
                    <a:pt x="414" y="490"/>
                    <a:pt x="414" y="490"/>
                  </a:cubicBezTo>
                  <a:cubicBezTo>
                    <a:pt x="414" y="492"/>
                    <a:pt x="414" y="492"/>
                    <a:pt x="414" y="492"/>
                  </a:cubicBezTo>
                  <a:cubicBezTo>
                    <a:pt x="414" y="506"/>
                    <a:pt x="414" y="506"/>
                    <a:pt x="414" y="506"/>
                  </a:cubicBezTo>
                  <a:cubicBezTo>
                    <a:pt x="422" y="503"/>
                    <a:pt x="422" y="503"/>
                    <a:pt x="422" y="503"/>
                  </a:cubicBezTo>
                  <a:cubicBezTo>
                    <a:pt x="457" y="457"/>
                    <a:pt x="457" y="457"/>
                    <a:pt x="457" y="457"/>
                  </a:cubicBezTo>
                  <a:cubicBezTo>
                    <a:pt x="472" y="479"/>
                    <a:pt x="472" y="479"/>
                    <a:pt x="472" y="479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1"/>
                    <a:pt x="472" y="471"/>
                    <a:pt x="472" y="471"/>
                  </a:cubicBezTo>
                  <a:cubicBezTo>
                    <a:pt x="472" y="470"/>
                    <a:pt x="472" y="470"/>
                    <a:pt x="472" y="470"/>
                  </a:cubicBezTo>
                  <a:cubicBezTo>
                    <a:pt x="483" y="449"/>
                    <a:pt x="483" y="449"/>
                    <a:pt x="483" y="449"/>
                  </a:cubicBezTo>
                  <a:cubicBezTo>
                    <a:pt x="492" y="433"/>
                    <a:pt x="492" y="433"/>
                    <a:pt x="492" y="433"/>
                  </a:cubicBezTo>
                  <a:cubicBezTo>
                    <a:pt x="518" y="433"/>
                    <a:pt x="518" y="433"/>
                    <a:pt x="518" y="433"/>
                  </a:cubicBezTo>
                  <a:cubicBezTo>
                    <a:pt x="523" y="403"/>
                    <a:pt x="523" y="403"/>
                    <a:pt x="523" y="403"/>
                  </a:cubicBezTo>
                  <a:cubicBezTo>
                    <a:pt x="526" y="403"/>
                    <a:pt x="526" y="403"/>
                    <a:pt x="526" y="403"/>
                  </a:cubicBezTo>
                  <a:cubicBezTo>
                    <a:pt x="528" y="404"/>
                    <a:pt x="528" y="404"/>
                    <a:pt x="528" y="404"/>
                  </a:cubicBezTo>
                  <a:cubicBezTo>
                    <a:pt x="548" y="407"/>
                    <a:pt x="548" y="407"/>
                    <a:pt x="548" y="407"/>
                  </a:cubicBezTo>
                  <a:cubicBezTo>
                    <a:pt x="550" y="397"/>
                    <a:pt x="550" y="397"/>
                    <a:pt x="550" y="397"/>
                  </a:cubicBezTo>
                  <a:cubicBezTo>
                    <a:pt x="543" y="380"/>
                    <a:pt x="543" y="380"/>
                    <a:pt x="543" y="380"/>
                  </a:cubicBezTo>
                  <a:cubicBezTo>
                    <a:pt x="543" y="378"/>
                    <a:pt x="543" y="378"/>
                    <a:pt x="543" y="378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4"/>
                    <a:pt x="547" y="364"/>
                    <a:pt x="547" y="364"/>
                  </a:cubicBezTo>
                  <a:cubicBezTo>
                    <a:pt x="548" y="363"/>
                    <a:pt x="548" y="363"/>
                    <a:pt x="548" y="363"/>
                  </a:cubicBezTo>
                  <a:cubicBezTo>
                    <a:pt x="549" y="363"/>
                    <a:pt x="549" y="363"/>
                    <a:pt x="549" y="363"/>
                  </a:cubicBezTo>
                  <a:cubicBezTo>
                    <a:pt x="549" y="362"/>
                    <a:pt x="549" y="362"/>
                    <a:pt x="549" y="362"/>
                  </a:cubicBezTo>
                  <a:cubicBezTo>
                    <a:pt x="604" y="333"/>
                    <a:pt x="604" y="333"/>
                    <a:pt x="604" y="333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3"/>
                    <a:pt x="602" y="303"/>
                    <a:pt x="602" y="303"/>
                  </a:cubicBezTo>
                  <a:cubicBezTo>
                    <a:pt x="612" y="282"/>
                    <a:pt x="612" y="282"/>
                    <a:pt x="612" y="282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31" y="239"/>
                    <a:pt x="631" y="239"/>
                    <a:pt x="631" y="239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46" y="224"/>
                    <a:pt x="646" y="224"/>
                    <a:pt x="646" y="224"/>
                  </a:cubicBezTo>
                  <a:cubicBezTo>
                    <a:pt x="655" y="208"/>
                    <a:pt x="655" y="208"/>
                    <a:pt x="655" y="208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62" y="193"/>
                    <a:pt x="662" y="193"/>
                    <a:pt x="662" y="193"/>
                  </a:cubicBezTo>
                  <a:cubicBezTo>
                    <a:pt x="656" y="177"/>
                    <a:pt x="656" y="177"/>
                    <a:pt x="656" y="177"/>
                  </a:cubicBezTo>
                  <a:cubicBezTo>
                    <a:pt x="656" y="176"/>
                    <a:pt x="656" y="176"/>
                    <a:pt x="656" y="176"/>
                  </a:cubicBezTo>
                  <a:cubicBezTo>
                    <a:pt x="655" y="176"/>
                    <a:pt x="655" y="176"/>
                    <a:pt x="655" y="176"/>
                  </a:cubicBezTo>
                  <a:cubicBezTo>
                    <a:pt x="655" y="159"/>
                    <a:pt x="655" y="159"/>
                    <a:pt x="655" y="159"/>
                  </a:cubicBezTo>
                  <a:cubicBezTo>
                    <a:pt x="646" y="159"/>
                    <a:pt x="646" y="159"/>
                    <a:pt x="646" y="159"/>
                  </a:cubicBezTo>
                  <a:cubicBezTo>
                    <a:pt x="630" y="167"/>
                    <a:pt x="630" y="167"/>
                    <a:pt x="630" y="167"/>
                  </a:cubicBezTo>
                  <a:cubicBezTo>
                    <a:pt x="623" y="172"/>
                    <a:pt x="612" y="170"/>
                    <a:pt x="599" y="162"/>
                  </a:cubicBezTo>
                  <a:cubicBezTo>
                    <a:pt x="593" y="157"/>
                    <a:pt x="593" y="147"/>
                    <a:pt x="596" y="131"/>
                  </a:cubicBezTo>
                  <a:cubicBezTo>
                    <a:pt x="588" y="130"/>
                    <a:pt x="588" y="130"/>
                    <a:pt x="588" y="130"/>
                  </a:cubicBezTo>
                  <a:cubicBezTo>
                    <a:pt x="584" y="135"/>
                    <a:pt x="584" y="135"/>
                    <a:pt x="584" y="135"/>
                  </a:cubicBezTo>
                  <a:cubicBezTo>
                    <a:pt x="574" y="146"/>
                    <a:pt x="567" y="152"/>
                    <a:pt x="565" y="152"/>
                  </a:cubicBezTo>
                  <a:cubicBezTo>
                    <a:pt x="563" y="152"/>
                    <a:pt x="562" y="152"/>
                    <a:pt x="560" y="151"/>
                  </a:cubicBezTo>
                  <a:cubicBezTo>
                    <a:pt x="559" y="148"/>
                    <a:pt x="556" y="143"/>
                    <a:pt x="556" y="134"/>
                  </a:cubicBezTo>
                  <a:cubicBezTo>
                    <a:pt x="556" y="125"/>
                    <a:pt x="556" y="118"/>
                    <a:pt x="560" y="116"/>
                  </a:cubicBezTo>
                  <a:cubicBezTo>
                    <a:pt x="562" y="113"/>
                    <a:pt x="564" y="112"/>
                    <a:pt x="566" y="114"/>
                  </a:cubicBezTo>
                  <a:cubicBezTo>
                    <a:pt x="586" y="77"/>
                    <a:pt x="586" y="77"/>
                    <a:pt x="586" y="77"/>
                  </a:cubicBezTo>
                  <a:cubicBezTo>
                    <a:pt x="591" y="63"/>
                    <a:pt x="591" y="63"/>
                    <a:pt x="591" y="63"/>
                  </a:cubicBezTo>
                  <a:cubicBezTo>
                    <a:pt x="594" y="48"/>
                    <a:pt x="594" y="48"/>
                    <a:pt x="594" y="48"/>
                  </a:cubicBezTo>
                  <a:cubicBezTo>
                    <a:pt x="583" y="38"/>
                    <a:pt x="583" y="38"/>
                    <a:pt x="583" y="38"/>
                  </a:cubicBezTo>
                  <a:cubicBezTo>
                    <a:pt x="580" y="35"/>
                    <a:pt x="579" y="28"/>
                    <a:pt x="581" y="17"/>
                  </a:cubicBezTo>
                  <a:cubicBezTo>
                    <a:pt x="581" y="11"/>
                    <a:pt x="581" y="11"/>
                    <a:pt x="581" y="11"/>
                  </a:cubicBezTo>
                  <a:cubicBezTo>
                    <a:pt x="581" y="7"/>
                    <a:pt x="579" y="3"/>
                    <a:pt x="574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1" y="3"/>
                    <a:pt x="571" y="3"/>
                    <a:pt x="571" y="3"/>
                  </a:cubicBezTo>
                  <a:cubicBezTo>
                    <a:pt x="568" y="12"/>
                    <a:pt x="561" y="16"/>
                    <a:pt x="549" y="13"/>
                  </a:cubicBezTo>
                  <a:cubicBezTo>
                    <a:pt x="544" y="11"/>
                    <a:pt x="537" y="11"/>
                    <a:pt x="530" y="13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3" name="Freeform 15"/>
            <p:cNvSpPr/>
            <p:nvPr/>
          </p:nvSpPr>
          <p:spPr bwMode="auto">
            <a:xfrm>
              <a:off x="2796905" y="3239145"/>
              <a:ext cx="367136" cy="374902"/>
            </a:xfrm>
            <a:custGeom>
              <a:gdLst>
                <a:gd fmla="*/ 355 w 374" name="T0"/>
                <a:gd fmla="*/ 43 h 381" name="T1"/>
                <a:gd fmla="*/ 341 w 374" name="T2"/>
                <a:gd fmla="*/ 39 h 381" name="T3"/>
                <a:gd fmla="*/ 329 w 374" name="T4"/>
                <a:gd fmla="*/ 34 h 381" name="T5"/>
                <a:gd fmla="*/ 309 w 374" name="T6"/>
                <a:gd fmla="*/ 37 h 381" name="T7"/>
                <a:gd fmla="*/ 292 w 374" name="T8"/>
                <a:gd fmla="*/ 31 h 381" name="T9"/>
                <a:gd fmla="*/ 291 w 374" name="T10"/>
                <a:gd fmla="*/ 28 h 381" name="T11"/>
                <a:gd fmla="*/ 269 w 374" name="T12"/>
                <a:gd fmla="*/ 6 h 381" name="T13"/>
                <a:gd fmla="*/ 232 w 374" name="T14"/>
                <a:gd fmla="*/ 21 h 381" name="T15"/>
                <a:gd fmla="*/ 228 w 374" name="T16"/>
                <a:gd fmla="*/ 54 h 381" name="T17"/>
                <a:gd fmla="*/ 213 w 374" name="T18"/>
                <a:gd fmla="*/ 79 h 381" name="T19"/>
                <a:gd fmla="*/ 190 w 374" name="T20"/>
                <a:gd fmla="*/ 114 h 381" name="T21"/>
                <a:gd fmla="*/ 152 w 374" name="T22"/>
                <a:gd fmla="*/ 156 h 381" name="T23"/>
                <a:gd fmla="*/ 115 w 374" name="T24"/>
                <a:gd fmla="*/ 192 h 381" name="T25"/>
                <a:gd fmla="*/ 96 w 374" name="T26"/>
                <a:gd fmla="*/ 217 h 381" name="T27"/>
                <a:gd fmla="*/ 0 w 374" name="T28"/>
                <a:gd fmla="*/ 222 h 381" name="T29"/>
                <a:gd fmla="*/ 26 w 374" name="T30"/>
                <a:gd fmla="*/ 300 h 381" name="T31"/>
                <a:gd fmla="*/ 42 w 374" name="T32"/>
                <a:gd fmla="*/ 309 h 381" name="T33"/>
                <a:gd fmla="*/ 55 w 374" name="T34"/>
                <a:gd fmla="*/ 346 h 381" name="T35"/>
                <a:gd fmla="*/ 57 w 374" name="T36"/>
                <a:gd fmla="*/ 354 h 381" name="T37"/>
                <a:gd fmla="*/ 82 w 374" name="T38"/>
                <a:gd fmla="*/ 346 h 381" name="T39"/>
                <a:gd fmla="*/ 92 w 374" name="T40"/>
                <a:gd fmla="*/ 351 h 381" name="T41"/>
                <a:gd fmla="*/ 100 w 374" name="T42"/>
                <a:gd fmla="*/ 325 h 381" name="T43"/>
                <a:gd fmla="*/ 145 w 374" name="T44"/>
                <a:gd fmla="*/ 307 h 381" name="T45"/>
                <a:gd fmla="*/ 149 w 374" name="T46"/>
                <a:gd fmla="*/ 280 h 381" name="T47"/>
                <a:gd fmla="*/ 158 w 374" name="T48"/>
                <a:gd fmla="*/ 273 h 381" name="T49"/>
                <a:gd fmla="*/ 160 w 374" name="T50"/>
                <a:gd fmla="*/ 273 h 381" name="T51"/>
                <a:gd fmla="*/ 179 w 374" name="T52"/>
                <a:gd fmla="*/ 290 h 381" name="T53"/>
                <a:gd fmla="*/ 186 w 374" name="T54"/>
                <a:gd fmla="*/ 307 h 381" name="T55"/>
                <a:gd fmla="*/ 200 w 374" name="T56"/>
                <a:gd fmla="*/ 287 h 381" name="T57"/>
                <a:gd fmla="*/ 213 w 374" name="T58"/>
                <a:gd fmla="*/ 280 h 381" name="T59"/>
                <a:gd fmla="*/ 229 w 374" name="T60"/>
                <a:gd fmla="*/ 283 h 381" name="T61"/>
                <a:gd fmla="*/ 239 w 374" name="T62"/>
                <a:gd fmla="*/ 313 h 381" name="T63"/>
                <a:gd fmla="*/ 249 w 374" name="T64"/>
                <a:gd fmla="*/ 336 h 381" name="T65"/>
                <a:gd fmla="*/ 255 w 374" name="T66"/>
                <a:gd fmla="*/ 357 h 381" name="T67"/>
                <a:gd fmla="*/ 273 w 374" name="T68"/>
                <a:gd fmla="*/ 357 h 381" name="T69"/>
                <a:gd fmla="*/ 276 w 374" name="T70"/>
                <a:gd fmla="*/ 359 h 381" name="T71"/>
                <a:gd fmla="*/ 285 w 374" name="T72"/>
                <a:gd fmla="*/ 381 h 381" name="T73"/>
                <a:gd fmla="*/ 291 w 374" name="T74"/>
                <a:gd fmla="*/ 364 h 381" name="T75"/>
                <a:gd fmla="*/ 295 w 374" name="T76"/>
                <a:gd fmla="*/ 362 h 381" name="T77"/>
                <a:gd fmla="*/ 303 w 374" name="T78"/>
                <a:gd fmla="*/ 357 h 381" name="T79"/>
                <a:gd fmla="*/ 310 w 374" name="T80"/>
                <a:gd fmla="*/ 349 h 381" name="T81"/>
                <a:gd fmla="*/ 247 w 374" name="T82"/>
                <a:gd fmla="*/ 223 h 381" name="T83"/>
                <a:gd fmla="*/ 231 w 374" name="T84"/>
                <a:gd fmla="*/ 171 h 381" name="T85"/>
                <a:gd fmla="*/ 230 w 374" name="T86"/>
                <a:gd fmla="*/ 169 h 381" name="T87"/>
                <a:gd fmla="*/ 240 w 374" name="T88"/>
                <a:gd fmla="*/ 139 h 381" name="T89"/>
                <a:gd fmla="*/ 344 w 374" name="T90"/>
                <a:gd fmla="*/ 116 h 381" name="T91"/>
                <a:gd fmla="*/ 368 w 374" name="T92"/>
                <a:gd fmla="*/ 100 h 381" name="T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b="b" l="0" r="r" t="0"/>
              <a:pathLst>
                <a:path h="381" w="374">
                  <a:moveTo>
                    <a:pt x="374" y="77"/>
                  </a:moveTo>
                  <a:cubicBezTo>
                    <a:pt x="366" y="60"/>
                    <a:pt x="366" y="60"/>
                    <a:pt x="366" y="60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1" y="40"/>
                    <a:pt x="341" y="40"/>
                    <a:pt x="341" y="40"/>
                  </a:cubicBezTo>
                  <a:cubicBezTo>
                    <a:pt x="341" y="39"/>
                    <a:pt x="341" y="39"/>
                    <a:pt x="341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7" y="34"/>
                    <a:pt x="327" y="34"/>
                    <a:pt x="327" y="34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08" y="37"/>
                    <a:pt x="308" y="37"/>
                    <a:pt x="308" y="37"/>
                  </a:cubicBezTo>
                  <a:cubicBezTo>
                    <a:pt x="306" y="36"/>
                    <a:pt x="306" y="36"/>
                    <a:pt x="306" y="36"/>
                  </a:cubicBezTo>
                  <a:cubicBezTo>
                    <a:pt x="292" y="31"/>
                    <a:pt x="292" y="31"/>
                    <a:pt x="292" y="31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1" y="30"/>
                    <a:pt x="291" y="30"/>
                    <a:pt x="291" y="30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69" y="6"/>
                    <a:pt x="269" y="6"/>
                    <a:pt x="269" y="6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47" y="11"/>
                    <a:pt x="247" y="11"/>
                    <a:pt x="247" y="1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9"/>
                    <a:pt x="214" y="79"/>
                    <a:pt x="214" y="79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03" y="90"/>
                    <a:pt x="203" y="90"/>
                    <a:pt x="203" y="90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89" y="116"/>
                    <a:pt x="189" y="116"/>
                    <a:pt x="189" y="116"/>
                  </a:cubicBezTo>
                  <a:cubicBezTo>
                    <a:pt x="179" y="123"/>
                    <a:pt x="171" y="131"/>
                    <a:pt x="163" y="137"/>
                  </a:cubicBezTo>
                  <a:cubicBezTo>
                    <a:pt x="152" y="156"/>
                    <a:pt x="152" y="156"/>
                    <a:pt x="152" y="156"/>
                  </a:cubicBezTo>
                  <a:cubicBezTo>
                    <a:pt x="150" y="161"/>
                    <a:pt x="141" y="168"/>
                    <a:pt x="126" y="17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97" y="216"/>
                    <a:pt x="97" y="216"/>
                    <a:pt x="97" y="216"/>
                  </a:cubicBezTo>
                  <a:cubicBezTo>
                    <a:pt x="96" y="216"/>
                    <a:pt x="96" y="216"/>
                    <a:pt x="96" y="216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94" y="217"/>
                    <a:pt x="94" y="217"/>
                    <a:pt x="94" y="217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9" y="274"/>
                    <a:pt x="9" y="274"/>
                    <a:pt x="9" y="274"/>
                  </a:cubicBezTo>
                  <a:cubicBezTo>
                    <a:pt x="26" y="300"/>
                    <a:pt x="26" y="300"/>
                    <a:pt x="26" y="300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51" y="320"/>
                    <a:pt x="55" y="327"/>
                    <a:pt x="55" y="332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3" y="354"/>
                    <a:pt x="53" y="354"/>
                    <a:pt x="53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63" y="341"/>
                    <a:pt x="63" y="341"/>
                    <a:pt x="63" y="341"/>
                  </a:cubicBezTo>
                  <a:cubicBezTo>
                    <a:pt x="66" y="341"/>
                    <a:pt x="66" y="341"/>
                    <a:pt x="66" y="341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83" y="351"/>
                    <a:pt x="83" y="351"/>
                    <a:pt x="83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0" y="345"/>
                    <a:pt x="90" y="345"/>
                    <a:pt x="90" y="345"/>
                  </a:cubicBezTo>
                  <a:cubicBezTo>
                    <a:pt x="89" y="343"/>
                    <a:pt x="89" y="343"/>
                    <a:pt x="89" y="343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102" y="320"/>
                    <a:pt x="108" y="318"/>
                    <a:pt x="115" y="320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149" y="281"/>
                    <a:pt x="149" y="281"/>
                    <a:pt x="149" y="281"/>
                  </a:cubicBezTo>
                  <a:cubicBezTo>
                    <a:pt x="149" y="280"/>
                    <a:pt x="149" y="280"/>
                    <a:pt x="149" y="280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8" y="273"/>
                    <a:pt x="158" y="273"/>
                    <a:pt x="158" y="273"/>
                  </a:cubicBezTo>
                  <a:cubicBezTo>
                    <a:pt x="158" y="272"/>
                    <a:pt x="158" y="272"/>
                    <a:pt x="158" y="272"/>
                  </a:cubicBezTo>
                  <a:cubicBezTo>
                    <a:pt x="159" y="272"/>
                    <a:pt x="159" y="272"/>
                    <a:pt x="159" y="272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76" y="275"/>
                    <a:pt x="176" y="275"/>
                    <a:pt x="176" y="275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9" y="297"/>
                    <a:pt x="179" y="297"/>
                    <a:pt x="179" y="297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6" y="307"/>
                    <a:pt x="186" y="307"/>
                    <a:pt x="186" y="307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0" y="287"/>
                    <a:pt x="200" y="287"/>
                    <a:pt x="200" y="287"/>
                  </a:cubicBezTo>
                  <a:cubicBezTo>
                    <a:pt x="201" y="285"/>
                    <a:pt x="201" y="285"/>
                    <a:pt x="201" y="285"/>
                  </a:cubicBezTo>
                  <a:cubicBezTo>
                    <a:pt x="212" y="280"/>
                    <a:pt x="212" y="280"/>
                    <a:pt x="212" y="280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4" y="279"/>
                    <a:pt x="214" y="279"/>
                    <a:pt x="214" y="279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6"/>
                    <a:pt x="249" y="336"/>
                    <a:pt x="249" y="336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52" y="357"/>
                    <a:pt x="252" y="357"/>
                    <a:pt x="252" y="357"/>
                  </a:cubicBezTo>
                  <a:cubicBezTo>
                    <a:pt x="255" y="357"/>
                    <a:pt x="255" y="357"/>
                    <a:pt x="255" y="357"/>
                  </a:cubicBezTo>
                  <a:cubicBezTo>
                    <a:pt x="260" y="351"/>
                    <a:pt x="260" y="351"/>
                    <a:pt x="260" y="351"/>
                  </a:cubicBezTo>
                  <a:cubicBezTo>
                    <a:pt x="261" y="349"/>
                    <a:pt x="261" y="349"/>
                    <a:pt x="261" y="349"/>
                  </a:cubicBezTo>
                  <a:cubicBezTo>
                    <a:pt x="273" y="357"/>
                    <a:pt x="273" y="357"/>
                    <a:pt x="273" y="357"/>
                  </a:cubicBezTo>
                  <a:cubicBezTo>
                    <a:pt x="274" y="357"/>
                    <a:pt x="274" y="357"/>
                    <a:pt x="274" y="357"/>
                  </a:cubicBezTo>
                  <a:cubicBezTo>
                    <a:pt x="276" y="357"/>
                    <a:pt x="276" y="357"/>
                    <a:pt x="276" y="357"/>
                  </a:cubicBezTo>
                  <a:cubicBezTo>
                    <a:pt x="276" y="359"/>
                    <a:pt x="276" y="359"/>
                    <a:pt x="276" y="359"/>
                  </a:cubicBezTo>
                  <a:cubicBezTo>
                    <a:pt x="276" y="360"/>
                    <a:pt x="276" y="360"/>
                    <a:pt x="276" y="360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5" y="381"/>
                    <a:pt x="285" y="381"/>
                    <a:pt x="285" y="381"/>
                  </a:cubicBezTo>
                  <a:cubicBezTo>
                    <a:pt x="286" y="379"/>
                    <a:pt x="286" y="379"/>
                    <a:pt x="286" y="379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1" y="364"/>
                    <a:pt x="291" y="364"/>
                    <a:pt x="291" y="364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62"/>
                    <a:pt x="295" y="362"/>
                    <a:pt x="295" y="362"/>
                  </a:cubicBezTo>
                  <a:cubicBezTo>
                    <a:pt x="302" y="358"/>
                    <a:pt x="302" y="358"/>
                    <a:pt x="302" y="358"/>
                  </a:cubicBezTo>
                  <a:cubicBezTo>
                    <a:pt x="303" y="358"/>
                    <a:pt x="303" y="358"/>
                    <a:pt x="303" y="358"/>
                  </a:cubicBezTo>
                  <a:cubicBezTo>
                    <a:pt x="303" y="357"/>
                    <a:pt x="303" y="357"/>
                    <a:pt x="303" y="357"/>
                  </a:cubicBezTo>
                  <a:cubicBezTo>
                    <a:pt x="312" y="357"/>
                    <a:pt x="312" y="357"/>
                    <a:pt x="312" y="357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49"/>
                    <a:pt x="310" y="349"/>
                    <a:pt x="310" y="349"/>
                  </a:cubicBezTo>
                  <a:cubicBezTo>
                    <a:pt x="305" y="300"/>
                    <a:pt x="305" y="300"/>
                    <a:pt x="305" y="300"/>
                  </a:cubicBezTo>
                  <a:cubicBezTo>
                    <a:pt x="285" y="267"/>
                    <a:pt x="285" y="267"/>
                    <a:pt x="285" y="267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4" y="193"/>
                    <a:pt x="244" y="193"/>
                    <a:pt x="244" y="193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1" y="170"/>
                    <a:pt x="231" y="170"/>
                    <a:pt x="231" y="170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8" y="139"/>
                    <a:pt x="238" y="139"/>
                    <a:pt x="238" y="139"/>
                  </a:cubicBezTo>
                  <a:cubicBezTo>
                    <a:pt x="240" y="139"/>
                    <a:pt x="240" y="139"/>
                    <a:pt x="240" y="139"/>
                  </a:cubicBezTo>
                  <a:cubicBezTo>
                    <a:pt x="242" y="139"/>
                    <a:pt x="242" y="139"/>
                    <a:pt x="242" y="139"/>
                  </a:cubicBezTo>
                  <a:cubicBezTo>
                    <a:pt x="308" y="135"/>
                    <a:pt x="308" y="135"/>
                    <a:pt x="308" y="135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58" y="111"/>
                    <a:pt x="366" y="106"/>
                    <a:pt x="368" y="100"/>
                  </a:cubicBezTo>
                  <a:cubicBezTo>
                    <a:pt x="372" y="95"/>
                    <a:pt x="374" y="88"/>
                    <a:pt x="374" y="77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4" name="Freeform 16"/>
            <p:cNvSpPr/>
            <p:nvPr/>
          </p:nvSpPr>
          <p:spPr bwMode="auto">
            <a:xfrm>
              <a:off x="2797935" y="2512127"/>
              <a:ext cx="416637" cy="750839"/>
            </a:xfrm>
            <a:custGeom>
              <a:gdLst>
                <a:gd fmla="*/ 125 w 425" name="T0"/>
                <a:gd fmla="*/ 238 h 763" name="T1"/>
                <a:gd fmla="*/ 159 w 425" name="T2"/>
                <a:gd fmla="*/ 266 h 763" name="T3"/>
                <a:gd fmla="*/ 184 w 425" name="T4"/>
                <a:gd fmla="*/ 285 h 763" name="T5"/>
                <a:gd fmla="*/ 231 w 425" name="T6"/>
                <a:gd fmla="*/ 303 h 763" name="T7"/>
                <a:gd fmla="*/ 232 w 425" name="T8"/>
                <a:gd fmla="*/ 305 h 763" name="T9"/>
                <a:gd fmla="*/ 245 w 425" name="T10"/>
                <a:gd fmla="*/ 326 h 763" name="T11"/>
                <a:gd fmla="*/ 233 w 425" name="T12"/>
                <a:gd fmla="*/ 359 h 763" name="T13"/>
                <a:gd fmla="*/ 232 w 425" name="T14"/>
                <a:gd fmla="*/ 380 h 763" name="T15"/>
                <a:gd fmla="*/ 220 w 425" name="T16"/>
                <a:gd fmla="*/ 417 h 763" name="T17"/>
                <a:gd fmla="*/ 185 w 425" name="T18"/>
                <a:gd fmla="*/ 414 h 763" name="T19"/>
                <a:gd fmla="*/ 147 w 425" name="T20"/>
                <a:gd fmla="*/ 438 h 763" name="T21"/>
                <a:gd fmla="*/ 153 w 425" name="T22"/>
                <a:gd fmla="*/ 468 h 763" name="T23"/>
                <a:gd fmla="*/ 114 w 425" name="T24"/>
                <a:gd fmla="*/ 459 h 763" name="T25"/>
                <a:gd fmla="*/ 82 w 425" name="T26"/>
                <a:gd fmla="*/ 447 h 763" name="T27"/>
                <a:gd fmla="*/ 51 w 425" name="T28"/>
                <a:gd fmla="*/ 519 h 763" name="T29"/>
                <a:gd fmla="*/ 61 w 425" name="T30"/>
                <a:gd fmla="*/ 538 h 763" name="T31"/>
                <a:gd fmla="*/ 68 w 425" name="T32"/>
                <a:gd fmla="*/ 557 h 763" name="T33"/>
                <a:gd fmla="*/ 70 w 425" name="T34"/>
                <a:gd fmla="*/ 587 h 763" name="T35"/>
                <a:gd fmla="*/ 6 w 425" name="T36"/>
                <a:gd fmla="*/ 600 h 763" name="T37"/>
                <a:gd fmla="*/ 8 w 425" name="T38"/>
                <a:gd fmla="*/ 643 h 763" name="T39"/>
                <a:gd fmla="*/ 16 w 425" name="T40"/>
                <a:gd fmla="*/ 670 h 763" name="T41"/>
                <a:gd fmla="*/ 87 w 425" name="T42"/>
                <a:gd fmla="*/ 667 h 763" name="T43"/>
                <a:gd fmla="*/ 112 w 425" name="T44"/>
                <a:gd fmla="*/ 686 h 763" name="T45"/>
                <a:gd fmla="*/ 133 w 425" name="T46"/>
                <a:gd fmla="*/ 702 h 763" name="T47"/>
                <a:gd fmla="*/ 151 w 425" name="T48"/>
                <a:gd fmla="*/ 688 h 763" name="T49"/>
                <a:gd fmla="*/ 201 w 425" name="T50"/>
                <a:gd fmla="*/ 722 h 763" name="T51"/>
                <a:gd fmla="*/ 258 w 425" name="T52"/>
                <a:gd fmla="*/ 725 h 763" name="T53"/>
                <a:gd fmla="*/ 275 w 425" name="T54"/>
                <a:gd fmla="*/ 736 h 763" name="T55"/>
                <a:gd fmla="*/ 275 w 425" name="T56"/>
                <a:gd fmla="*/ 737 h 763" name="T57"/>
                <a:gd fmla="*/ 298 w 425" name="T58"/>
                <a:gd fmla="*/ 759 h 763" name="T59"/>
                <a:gd fmla="*/ 325 w 425" name="T60"/>
                <a:gd fmla="*/ 739 h 763" name="T61"/>
                <a:gd fmla="*/ 316 w 425" name="T62"/>
                <a:gd fmla="*/ 723 h 763" name="T63"/>
                <a:gd fmla="*/ 325 w 425" name="T64"/>
                <a:gd fmla="*/ 680 h 763" name="T65"/>
                <a:gd fmla="*/ 353 w 425" name="T66"/>
                <a:gd fmla="*/ 678 h 763" name="T67"/>
                <a:gd fmla="*/ 318 w 425" name="T68"/>
                <a:gd fmla="*/ 641 h 763" name="T69"/>
                <a:gd fmla="*/ 308 w 425" name="T70"/>
                <a:gd fmla="*/ 627 h 763" name="T71"/>
                <a:gd fmla="*/ 320 w 425" name="T72"/>
                <a:gd fmla="*/ 611 h 763" name="T73"/>
                <a:gd fmla="*/ 398 w 425" name="T74"/>
                <a:gd fmla="*/ 615 h 763" name="T75"/>
                <a:gd fmla="*/ 425 w 425" name="T76"/>
                <a:gd fmla="*/ 611 h 763" name="T77"/>
                <a:gd fmla="*/ 381 w 425" name="T78"/>
                <a:gd fmla="*/ 495 h 763" name="T79"/>
                <a:gd fmla="*/ 360 w 425" name="T80"/>
                <a:gd fmla="*/ 486 h 763" name="T81"/>
                <a:gd fmla="*/ 357 w 425" name="T82"/>
                <a:gd fmla="*/ 455 h 763" name="T83"/>
                <a:gd fmla="*/ 363 w 425" name="T84"/>
                <a:gd fmla="*/ 252 h 763" name="T85"/>
                <a:gd fmla="*/ 367 w 425" name="T86"/>
                <a:gd fmla="*/ 213 h 763" name="T87"/>
                <a:gd fmla="*/ 389 w 425" name="T88"/>
                <a:gd fmla="*/ 181 h 763" name="T89"/>
                <a:gd fmla="*/ 365 w 425" name="T90"/>
                <a:gd fmla="*/ 147 h 763" name="T91"/>
                <a:gd fmla="*/ 363 w 425" name="T92"/>
                <a:gd fmla="*/ 117 h 763" name="T93"/>
                <a:gd fmla="*/ 364 w 425" name="T94"/>
                <a:gd fmla="*/ 114 h 763" name="T95"/>
                <a:gd fmla="*/ 383 w 425" name="T96"/>
                <a:gd fmla="*/ 49 h 763" name="T97"/>
                <a:gd fmla="*/ 396 w 425" name="T98"/>
                <a:gd fmla="*/ 29 h 763" name="T99"/>
                <a:gd fmla="*/ 412 w 425" name="T100"/>
                <a:gd fmla="*/ 16 h 763" name="T101"/>
                <a:gd fmla="*/ 391 w 425" name="T102"/>
                <a:gd fmla="*/ 0 h 763" name="T103"/>
                <a:gd fmla="*/ 354 w 425" name="T104"/>
                <a:gd fmla="*/ 14 h 763" name="T105"/>
                <a:gd fmla="*/ 320 w 425" name="T106"/>
                <a:gd fmla="*/ 45 h 763" name="T107"/>
                <a:gd fmla="*/ 276 w 425" name="T108"/>
                <a:gd fmla="*/ 76 h 763" name="T109"/>
                <a:gd fmla="*/ 257 w 425" name="T110"/>
                <a:gd fmla="*/ 93 h 763" name="T111"/>
                <a:gd fmla="*/ 244 w 425" name="T112"/>
                <a:gd fmla="*/ 156 h 763" name="T113"/>
                <a:gd fmla="*/ 241 w 425" name="T114"/>
                <a:gd fmla="*/ 174 h 763" name="T115"/>
                <a:gd fmla="*/ 228 w 425" name="T116"/>
                <a:gd fmla="*/ 191 h 763" name="T117"/>
                <a:gd fmla="*/ 226 w 425" name="T118"/>
                <a:gd fmla="*/ 193 h 763" name="T119"/>
                <a:gd fmla="*/ 200 w 425" name="T120"/>
                <a:gd fmla="*/ 196 h 763" name="T121"/>
                <a:gd fmla="*/ 199 w 425" name="T122"/>
                <a:gd fmla="*/ 196 h 763" name="T123"/>
                <a:gd fmla="*/ 142 w 425" name="T124"/>
                <a:gd fmla="*/ 174 h 763" name="T1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b="b" l="0" r="r" t="0"/>
              <a:pathLst>
                <a:path h="763" w="425">
                  <a:moveTo>
                    <a:pt x="142" y="174"/>
                  </a:moveTo>
                  <a:cubicBezTo>
                    <a:pt x="135" y="173"/>
                    <a:pt x="135" y="173"/>
                    <a:pt x="135" y="173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62" y="267"/>
                    <a:pt x="162" y="267"/>
                    <a:pt x="162" y="267"/>
                  </a:cubicBezTo>
                  <a:cubicBezTo>
                    <a:pt x="184" y="285"/>
                    <a:pt x="184" y="285"/>
                    <a:pt x="184" y="285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5" y="293"/>
                    <a:pt x="215" y="293"/>
                    <a:pt x="215" y="293"/>
                  </a:cubicBezTo>
                  <a:cubicBezTo>
                    <a:pt x="231" y="303"/>
                    <a:pt x="231" y="303"/>
                    <a:pt x="231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5"/>
                    <a:pt x="232" y="305"/>
                    <a:pt x="232" y="305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6" y="324"/>
                    <a:pt x="246" y="324"/>
                    <a:pt x="246" y="324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2" y="345"/>
                    <a:pt x="232" y="351"/>
                    <a:pt x="232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23" y="412"/>
                    <a:pt x="223" y="412"/>
                    <a:pt x="223" y="412"/>
                  </a:cubicBezTo>
                  <a:cubicBezTo>
                    <a:pt x="222" y="417"/>
                    <a:pt x="222" y="417"/>
                    <a:pt x="222" y="417"/>
                  </a:cubicBezTo>
                  <a:cubicBezTo>
                    <a:pt x="220" y="417"/>
                    <a:pt x="220" y="417"/>
                    <a:pt x="220" y="417"/>
                  </a:cubicBezTo>
                  <a:cubicBezTo>
                    <a:pt x="216" y="416"/>
                    <a:pt x="216" y="416"/>
                    <a:pt x="216" y="416"/>
                  </a:cubicBezTo>
                  <a:cubicBezTo>
                    <a:pt x="203" y="413"/>
                    <a:pt x="203" y="413"/>
                    <a:pt x="203" y="413"/>
                  </a:cubicBezTo>
                  <a:cubicBezTo>
                    <a:pt x="185" y="414"/>
                    <a:pt x="185" y="414"/>
                    <a:pt x="185" y="414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51" y="434"/>
                    <a:pt x="151" y="434"/>
                    <a:pt x="151" y="434"/>
                  </a:cubicBezTo>
                  <a:cubicBezTo>
                    <a:pt x="147" y="438"/>
                    <a:pt x="147" y="438"/>
                    <a:pt x="147" y="438"/>
                  </a:cubicBezTo>
                  <a:cubicBezTo>
                    <a:pt x="170" y="450"/>
                    <a:pt x="170" y="450"/>
                    <a:pt x="170" y="450"/>
                  </a:cubicBezTo>
                  <a:cubicBezTo>
                    <a:pt x="168" y="454"/>
                    <a:pt x="168" y="454"/>
                    <a:pt x="168" y="454"/>
                  </a:cubicBezTo>
                  <a:cubicBezTo>
                    <a:pt x="167" y="459"/>
                    <a:pt x="162" y="465"/>
                    <a:pt x="153" y="468"/>
                  </a:cubicBezTo>
                  <a:cubicBezTo>
                    <a:pt x="138" y="469"/>
                    <a:pt x="138" y="469"/>
                    <a:pt x="138" y="46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82" y="447"/>
                    <a:pt x="82" y="447"/>
                    <a:pt x="82" y="447"/>
                  </a:cubicBezTo>
                  <a:cubicBezTo>
                    <a:pt x="56" y="485"/>
                    <a:pt x="56" y="485"/>
                    <a:pt x="56" y="485"/>
                  </a:cubicBezTo>
                  <a:cubicBezTo>
                    <a:pt x="51" y="497"/>
                    <a:pt x="51" y="497"/>
                    <a:pt x="51" y="497"/>
                  </a:cubicBezTo>
                  <a:cubicBezTo>
                    <a:pt x="51" y="519"/>
                    <a:pt x="51" y="519"/>
                    <a:pt x="51" y="519"/>
                  </a:cubicBezTo>
                  <a:cubicBezTo>
                    <a:pt x="61" y="537"/>
                    <a:pt x="61" y="537"/>
                    <a:pt x="61" y="537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8" y="555"/>
                    <a:pt x="68" y="555"/>
                    <a:pt x="68" y="555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9" y="582"/>
                    <a:pt x="69" y="582"/>
                    <a:pt x="69" y="582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70" y="587"/>
                    <a:pt x="70" y="587"/>
                    <a:pt x="70" y="587"/>
                  </a:cubicBezTo>
                  <a:cubicBezTo>
                    <a:pt x="53" y="590"/>
                    <a:pt x="53" y="590"/>
                    <a:pt x="53" y="590"/>
                  </a:cubicBezTo>
                  <a:cubicBezTo>
                    <a:pt x="21" y="590"/>
                    <a:pt x="21" y="590"/>
                    <a:pt x="21" y="590"/>
                  </a:cubicBezTo>
                  <a:cubicBezTo>
                    <a:pt x="6" y="600"/>
                    <a:pt x="6" y="600"/>
                    <a:pt x="6" y="600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1" y="611"/>
                    <a:pt x="1" y="611"/>
                    <a:pt x="1" y="611"/>
                  </a:cubicBezTo>
                  <a:cubicBezTo>
                    <a:pt x="8" y="643"/>
                    <a:pt x="8" y="643"/>
                    <a:pt x="8" y="643"/>
                  </a:cubicBezTo>
                  <a:cubicBezTo>
                    <a:pt x="9" y="643"/>
                    <a:pt x="9" y="643"/>
                    <a:pt x="9" y="643"/>
                  </a:cubicBezTo>
                  <a:cubicBezTo>
                    <a:pt x="9" y="656"/>
                    <a:pt x="9" y="656"/>
                    <a:pt x="9" y="656"/>
                  </a:cubicBezTo>
                  <a:cubicBezTo>
                    <a:pt x="16" y="670"/>
                    <a:pt x="16" y="670"/>
                    <a:pt x="16" y="670"/>
                  </a:cubicBezTo>
                  <a:cubicBezTo>
                    <a:pt x="38" y="685"/>
                    <a:pt x="38" y="685"/>
                    <a:pt x="38" y="685"/>
                  </a:cubicBezTo>
                  <a:cubicBezTo>
                    <a:pt x="71" y="678"/>
                    <a:pt x="71" y="678"/>
                    <a:pt x="71" y="678"/>
                  </a:cubicBezTo>
                  <a:cubicBezTo>
                    <a:pt x="87" y="667"/>
                    <a:pt x="87" y="667"/>
                    <a:pt x="87" y="667"/>
                  </a:cubicBezTo>
                  <a:cubicBezTo>
                    <a:pt x="89" y="666"/>
                    <a:pt x="89" y="666"/>
                    <a:pt x="89" y="666"/>
                  </a:cubicBezTo>
                  <a:cubicBezTo>
                    <a:pt x="104" y="666"/>
                    <a:pt x="104" y="666"/>
                    <a:pt x="104" y="666"/>
                  </a:cubicBezTo>
                  <a:cubicBezTo>
                    <a:pt x="112" y="686"/>
                    <a:pt x="112" y="686"/>
                    <a:pt x="112" y="686"/>
                  </a:cubicBezTo>
                  <a:cubicBezTo>
                    <a:pt x="117" y="691"/>
                    <a:pt x="121" y="697"/>
                    <a:pt x="124" y="703"/>
                  </a:cubicBezTo>
                  <a:cubicBezTo>
                    <a:pt x="131" y="702"/>
                    <a:pt x="131" y="702"/>
                    <a:pt x="131" y="702"/>
                  </a:cubicBezTo>
                  <a:cubicBezTo>
                    <a:pt x="133" y="702"/>
                    <a:pt x="133" y="702"/>
                    <a:pt x="133" y="702"/>
                  </a:cubicBezTo>
                  <a:cubicBezTo>
                    <a:pt x="135" y="702"/>
                    <a:pt x="135" y="702"/>
                    <a:pt x="135" y="702"/>
                  </a:cubicBezTo>
                  <a:cubicBezTo>
                    <a:pt x="136" y="700"/>
                    <a:pt x="136" y="700"/>
                    <a:pt x="136" y="700"/>
                  </a:cubicBezTo>
                  <a:cubicBezTo>
                    <a:pt x="151" y="688"/>
                    <a:pt x="151" y="688"/>
                    <a:pt x="151" y="688"/>
                  </a:cubicBezTo>
                  <a:cubicBezTo>
                    <a:pt x="165" y="713"/>
                    <a:pt x="165" y="713"/>
                    <a:pt x="165" y="713"/>
                  </a:cubicBezTo>
                  <a:cubicBezTo>
                    <a:pt x="180" y="722"/>
                    <a:pt x="180" y="722"/>
                    <a:pt x="180" y="722"/>
                  </a:cubicBezTo>
                  <a:cubicBezTo>
                    <a:pt x="201" y="722"/>
                    <a:pt x="201" y="722"/>
                    <a:pt x="201" y="722"/>
                  </a:cubicBezTo>
                  <a:cubicBezTo>
                    <a:pt x="216" y="720"/>
                    <a:pt x="216" y="720"/>
                    <a:pt x="216" y="720"/>
                  </a:cubicBezTo>
                  <a:cubicBezTo>
                    <a:pt x="220" y="720"/>
                    <a:pt x="220" y="720"/>
                    <a:pt x="220" y="720"/>
                  </a:cubicBezTo>
                  <a:cubicBezTo>
                    <a:pt x="258" y="725"/>
                    <a:pt x="258" y="725"/>
                    <a:pt x="258" y="725"/>
                  </a:cubicBezTo>
                  <a:cubicBezTo>
                    <a:pt x="259" y="725"/>
                    <a:pt x="259" y="725"/>
                    <a:pt x="259" y="725"/>
                  </a:cubicBezTo>
                  <a:cubicBezTo>
                    <a:pt x="259" y="726"/>
                    <a:pt x="259" y="726"/>
                    <a:pt x="259" y="72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7"/>
                    <a:pt x="275" y="737"/>
                    <a:pt x="275" y="737"/>
                  </a:cubicBezTo>
                  <a:cubicBezTo>
                    <a:pt x="288" y="747"/>
                    <a:pt x="288" y="747"/>
                    <a:pt x="288" y="747"/>
                  </a:cubicBezTo>
                  <a:cubicBezTo>
                    <a:pt x="288" y="748"/>
                    <a:pt x="288" y="748"/>
                    <a:pt x="288" y="748"/>
                  </a:cubicBezTo>
                  <a:cubicBezTo>
                    <a:pt x="298" y="759"/>
                    <a:pt x="298" y="759"/>
                    <a:pt x="298" y="759"/>
                  </a:cubicBezTo>
                  <a:cubicBezTo>
                    <a:pt x="308" y="763"/>
                    <a:pt x="308" y="763"/>
                    <a:pt x="308" y="763"/>
                  </a:cubicBezTo>
                  <a:cubicBezTo>
                    <a:pt x="325" y="761"/>
                    <a:pt x="325" y="761"/>
                    <a:pt x="325" y="761"/>
                  </a:cubicBezTo>
                  <a:cubicBezTo>
                    <a:pt x="325" y="739"/>
                    <a:pt x="325" y="739"/>
                    <a:pt x="325" y="739"/>
                  </a:cubicBezTo>
                  <a:cubicBezTo>
                    <a:pt x="317" y="724"/>
                    <a:pt x="317" y="724"/>
                    <a:pt x="317" y="724"/>
                  </a:cubicBezTo>
                  <a:cubicBezTo>
                    <a:pt x="316" y="724"/>
                    <a:pt x="316" y="724"/>
                    <a:pt x="316" y="724"/>
                  </a:cubicBezTo>
                  <a:cubicBezTo>
                    <a:pt x="316" y="723"/>
                    <a:pt x="316" y="723"/>
                    <a:pt x="316" y="723"/>
                  </a:cubicBezTo>
                  <a:cubicBezTo>
                    <a:pt x="309" y="696"/>
                    <a:pt x="309" y="696"/>
                    <a:pt x="309" y="696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5" y="680"/>
                    <a:pt x="325" y="680"/>
                    <a:pt x="325" y="680"/>
                  </a:cubicBezTo>
                  <a:cubicBezTo>
                    <a:pt x="326" y="680"/>
                    <a:pt x="326" y="680"/>
                    <a:pt x="326" y="680"/>
                  </a:cubicBezTo>
                  <a:cubicBezTo>
                    <a:pt x="339" y="678"/>
                    <a:pt x="339" y="678"/>
                    <a:pt x="339" y="678"/>
                  </a:cubicBezTo>
                  <a:cubicBezTo>
                    <a:pt x="353" y="678"/>
                    <a:pt x="353" y="678"/>
                    <a:pt x="353" y="678"/>
                  </a:cubicBezTo>
                  <a:cubicBezTo>
                    <a:pt x="357" y="672"/>
                    <a:pt x="357" y="672"/>
                    <a:pt x="357" y="672"/>
                  </a:cubicBezTo>
                  <a:cubicBezTo>
                    <a:pt x="348" y="661"/>
                    <a:pt x="348" y="661"/>
                    <a:pt x="348" y="661"/>
                  </a:cubicBezTo>
                  <a:cubicBezTo>
                    <a:pt x="318" y="641"/>
                    <a:pt x="318" y="641"/>
                    <a:pt x="318" y="641"/>
                  </a:cubicBezTo>
                  <a:cubicBezTo>
                    <a:pt x="310" y="629"/>
                    <a:pt x="310" y="629"/>
                    <a:pt x="310" y="629"/>
                  </a:cubicBezTo>
                  <a:cubicBezTo>
                    <a:pt x="309" y="628"/>
                    <a:pt x="309" y="628"/>
                    <a:pt x="309" y="628"/>
                  </a:cubicBezTo>
                  <a:cubicBezTo>
                    <a:pt x="308" y="627"/>
                    <a:pt x="308" y="627"/>
                    <a:pt x="308" y="627"/>
                  </a:cubicBezTo>
                  <a:cubicBezTo>
                    <a:pt x="309" y="625"/>
                    <a:pt x="309" y="625"/>
                    <a:pt x="309" y="625"/>
                  </a:cubicBezTo>
                  <a:cubicBezTo>
                    <a:pt x="318" y="609"/>
                    <a:pt x="318" y="609"/>
                    <a:pt x="318" y="609"/>
                  </a:cubicBezTo>
                  <a:cubicBezTo>
                    <a:pt x="320" y="611"/>
                    <a:pt x="320" y="611"/>
                    <a:pt x="320" y="611"/>
                  </a:cubicBezTo>
                  <a:cubicBezTo>
                    <a:pt x="341" y="617"/>
                    <a:pt x="341" y="617"/>
                    <a:pt x="341" y="61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9" y="615"/>
                    <a:pt x="399" y="615"/>
                    <a:pt x="399" y="615"/>
                  </a:cubicBezTo>
                  <a:cubicBezTo>
                    <a:pt x="415" y="621"/>
                    <a:pt x="415" y="621"/>
                    <a:pt x="415" y="621"/>
                  </a:cubicBezTo>
                  <a:cubicBezTo>
                    <a:pt x="425" y="611"/>
                    <a:pt x="425" y="611"/>
                    <a:pt x="425" y="611"/>
                  </a:cubicBezTo>
                  <a:cubicBezTo>
                    <a:pt x="420" y="579"/>
                    <a:pt x="420" y="579"/>
                    <a:pt x="420" y="579"/>
                  </a:cubicBezTo>
                  <a:cubicBezTo>
                    <a:pt x="400" y="566"/>
                    <a:pt x="400" y="566"/>
                    <a:pt x="400" y="566"/>
                  </a:cubicBezTo>
                  <a:cubicBezTo>
                    <a:pt x="383" y="556"/>
                    <a:pt x="378" y="533"/>
                    <a:pt x="381" y="495"/>
                  </a:cubicBezTo>
                  <a:cubicBezTo>
                    <a:pt x="364" y="487"/>
                    <a:pt x="364" y="487"/>
                    <a:pt x="364" y="487"/>
                  </a:cubicBezTo>
                  <a:cubicBezTo>
                    <a:pt x="362" y="486"/>
                    <a:pt x="362" y="486"/>
                    <a:pt x="362" y="486"/>
                  </a:cubicBezTo>
                  <a:cubicBezTo>
                    <a:pt x="360" y="486"/>
                    <a:pt x="360" y="486"/>
                    <a:pt x="360" y="486"/>
                  </a:cubicBezTo>
                  <a:cubicBezTo>
                    <a:pt x="360" y="484"/>
                    <a:pt x="360" y="484"/>
                    <a:pt x="360" y="484"/>
                  </a:cubicBezTo>
                  <a:cubicBezTo>
                    <a:pt x="360" y="483"/>
                    <a:pt x="360" y="483"/>
                    <a:pt x="360" y="483"/>
                  </a:cubicBezTo>
                  <a:cubicBezTo>
                    <a:pt x="357" y="455"/>
                    <a:pt x="357" y="455"/>
                    <a:pt x="357" y="455"/>
                  </a:cubicBezTo>
                  <a:cubicBezTo>
                    <a:pt x="380" y="347"/>
                    <a:pt x="380" y="347"/>
                    <a:pt x="380" y="347"/>
                  </a:cubicBezTo>
                  <a:cubicBezTo>
                    <a:pt x="371" y="316"/>
                    <a:pt x="365" y="295"/>
                    <a:pt x="365" y="284"/>
                  </a:cubicBezTo>
                  <a:cubicBezTo>
                    <a:pt x="363" y="252"/>
                    <a:pt x="363" y="252"/>
                    <a:pt x="363" y="252"/>
                  </a:cubicBezTo>
                  <a:cubicBezTo>
                    <a:pt x="365" y="218"/>
                    <a:pt x="365" y="218"/>
                    <a:pt x="365" y="218"/>
                  </a:cubicBezTo>
                  <a:cubicBezTo>
                    <a:pt x="365" y="215"/>
                    <a:pt x="365" y="215"/>
                    <a:pt x="365" y="215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89" y="198"/>
                    <a:pt x="389" y="198"/>
                    <a:pt x="389" y="198"/>
                  </a:cubicBezTo>
                  <a:cubicBezTo>
                    <a:pt x="389" y="181"/>
                    <a:pt x="389" y="181"/>
                    <a:pt x="389" y="181"/>
                  </a:cubicBezTo>
                  <a:cubicBezTo>
                    <a:pt x="389" y="176"/>
                    <a:pt x="386" y="170"/>
                    <a:pt x="381" y="162"/>
                  </a:cubicBezTo>
                  <a:cubicBezTo>
                    <a:pt x="367" y="147"/>
                    <a:pt x="367" y="147"/>
                    <a:pt x="367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63" y="118"/>
                    <a:pt x="363" y="118"/>
                    <a:pt x="363" y="118"/>
                  </a:cubicBezTo>
                  <a:cubicBezTo>
                    <a:pt x="363" y="117"/>
                    <a:pt x="363" y="117"/>
                    <a:pt x="363" y="117"/>
                  </a:cubicBezTo>
                  <a:cubicBezTo>
                    <a:pt x="362" y="116"/>
                    <a:pt x="362" y="116"/>
                    <a:pt x="362" y="116"/>
                  </a:cubicBezTo>
                  <a:cubicBezTo>
                    <a:pt x="364" y="115"/>
                    <a:pt x="364" y="115"/>
                    <a:pt x="364" y="115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92" y="79"/>
                    <a:pt x="392" y="79"/>
                    <a:pt x="392" y="79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83" y="49"/>
                    <a:pt x="383" y="49"/>
                    <a:pt x="383" y="49"/>
                  </a:cubicBezTo>
                  <a:cubicBezTo>
                    <a:pt x="383" y="48"/>
                    <a:pt x="383" y="48"/>
                    <a:pt x="383" y="48"/>
                  </a:cubicBezTo>
                  <a:cubicBezTo>
                    <a:pt x="382" y="46"/>
                    <a:pt x="382" y="46"/>
                    <a:pt x="382" y="46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412" y="16"/>
                    <a:pt x="412" y="16"/>
                    <a:pt x="412" y="16"/>
                  </a:cubicBezTo>
                  <a:cubicBezTo>
                    <a:pt x="410" y="2"/>
                    <a:pt x="410" y="2"/>
                    <a:pt x="410" y="2"/>
                  </a:cubicBezTo>
                  <a:cubicBezTo>
                    <a:pt x="402" y="2"/>
                    <a:pt x="402" y="2"/>
                    <a:pt x="402" y="2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54" y="14"/>
                    <a:pt x="354" y="14"/>
                    <a:pt x="354" y="14"/>
                  </a:cubicBezTo>
                  <a:cubicBezTo>
                    <a:pt x="337" y="11"/>
                    <a:pt x="337" y="11"/>
                    <a:pt x="337" y="11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7"/>
                    <a:pt x="276" y="77"/>
                    <a:pt x="276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3" y="121"/>
                    <a:pt x="253" y="121"/>
                    <a:pt x="253" y="121"/>
                  </a:cubicBezTo>
                  <a:cubicBezTo>
                    <a:pt x="244" y="156"/>
                    <a:pt x="244" y="156"/>
                    <a:pt x="244" y="156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1" y="173"/>
                    <a:pt x="241" y="173"/>
                    <a:pt x="241" y="173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27" y="191"/>
                    <a:pt x="227" y="191"/>
                    <a:pt x="227" y="191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59" y="183"/>
                    <a:pt x="159" y="183"/>
                    <a:pt x="159" y="183"/>
                  </a:cubicBezTo>
                  <a:lnTo>
                    <a:pt x="142" y="17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5" name="Freeform 17"/>
            <p:cNvSpPr/>
            <p:nvPr/>
          </p:nvSpPr>
          <p:spPr bwMode="auto">
            <a:xfrm>
              <a:off x="3158883" y="2374387"/>
              <a:ext cx="280508" cy="615170"/>
            </a:xfrm>
            <a:custGeom>
              <a:gdLst>
                <a:gd fmla="*/ 263 w 286" name="T0"/>
                <a:gd fmla="*/ 8 h 625" name="T1"/>
                <a:gd fmla="*/ 247 w 286" name="T2"/>
                <a:gd fmla="*/ 15 h 625" name="T3"/>
                <a:gd fmla="*/ 234 w 286" name="T4"/>
                <a:gd fmla="*/ 30 h 625" name="T5"/>
                <a:gd fmla="*/ 231 w 286" name="T6"/>
                <a:gd fmla="*/ 31 h 625" name="T7"/>
                <a:gd fmla="*/ 179 w 286" name="T8"/>
                <a:gd fmla="*/ 35 h 625" name="T9"/>
                <a:gd fmla="*/ 162 w 286" name="T10"/>
                <a:gd fmla="*/ 50 h 625" name="T11"/>
                <a:gd fmla="*/ 147 w 286" name="T12"/>
                <a:gd fmla="*/ 61 h 625" name="T13"/>
                <a:gd fmla="*/ 123 w 286" name="T14"/>
                <a:gd fmla="*/ 61 h 625" name="T15"/>
                <a:gd fmla="*/ 110 w 286" name="T16"/>
                <a:gd fmla="*/ 98 h 625" name="T17"/>
                <a:gd fmla="*/ 109 w 286" name="T18"/>
                <a:gd fmla="*/ 99 h 625" name="T19"/>
                <a:gd fmla="*/ 87 w 286" name="T20"/>
                <a:gd fmla="*/ 120 h 625" name="T21"/>
                <a:gd fmla="*/ 55 w 286" name="T22"/>
                <a:gd fmla="*/ 157 h 625" name="T23"/>
                <a:gd fmla="*/ 36 w 286" name="T24"/>
                <a:gd fmla="*/ 177 h 625" name="T25"/>
                <a:gd fmla="*/ 34 w 286" name="T26"/>
                <a:gd fmla="*/ 202 h 625" name="T27"/>
                <a:gd fmla="*/ 34 w 286" name="T28"/>
                <a:gd fmla="*/ 224 h 625" name="T29"/>
                <a:gd fmla="*/ 23 w 286" name="T30"/>
                <a:gd fmla="*/ 243 h 625" name="T31"/>
                <a:gd fmla="*/ 23 w 286" name="T32"/>
                <a:gd fmla="*/ 294 h 625" name="T33"/>
                <a:gd fmla="*/ 32 w 286" name="T34"/>
                <a:gd fmla="*/ 322 h 625" name="T35"/>
                <a:gd fmla="*/ 30 w 286" name="T36"/>
                <a:gd fmla="*/ 346 h 625" name="T37"/>
                <a:gd fmla="*/ 9 w 286" name="T38"/>
                <a:gd fmla="*/ 425 h 625" name="T39"/>
                <a:gd fmla="*/ 24 w 286" name="T40"/>
                <a:gd fmla="*/ 488 h 625" name="T41"/>
                <a:gd fmla="*/ 18 w 286" name="T42"/>
                <a:gd fmla="*/ 625 h 625" name="T43"/>
                <a:gd fmla="*/ 45 w 286" name="T44"/>
                <a:gd fmla="*/ 599 h 625" name="T45"/>
                <a:gd fmla="*/ 149 w 286" name="T46"/>
                <a:gd fmla="*/ 547 h 625" name="T47"/>
                <a:gd fmla="*/ 199 w 286" name="T48"/>
                <a:gd fmla="*/ 552 h 625" name="T49"/>
                <a:gd fmla="*/ 240 w 286" name="T50"/>
                <a:gd fmla="*/ 515 h 625" name="T51"/>
                <a:gd fmla="*/ 251 w 286" name="T52"/>
                <a:gd fmla="*/ 490 h 625" name="T53"/>
                <a:gd fmla="*/ 251 w 286" name="T54"/>
                <a:gd fmla="*/ 485 h 625" name="T55"/>
                <a:gd fmla="*/ 256 w 286" name="T56"/>
                <a:gd fmla="*/ 448 h 625" name="T57"/>
                <a:gd fmla="*/ 260 w 286" name="T58"/>
                <a:gd fmla="*/ 426 h 625" name="T59"/>
                <a:gd fmla="*/ 251 w 286" name="T60"/>
                <a:gd fmla="*/ 369 h 625" name="T61"/>
                <a:gd fmla="*/ 255 w 286" name="T62"/>
                <a:gd fmla="*/ 351 h 625" name="T63"/>
                <a:gd fmla="*/ 286 w 286" name="T64"/>
                <a:gd fmla="*/ 283 h 625" name="T65"/>
                <a:gd fmla="*/ 240 w 286" name="T66"/>
                <a:gd fmla="*/ 243 h 625" name="T67"/>
                <a:gd fmla="*/ 234 w 286" name="T68"/>
                <a:gd fmla="*/ 224 h 625" name="T69"/>
                <a:gd fmla="*/ 237 w 286" name="T70"/>
                <a:gd fmla="*/ 192 h 625" name="T71"/>
                <a:gd fmla="*/ 244 w 286" name="T72"/>
                <a:gd fmla="*/ 170 h 625" name="T73"/>
                <a:gd fmla="*/ 276 w 286" name="T74"/>
                <a:gd fmla="*/ 145 h 625" name="T75"/>
                <a:gd fmla="*/ 282 w 286" name="T76"/>
                <a:gd fmla="*/ 86 h 625" name="T77"/>
                <a:gd fmla="*/ 263 w 286" name="T78"/>
                <a:gd fmla="*/ 82 h 625" name="T79"/>
                <a:gd fmla="*/ 241 w 286" name="T80"/>
                <a:gd fmla="*/ 68 h 625" name="T81"/>
                <a:gd fmla="*/ 239 w 286" name="T82"/>
                <a:gd fmla="*/ 40 h 625" name="T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b="b" l="0" r="r" t="0"/>
              <a:pathLst>
                <a:path h="625" w="286">
                  <a:moveTo>
                    <a:pt x="266" y="30"/>
                  </a:moveTo>
                  <a:cubicBezTo>
                    <a:pt x="271" y="25"/>
                    <a:pt x="271" y="25"/>
                    <a:pt x="271" y="25"/>
                  </a:cubicBezTo>
                  <a:cubicBezTo>
                    <a:pt x="263" y="8"/>
                    <a:pt x="263" y="8"/>
                    <a:pt x="263" y="8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47" y="14"/>
                    <a:pt x="247" y="14"/>
                    <a:pt x="247" y="14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9"/>
                    <a:pt x="110" y="99"/>
                    <a:pt x="110" y="99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5"/>
                    <a:pt x="34" y="225"/>
                    <a:pt x="34" y="225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9" y="306"/>
                    <a:pt x="32" y="314"/>
                    <a:pt x="32" y="322"/>
                  </a:cubicBezTo>
                  <a:cubicBezTo>
                    <a:pt x="32" y="345"/>
                    <a:pt x="32" y="345"/>
                    <a:pt x="32" y="345"/>
                  </a:cubicBezTo>
                  <a:cubicBezTo>
                    <a:pt x="31" y="345"/>
                    <a:pt x="31" y="345"/>
                    <a:pt x="31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9" y="362"/>
                    <a:pt x="9" y="362"/>
                    <a:pt x="9" y="362"/>
                  </a:cubicBezTo>
                  <a:cubicBezTo>
                    <a:pt x="7" y="393"/>
                    <a:pt x="7" y="393"/>
                    <a:pt x="7" y="393"/>
                  </a:cubicBezTo>
                  <a:cubicBezTo>
                    <a:pt x="9" y="425"/>
                    <a:pt x="9" y="425"/>
                    <a:pt x="9" y="425"/>
                  </a:cubicBezTo>
                  <a:cubicBezTo>
                    <a:pt x="9" y="436"/>
                    <a:pt x="13" y="456"/>
                    <a:pt x="24" y="485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8"/>
                    <a:pt x="24" y="488"/>
                    <a:pt x="24" y="488"/>
                  </a:cubicBezTo>
                  <a:cubicBezTo>
                    <a:pt x="0" y="596"/>
                    <a:pt x="0" y="596"/>
                    <a:pt x="0" y="596"/>
                  </a:cubicBezTo>
                  <a:cubicBezTo>
                    <a:pt x="3" y="617"/>
                    <a:pt x="3" y="617"/>
                    <a:pt x="3" y="617"/>
                  </a:cubicBezTo>
                  <a:cubicBezTo>
                    <a:pt x="18" y="625"/>
                    <a:pt x="18" y="625"/>
                    <a:pt x="18" y="625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5" y="599"/>
                    <a:pt x="45" y="599"/>
                    <a:pt x="45" y="599"/>
                  </a:cubicBezTo>
                  <a:cubicBezTo>
                    <a:pt x="126" y="568"/>
                    <a:pt x="126" y="568"/>
                    <a:pt x="126" y="568"/>
                  </a:cubicBezTo>
                  <a:cubicBezTo>
                    <a:pt x="147" y="549"/>
                    <a:pt x="147" y="549"/>
                    <a:pt x="147" y="549"/>
                  </a:cubicBezTo>
                  <a:cubicBezTo>
                    <a:pt x="149" y="547"/>
                    <a:pt x="149" y="547"/>
                    <a:pt x="149" y="547"/>
                  </a:cubicBezTo>
                  <a:cubicBezTo>
                    <a:pt x="150" y="548"/>
                    <a:pt x="150" y="548"/>
                    <a:pt x="150" y="548"/>
                  </a:cubicBezTo>
                  <a:cubicBezTo>
                    <a:pt x="152" y="548"/>
                    <a:pt x="152" y="548"/>
                    <a:pt x="152" y="548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5" y="552"/>
                    <a:pt x="219" y="547"/>
                    <a:pt x="239" y="538"/>
                  </a:cubicBezTo>
                  <a:cubicBezTo>
                    <a:pt x="239" y="516"/>
                    <a:pt x="239" y="516"/>
                    <a:pt x="239" y="516"/>
                  </a:cubicBezTo>
                  <a:cubicBezTo>
                    <a:pt x="240" y="515"/>
                    <a:pt x="240" y="515"/>
                    <a:pt x="240" y="515"/>
                  </a:cubicBezTo>
                  <a:cubicBezTo>
                    <a:pt x="241" y="515"/>
                    <a:pt x="241" y="515"/>
                    <a:pt x="241" y="515"/>
                  </a:cubicBezTo>
                  <a:cubicBezTo>
                    <a:pt x="254" y="503"/>
                    <a:pt x="254" y="503"/>
                    <a:pt x="254" y="503"/>
                  </a:cubicBezTo>
                  <a:cubicBezTo>
                    <a:pt x="251" y="490"/>
                    <a:pt x="251" y="490"/>
                    <a:pt x="251" y="490"/>
                  </a:cubicBezTo>
                  <a:cubicBezTo>
                    <a:pt x="251" y="488"/>
                    <a:pt x="251" y="488"/>
                    <a:pt x="251" y="488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2" y="484"/>
                    <a:pt x="252" y="484"/>
                    <a:pt x="252" y="484"/>
                  </a:cubicBezTo>
                  <a:cubicBezTo>
                    <a:pt x="256" y="480"/>
                    <a:pt x="256" y="476"/>
                    <a:pt x="253" y="473"/>
                  </a:cubicBezTo>
                  <a:cubicBezTo>
                    <a:pt x="250" y="466"/>
                    <a:pt x="251" y="458"/>
                    <a:pt x="256" y="448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0" y="426"/>
                    <a:pt x="260" y="426"/>
                    <a:pt x="260" y="426"/>
                  </a:cubicBezTo>
                  <a:cubicBezTo>
                    <a:pt x="244" y="407"/>
                    <a:pt x="244" y="407"/>
                    <a:pt x="244" y="407"/>
                  </a:cubicBezTo>
                  <a:cubicBezTo>
                    <a:pt x="237" y="402"/>
                    <a:pt x="236" y="395"/>
                    <a:pt x="240" y="387"/>
                  </a:cubicBezTo>
                  <a:cubicBezTo>
                    <a:pt x="242" y="381"/>
                    <a:pt x="245" y="374"/>
                    <a:pt x="251" y="369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66" y="326"/>
                    <a:pt x="266" y="326"/>
                    <a:pt x="266" y="326"/>
                  </a:cubicBezTo>
                  <a:cubicBezTo>
                    <a:pt x="270" y="314"/>
                    <a:pt x="270" y="314"/>
                    <a:pt x="270" y="314"/>
                  </a:cubicBezTo>
                  <a:cubicBezTo>
                    <a:pt x="286" y="283"/>
                    <a:pt x="286" y="283"/>
                    <a:pt x="286" y="283"/>
                  </a:cubicBezTo>
                  <a:cubicBezTo>
                    <a:pt x="275" y="263"/>
                    <a:pt x="275" y="263"/>
                    <a:pt x="275" y="26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0" y="243"/>
                    <a:pt x="240" y="243"/>
                    <a:pt x="240" y="243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4" y="223"/>
                    <a:pt x="234" y="223"/>
                    <a:pt x="234" y="223"/>
                  </a:cubicBezTo>
                  <a:cubicBezTo>
                    <a:pt x="234" y="220"/>
                    <a:pt x="234" y="220"/>
                    <a:pt x="234" y="220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3" y="162"/>
                    <a:pt x="244" y="157"/>
                    <a:pt x="247" y="153"/>
                  </a:cubicBezTo>
                  <a:cubicBezTo>
                    <a:pt x="250" y="151"/>
                    <a:pt x="253" y="149"/>
                    <a:pt x="256" y="149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81" y="134"/>
                    <a:pt x="281" y="134"/>
                    <a:pt x="281" y="134"/>
                  </a:cubicBezTo>
                  <a:cubicBezTo>
                    <a:pt x="286" y="99"/>
                    <a:pt x="286" y="99"/>
                    <a:pt x="286" y="99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42" y="72"/>
                    <a:pt x="242" y="72"/>
                    <a:pt x="242" y="72"/>
                  </a:cubicBezTo>
                  <a:cubicBezTo>
                    <a:pt x="241" y="71"/>
                    <a:pt x="241" y="71"/>
                    <a:pt x="241" y="71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7"/>
                    <a:pt x="239" y="37"/>
                    <a:pt x="239" y="37"/>
                  </a:cubicBezTo>
                  <a:lnTo>
                    <a:pt x="266" y="3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6" name="Freeform 18"/>
            <p:cNvSpPr/>
            <p:nvPr/>
          </p:nvSpPr>
          <p:spPr bwMode="auto">
            <a:xfrm>
              <a:off x="3087725" y="3421418"/>
              <a:ext cx="447576" cy="520927"/>
            </a:xfrm>
            <a:custGeom>
              <a:gdLst>
                <a:gd fmla="*/ 394 w 457" name="T0"/>
                <a:gd fmla="*/ 89 h 529" name="T1"/>
                <a:gd fmla="*/ 385 w 457" name="T2"/>
                <a:gd fmla="*/ 70 h 529" name="T3"/>
                <a:gd fmla="*/ 377 w 457" name="T4"/>
                <a:gd fmla="*/ 32 h 529" name="T5"/>
                <a:gd fmla="*/ 359 w 457" name="T6"/>
                <a:gd fmla="*/ 45 h 529" name="T7"/>
                <a:gd fmla="*/ 329 w 457" name="T8"/>
                <a:gd fmla="*/ 40 h 529" name="T9"/>
                <a:gd fmla="*/ 329 w 457" name="T10"/>
                <a:gd fmla="*/ 19 h 529" name="T11"/>
                <a:gd fmla="*/ 320 w 457" name="T12"/>
                <a:gd fmla="*/ 26 h 529" name="T13"/>
                <a:gd fmla="*/ 287 w 457" name="T14"/>
                <a:gd fmla="*/ 58 h 529" name="T15"/>
                <a:gd fmla="*/ 281 w 457" name="T16"/>
                <a:gd fmla="*/ 58 h 529" name="T17"/>
                <a:gd fmla="*/ 260 w 457" name="T18"/>
                <a:gd fmla="*/ 43 h 529" name="T19"/>
                <a:gd fmla="*/ 242 w 457" name="T20"/>
                <a:gd fmla="*/ 36 h 529" name="T21"/>
                <a:gd fmla="*/ 197 w 457" name="T22"/>
                <a:gd fmla="*/ 21 h 529" name="T23"/>
                <a:gd fmla="*/ 173 w 457" name="T24"/>
                <a:gd fmla="*/ 10 h 529" name="T25"/>
                <a:gd fmla="*/ 123 w 457" name="T26"/>
                <a:gd fmla="*/ 1 h 529" name="T27"/>
                <a:gd fmla="*/ 104 w 457" name="T28"/>
                <a:gd fmla="*/ 42 h 529" name="T29"/>
                <a:gd fmla="*/ 90 w 457" name="T30"/>
                <a:gd fmla="*/ 42 h 529" name="T31"/>
                <a:gd fmla="*/ 38 w 457" name="T32"/>
                <a:gd fmla="*/ 68 h 529" name="T33"/>
                <a:gd fmla="*/ 33 w 457" name="T34"/>
                <a:gd fmla="*/ 192 h 529" name="T35"/>
                <a:gd fmla="*/ 24 w 457" name="T36"/>
                <a:gd fmla="*/ 219 h 529" name="T37"/>
                <a:gd fmla="*/ 2 w 457" name="T38"/>
                <a:gd fmla="*/ 288 h 529" name="T39"/>
                <a:gd fmla="*/ 19 w 457" name="T40"/>
                <a:gd fmla="*/ 294 h 529" name="T41"/>
                <a:gd fmla="*/ 44 w 457" name="T42"/>
                <a:gd fmla="*/ 332 h 529" name="T43"/>
                <a:gd fmla="*/ 35 w 457" name="T44"/>
                <a:gd fmla="*/ 348 h 529" name="T45"/>
                <a:gd fmla="*/ 63 w 457" name="T46"/>
                <a:gd fmla="*/ 417 h 529" name="T47"/>
                <a:gd fmla="*/ 100 w 457" name="T48"/>
                <a:gd fmla="*/ 399 h 529" name="T49"/>
                <a:gd fmla="*/ 121 w 457" name="T50"/>
                <a:gd fmla="*/ 400 h 529" name="T51"/>
                <a:gd fmla="*/ 138 w 457" name="T52"/>
                <a:gd fmla="*/ 370 h 529" name="T53"/>
                <a:gd fmla="*/ 180 w 457" name="T54"/>
                <a:gd fmla="*/ 356 h 529" name="T55"/>
                <a:gd fmla="*/ 202 w 457" name="T56"/>
                <a:gd fmla="*/ 399 h 529" name="T57"/>
                <a:gd fmla="*/ 213 w 457" name="T58"/>
                <a:gd fmla="*/ 436 h 529" name="T59"/>
                <a:gd fmla="*/ 186 w 457" name="T60"/>
                <a:gd fmla="*/ 488 h 529" name="T61"/>
                <a:gd fmla="*/ 222 w 457" name="T62"/>
                <a:gd fmla="*/ 494 h 529" name="T63"/>
                <a:gd fmla="*/ 234 w 457" name="T64"/>
                <a:gd fmla="*/ 526 h 529" name="T65"/>
                <a:gd fmla="*/ 270 w 457" name="T66"/>
                <a:gd fmla="*/ 517 h 529" name="T67"/>
                <a:gd fmla="*/ 286 w 457" name="T68"/>
                <a:gd fmla="*/ 470 h 529" name="T69"/>
                <a:gd fmla="*/ 355 w 457" name="T70"/>
                <a:gd fmla="*/ 499 h 529" name="T71"/>
                <a:gd fmla="*/ 336 w 457" name="T72"/>
                <a:gd fmla="*/ 453 h 529" name="T73"/>
                <a:gd fmla="*/ 338 w 457" name="T74"/>
                <a:gd fmla="*/ 449 h 529" name="T75"/>
                <a:gd fmla="*/ 439 w 457" name="T76"/>
                <a:gd fmla="*/ 438 h 529" name="T77"/>
                <a:gd fmla="*/ 440 w 457" name="T78"/>
                <a:gd fmla="*/ 436 h 529" name="T79"/>
                <a:gd fmla="*/ 440 w 457" name="T80"/>
                <a:gd fmla="*/ 430 h 529" name="T81"/>
                <a:gd fmla="*/ 437 w 457" name="T82"/>
                <a:gd fmla="*/ 374 h 529" name="T83"/>
                <a:gd fmla="*/ 449 w 457" name="T84"/>
                <a:gd fmla="*/ 353 h 529" name="T85"/>
                <a:gd fmla="*/ 429 w 457" name="T86"/>
                <a:gd fmla="*/ 332 h 529" name="T87"/>
                <a:gd fmla="*/ 418 w 457" name="T88"/>
                <a:gd fmla="*/ 259 h 529" name="T89"/>
                <a:gd fmla="*/ 397 w 457" name="T90"/>
                <a:gd fmla="*/ 269 h 529" name="T91"/>
                <a:gd fmla="*/ 394 w 457" name="T92"/>
                <a:gd fmla="*/ 222 h 529" name="T93"/>
                <a:gd fmla="*/ 429 w 457" name="T94"/>
                <a:gd fmla="*/ 132 h 529" name="T95"/>
                <a:gd fmla="*/ 395 w 457" name="T96"/>
                <a:gd fmla="*/ 90 h 529" name="T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b="b" l="0" r="r" t="0"/>
              <a:pathLst>
                <a:path h="529" w="457">
                  <a:moveTo>
                    <a:pt x="395" y="90"/>
                  </a:moveTo>
                  <a:cubicBezTo>
                    <a:pt x="396" y="89"/>
                    <a:pt x="396" y="89"/>
                    <a:pt x="396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94" y="87"/>
                    <a:pt x="394" y="87"/>
                    <a:pt x="394" y="87"/>
                  </a:cubicBezTo>
                  <a:cubicBezTo>
                    <a:pt x="386" y="71"/>
                    <a:pt x="386" y="71"/>
                    <a:pt x="386" y="71"/>
                  </a:cubicBezTo>
                  <a:cubicBezTo>
                    <a:pt x="385" y="70"/>
                    <a:pt x="385" y="70"/>
                    <a:pt x="385" y="70"/>
                  </a:cubicBezTo>
                  <a:cubicBezTo>
                    <a:pt x="385" y="68"/>
                    <a:pt x="385" y="68"/>
                    <a:pt x="385" y="68"/>
                  </a:cubicBezTo>
                  <a:cubicBezTo>
                    <a:pt x="387" y="43"/>
                    <a:pt x="387" y="43"/>
                    <a:pt x="387" y="43"/>
                  </a:cubicBezTo>
                  <a:cubicBezTo>
                    <a:pt x="387" y="40"/>
                    <a:pt x="384" y="37"/>
                    <a:pt x="377" y="32"/>
                  </a:cubicBezTo>
                  <a:cubicBezTo>
                    <a:pt x="371" y="32"/>
                    <a:pt x="371" y="32"/>
                    <a:pt x="371" y="32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29" y="40"/>
                    <a:pt x="329" y="40"/>
                    <a:pt x="329" y="40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31" y="29"/>
                    <a:pt x="331" y="29"/>
                    <a:pt x="331" y="29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288" y="56"/>
                    <a:pt x="288" y="56"/>
                    <a:pt x="288" y="56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6" y="58"/>
                    <a:pt x="286" y="58"/>
                    <a:pt x="286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2" y="53"/>
                    <a:pt x="272" y="53"/>
                    <a:pt x="272" y="53"/>
                  </a:cubicBezTo>
                  <a:cubicBezTo>
                    <a:pt x="271" y="52"/>
                    <a:pt x="271" y="52"/>
                    <a:pt x="271" y="5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32" y="28"/>
                    <a:pt x="232" y="28"/>
                    <a:pt x="232" y="28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4" y="195"/>
                    <a:pt x="34" y="196"/>
                    <a:pt x="33" y="197"/>
                  </a:cubicBezTo>
                  <a:cubicBezTo>
                    <a:pt x="30" y="198"/>
                    <a:pt x="30" y="198"/>
                    <a:pt x="30" y="198"/>
                  </a:cubicBezTo>
                  <a:cubicBezTo>
                    <a:pt x="25" y="201"/>
                    <a:pt x="23" y="209"/>
                    <a:pt x="24" y="219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12" y="275"/>
                    <a:pt x="3" y="284"/>
                    <a:pt x="2" y="288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18" y="295"/>
                    <a:pt x="18" y="295"/>
                    <a:pt x="18" y="295"/>
                  </a:cubicBezTo>
                  <a:cubicBezTo>
                    <a:pt x="19" y="294"/>
                    <a:pt x="19" y="294"/>
                    <a:pt x="19" y="294"/>
                  </a:cubicBezTo>
                  <a:cubicBezTo>
                    <a:pt x="20" y="294"/>
                    <a:pt x="20" y="294"/>
                    <a:pt x="20" y="294"/>
                  </a:cubicBezTo>
                  <a:cubicBezTo>
                    <a:pt x="32" y="294"/>
                    <a:pt x="40" y="298"/>
                    <a:pt x="41" y="309"/>
                  </a:cubicBezTo>
                  <a:cubicBezTo>
                    <a:pt x="44" y="332"/>
                    <a:pt x="44" y="332"/>
                    <a:pt x="44" y="332"/>
                  </a:cubicBezTo>
                  <a:cubicBezTo>
                    <a:pt x="43" y="335"/>
                    <a:pt x="43" y="335"/>
                    <a:pt x="43" y="335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38" y="341"/>
                    <a:pt x="35" y="344"/>
                    <a:pt x="35" y="348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3" y="381"/>
                    <a:pt x="37" y="387"/>
                    <a:pt x="41" y="390"/>
                  </a:cubicBezTo>
                  <a:cubicBezTo>
                    <a:pt x="63" y="417"/>
                    <a:pt x="63" y="417"/>
                    <a:pt x="63" y="417"/>
                  </a:cubicBezTo>
                  <a:cubicBezTo>
                    <a:pt x="83" y="401"/>
                    <a:pt x="83" y="401"/>
                    <a:pt x="83" y="401"/>
                  </a:cubicBezTo>
                  <a:cubicBezTo>
                    <a:pt x="99" y="399"/>
                    <a:pt x="99" y="399"/>
                    <a:pt x="99" y="399"/>
                  </a:cubicBezTo>
                  <a:cubicBezTo>
                    <a:pt x="100" y="399"/>
                    <a:pt x="100" y="399"/>
                    <a:pt x="100" y="399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11" y="404"/>
                    <a:pt x="111" y="404"/>
                    <a:pt x="111" y="404"/>
                  </a:cubicBezTo>
                  <a:cubicBezTo>
                    <a:pt x="115" y="404"/>
                    <a:pt x="118" y="403"/>
                    <a:pt x="121" y="400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78"/>
                    <a:pt x="128" y="378"/>
                    <a:pt x="128" y="378"/>
                  </a:cubicBezTo>
                  <a:cubicBezTo>
                    <a:pt x="130" y="374"/>
                    <a:pt x="134" y="372"/>
                    <a:pt x="138" y="370"/>
                  </a:cubicBezTo>
                  <a:cubicBezTo>
                    <a:pt x="163" y="370"/>
                    <a:pt x="163" y="370"/>
                    <a:pt x="163" y="370"/>
                  </a:cubicBezTo>
                  <a:cubicBezTo>
                    <a:pt x="167" y="372"/>
                    <a:pt x="171" y="371"/>
                    <a:pt x="171" y="369"/>
                  </a:cubicBezTo>
                  <a:cubicBezTo>
                    <a:pt x="174" y="362"/>
                    <a:pt x="177" y="359"/>
                    <a:pt x="180" y="356"/>
                  </a:cubicBezTo>
                  <a:cubicBezTo>
                    <a:pt x="183" y="356"/>
                    <a:pt x="188" y="357"/>
                    <a:pt x="192" y="361"/>
                  </a:cubicBezTo>
                  <a:cubicBezTo>
                    <a:pt x="199" y="367"/>
                    <a:pt x="204" y="372"/>
                    <a:pt x="204" y="380"/>
                  </a:cubicBezTo>
                  <a:cubicBezTo>
                    <a:pt x="202" y="399"/>
                    <a:pt x="202" y="399"/>
                    <a:pt x="202" y="399"/>
                  </a:cubicBezTo>
                  <a:cubicBezTo>
                    <a:pt x="206" y="402"/>
                    <a:pt x="206" y="402"/>
                    <a:pt x="206" y="402"/>
                  </a:cubicBezTo>
                  <a:cubicBezTo>
                    <a:pt x="213" y="407"/>
                    <a:pt x="217" y="412"/>
                    <a:pt x="217" y="417"/>
                  </a:cubicBezTo>
                  <a:cubicBezTo>
                    <a:pt x="213" y="436"/>
                    <a:pt x="213" y="436"/>
                    <a:pt x="213" y="436"/>
                  </a:cubicBezTo>
                  <a:cubicBezTo>
                    <a:pt x="210" y="446"/>
                    <a:pt x="206" y="453"/>
                    <a:pt x="202" y="456"/>
                  </a:cubicBezTo>
                  <a:cubicBezTo>
                    <a:pt x="202" y="455"/>
                    <a:pt x="202" y="455"/>
                    <a:pt x="202" y="455"/>
                  </a:cubicBezTo>
                  <a:cubicBezTo>
                    <a:pt x="186" y="488"/>
                    <a:pt x="186" y="488"/>
                    <a:pt x="186" y="488"/>
                  </a:cubicBezTo>
                  <a:cubicBezTo>
                    <a:pt x="192" y="490"/>
                    <a:pt x="192" y="490"/>
                    <a:pt x="192" y="490"/>
                  </a:cubicBezTo>
                  <a:cubicBezTo>
                    <a:pt x="217" y="491"/>
                    <a:pt x="217" y="491"/>
                    <a:pt x="217" y="491"/>
                  </a:cubicBezTo>
                  <a:cubicBezTo>
                    <a:pt x="222" y="494"/>
                    <a:pt x="222" y="494"/>
                    <a:pt x="222" y="494"/>
                  </a:cubicBezTo>
                  <a:cubicBezTo>
                    <a:pt x="220" y="498"/>
                    <a:pt x="220" y="498"/>
                    <a:pt x="220" y="498"/>
                  </a:cubicBezTo>
                  <a:cubicBezTo>
                    <a:pt x="217" y="508"/>
                    <a:pt x="216" y="516"/>
                    <a:pt x="217" y="521"/>
                  </a:cubicBezTo>
                  <a:cubicBezTo>
                    <a:pt x="225" y="526"/>
                    <a:pt x="231" y="529"/>
                    <a:pt x="234" y="526"/>
                  </a:cubicBezTo>
                  <a:cubicBezTo>
                    <a:pt x="249" y="520"/>
                    <a:pt x="249" y="520"/>
                    <a:pt x="249" y="520"/>
                  </a:cubicBezTo>
                  <a:cubicBezTo>
                    <a:pt x="256" y="517"/>
                    <a:pt x="256" y="517"/>
                    <a:pt x="256" y="517"/>
                  </a:cubicBezTo>
                  <a:cubicBezTo>
                    <a:pt x="270" y="517"/>
                    <a:pt x="270" y="517"/>
                    <a:pt x="270" y="517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78"/>
                    <a:pt x="283" y="474"/>
                    <a:pt x="286" y="470"/>
                  </a:cubicBezTo>
                  <a:cubicBezTo>
                    <a:pt x="290" y="467"/>
                    <a:pt x="298" y="467"/>
                    <a:pt x="311" y="475"/>
                  </a:cubicBezTo>
                  <a:cubicBezTo>
                    <a:pt x="336" y="490"/>
                    <a:pt x="336" y="490"/>
                    <a:pt x="336" y="490"/>
                  </a:cubicBezTo>
                  <a:cubicBezTo>
                    <a:pt x="345" y="497"/>
                    <a:pt x="351" y="499"/>
                    <a:pt x="355" y="499"/>
                  </a:cubicBezTo>
                  <a:cubicBezTo>
                    <a:pt x="355" y="498"/>
                    <a:pt x="355" y="498"/>
                    <a:pt x="355" y="498"/>
                  </a:cubicBezTo>
                  <a:cubicBezTo>
                    <a:pt x="357" y="494"/>
                    <a:pt x="355" y="485"/>
                    <a:pt x="350" y="475"/>
                  </a:cubicBezTo>
                  <a:cubicBezTo>
                    <a:pt x="336" y="453"/>
                    <a:pt x="336" y="453"/>
                    <a:pt x="336" y="453"/>
                  </a:cubicBezTo>
                  <a:cubicBezTo>
                    <a:pt x="336" y="451"/>
                    <a:pt x="336" y="451"/>
                    <a:pt x="336" y="451"/>
                  </a:cubicBezTo>
                  <a:cubicBezTo>
                    <a:pt x="337" y="451"/>
                    <a:pt x="337" y="451"/>
                    <a:pt x="337" y="451"/>
                  </a:cubicBezTo>
                  <a:cubicBezTo>
                    <a:pt x="338" y="449"/>
                    <a:pt x="338" y="449"/>
                    <a:pt x="338" y="449"/>
                  </a:cubicBezTo>
                  <a:cubicBezTo>
                    <a:pt x="352" y="430"/>
                    <a:pt x="367" y="424"/>
                    <a:pt x="384" y="430"/>
                  </a:cubicBezTo>
                  <a:cubicBezTo>
                    <a:pt x="423" y="448"/>
                    <a:pt x="423" y="448"/>
                    <a:pt x="423" y="448"/>
                  </a:cubicBezTo>
                  <a:cubicBezTo>
                    <a:pt x="439" y="438"/>
                    <a:pt x="439" y="438"/>
                    <a:pt x="439" y="438"/>
                  </a:cubicBezTo>
                  <a:cubicBezTo>
                    <a:pt x="440" y="438"/>
                    <a:pt x="440" y="438"/>
                    <a:pt x="440" y="438"/>
                  </a:cubicBezTo>
                  <a:cubicBezTo>
                    <a:pt x="440" y="437"/>
                    <a:pt x="440" y="437"/>
                    <a:pt x="440" y="437"/>
                  </a:cubicBezTo>
                  <a:cubicBezTo>
                    <a:pt x="440" y="436"/>
                    <a:pt x="440" y="436"/>
                    <a:pt x="440" y="436"/>
                  </a:cubicBezTo>
                  <a:cubicBezTo>
                    <a:pt x="438" y="433"/>
                    <a:pt x="438" y="433"/>
                    <a:pt x="438" y="433"/>
                  </a:cubicBezTo>
                  <a:cubicBezTo>
                    <a:pt x="439" y="432"/>
                    <a:pt x="439" y="432"/>
                    <a:pt x="439" y="432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52" y="409"/>
                    <a:pt x="457" y="393"/>
                    <a:pt x="452" y="385"/>
                  </a:cubicBezTo>
                  <a:cubicBezTo>
                    <a:pt x="449" y="378"/>
                    <a:pt x="444" y="374"/>
                    <a:pt x="440" y="374"/>
                  </a:cubicBezTo>
                  <a:cubicBezTo>
                    <a:pt x="437" y="374"/>
                    <a:pt x="437" y="374"/>
                    <a:pt x="437" y="374"/>
                  </a:cubicBezTo>
                  <a:cubicBezTo>
                    <a:pt x="434" y="364"/>
                    <a:pt x="434" y="364"/>
                    <a:pt x="434" y="364"/>
                  </a:cubicBezTo>
                  <a:cubicBezTo>
                    <a:pt x="437" y="364"/>
                    <a:pt x="437" y="364"/>
                    <a:pt x="437" y="364"/>
                  </a:cubicBezTo>
                  <a:cubicBezTo>
                    <a:pt x="444" y="361"/>
                    <a:pt x="448" y="357"/>
                    <a:pt x="449" y="353"/>
                  </a:cubicBezTo>
                  <a:cubicBezTo>
                    <a:pt x="446" y="348"/>
                    <a:pt x="446" y="348"/>
                    <a:pt x="446" y="348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1"/>
                    <a:pt x="429" y="331"/>
                    <a:pt x="429" y="331"/>
                  </a:cubicBezTo>
                  <a:cubicBezTo>
                    <a:pt x="421" y="308"/>
                    <a:pt x="421" y="308"/>
                    <a:pt x="421" y="308"/>
                  </a:cubicBezTo>
                  <a:cubicBezTo>
                    <a:pt x="418" y="290"/>
                    <a:pt x="415" y="274"/>
                    <a:pt x="418" y="259"/>
                  </a:cubicBezTo>
                  <a:cubicBezTo>
                    <a:pt x="418" y="249"/>
                    <a:pt x="418" y="249"/>
                    <a:pt x="418" y="249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7" y="269"/>
                    <a:pt x="397" y="269"/>
                    <a:pt x="397" y="269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2"/>
                    <a:pt x="394" y="222"/>
                    <a:pt x="394" y="222"/>
                  </a:cubicBezTo>
                  <a:cubicBezTo>
                    <a:pt x="395" y="222"/>
                    <a:pt x="395" y="222"/>
                    <a:pt x="395" y="222"/>
                  </a:cubicBezTo>
                  <a:cubicBezTo>
                    <a:pt x="419" y="189"/>
                    <a:pt x="434" y="169"/>
                    <a:pt x="440" y="163"/>
                  </a:cubicBezTo>
                  <a:cubicBezTo>
                    <a:pt x="429" y="132"/>
                    <a:pt x="429" y="132"/>
                    <a:pt x="429" y="132"/>
                  </a:cubicBezTo>
                  <a:cubicBezTo>
                    <a:pt x="426" y="116"/>
                    <a:pt x="424" y="106"/>
                    <a:pt x="424" y="102"/>
                  </a:cubicBezTo>
                  <a:cubicBezTo>
                    <a:pt x="405" y="94"/>
                    <a:pt x="405" y="94"/>
                    <a:pt x="405" y="94"/>
                  </a:cubicBezTo>
                  <a:lnTo>
                    <a:pt x="395" y="9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7" name="Freeform 19"/>
            <p:cNvSpPr/>
            <p:nvPr/>
          </p:nvSpPr>
          <p:spPr bwMode="auto">
            <a:xfrm>
              <a:off x="3035130" y="3124190"/>
              <a:ext cx="632175" cy="395614"/>
            </a:xfrm>
            <a:custGeom>
              <a:gdLst>
                <a:gd fmla="*/ 85 w 645" name="T0"/>
                <a:gd fmla="*/ 11 h 402" name="T1"/>
                <a:gd fmla="*/ 113 w 645" name="T2"/>
                <a:gd fmla="*/ 31 h 402" name="T3"/>
                <a:gd fmla="*/ 129 w 645" name="T4"/>
                <a:gd fmla="*/ 53 h 402" name="T5"/>
                <a:gd fmla="*/ 116 w 645" name="T6"/>
                <a:gd fmla="*/ 68 h 402" name="T7"/>
                <a:gd fmla="*/ 80 w 645" name="T8"/>
                <a:gd fmla="*/ 77 h 402" name="T9"/>
                <a:gd fmla="*/ 84 w 645" name="T10"/>
                <a:gd fmla="*/ 98 h 402" name="T11"/>
                <a:gd fmla="*/ 94 w 645" name="T12"/>
                <a:gd fmla="*/ 142 h 402" name="T13"/>
                <a:gd fmla="*/ 118 w 645" name="T14"/>
                <a:gd fmla="*/ 150 h 402" name="T15"/>
                <a:gd fmla="*/ 120 w 645" name="T16"/>
                <a:gd fmla="*/ 152 h 402" name="T17"/>
                <a:gd fmla="*/ 134 w 645" name="T18"/>
                <a:gd fmla="*/ 172 h 402" name="T19"/>
                <a:gd fmla="*/ 141 w 645" name="T20"/>
                <a:gd fmla="*/ 192 h 402" name="T21"/>
                <a:gd fmla="*/ 106 w 645" name="T22"/>
                <a:gd fmla="*/ 243 h 402" name="T23"/>
                <a:gd fmla="*/ 4 w 645" name="T24"/>
                <a:gd fmla="*/ 268 h 402" name="T25"/>
                <a:gd fmla="*/ 11 w 645" name="T26"/>
                <a:gd fmla="*/ 306 h 402" name="T27"/>
                <a:gd fmla="*/ 50 w 645" name="T28"/>
                <a:gd fmla="*/ 377 h 402" name="T29"/>
                <a:gd fmla="*/ 52 w 645" name="T30"/>
                <a:gd fmla="*/ 378 h 402" name="T31"/>
                <a:gd fmla="*/ 67 w 645" name="T32"/>
                <a:gd fmla="*/ 398 h 402" name="T33"/>
                <a:gd fmla="*/ 80 w 645" name="T34"/>
                <a:gd fmla="*/ 364 h 402" name="T35"/>
                <a:gd fmla="*/ 102 w 645" name="T36"/>
                <a:gd fmla="*/ 335 h 402" name="T37"/>
                <a:gd fmla="*/ 148 w 645" name="T38"/>
                <a:gd fmla="*/ 333 h 402" name="T39"/>
                <a:gd fmla="*/ 167 w 645" name="T40"/>
                <a:gd fmla="*/ 293 h 402" name="T41"/>
                <a:gd fmla="*/ 210 w 645" name="T42"/>
                <a:gd fmla="*/ 292 h 402" name="T43"/>
                <a:gd fmla="*/ 288 w 645" name="T44"/>
                <a:gd fmla="*/ 320 h 402" name="T45"/>
                <a:gd fmla="*/ 290 w 645" name="T46"/>
                <a:gd fmla="*/ 320 h 402" name="T47"/>
                <a:gd fmla="*/ 319 w 645" name="T48"/>
                <a:gd fmla="*/ 335 h 402" name="T49"/>
                <a:gd fmla="*/ 319 w 645" name="T50"/>
                <a:gd fmla="*/ 335 h 402" name="T51"/>
                <a:gd fmla="*/ 347 w 645" name="T52"/>
                <a:gd fmla="*/ 336 h 402" name="T53"/>
                <a:gd fmla="*/ 374 w 645" name="T54"/>
                <a:gd fmla="*/ 304 h 402" name="T55"/>
                <a:gd fmla="*/ 391 w 645" name="T56"/>
                <a:gd fmla="*/ 315 h 402" name="T57"/>
                <a:gd fmla="*/ 393 w 645" name="T58"/>
                <a:gd fmla="*/ 341 h 402" name="T59"/>
                <a:gd fmla="*/ 420 w 645" name="T60"/>
                <a:gd fmla="*/ 323 h 402" name="T61"/>
                <a:gd fmla="*/ 435 w 645" name="T62"/>
                <a:gd fmla="*/ 324 h 402" name="T63"/>
                <a:gd fmla="*/ 449 w 645" name="T64"/>
                <a:gd fmla="*/ 370 h 402" name="T65"/>
                <a:gd fmla="*/ 511 w 645" name="T66"/>
                <a:gd fmla="*/ 342 h 402" name="T67"/>
                <a:gd fmla="*/ 568 w 645" name="T68"/>
                <a:gd fmla="*/ 318 h 402" name="T69"/>
                <a:gd fmla="*/ 625 w 645" name="T70"/>
                <a:gd fmla="*/ 301 h 402" name="T71"/>
                <a:gd fmla="*/ 639 w 645" name="T72"/>
                <a:gd fmla="*/ 291 h 402" name="T73"/>
                <a:gd fmla="*/ 606 w 645" name="T74"/>
                <a:gd fmla="*/ 201 h 402" name="T75"/>
                <a:gd fmla="*/ 621 w 645" name="T76"/>
                <a:gd fmla="*/ 175 h 402" name="T77"/>
                <a:gd fmla="*/ 585 w 645" name="T78"/>
                <a:gd fmla="*/ 164 h 402" name="T79"/>
                <a:gd fmla="*/ 567 w 645" name="T80"/>
                <a:gd fmla="*/ 143 h 402" name="T81"/>
                <a:gd fmla="*/ 566 w 645" name="T82"/>
                <a:gd fmla="*/ 141 h 402" name="T83"/>
                <a:gd fmla="*/ 492 w 645" name="T84"/>
                <a:gd fmla="*/ 124 h 402" name="T85"/>
                <a:gd fmla="*/ 428 w 645" name="T86"/>
                <a:gd fmla="*/ 122 h 402" name="T87"/>
                <a:gd fmla="*/ 284 w 645" name="T88"/>
                <a:gd fmla="*/ 64 h 402" name="T89"/>
                <a:gd fmla="*/ 189 w 645" name="T90"/>
                <a:gd fmla="*/ 0 h 402" name="T91"/>
                <a:gd fmla="*/ 97 w 645" name="T92"/>
                <a:gd fmla="*/ 6 h 402" name="T93"/>
                <a:gd fmla="*/ 81 w 645" name="T94"/>
                <a:gd fmla="*/ 1 h 402" name="T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b="b" l="0" r="r" t="0"/>
              <a:pathLst>
                <a:path h="402" w="645">
                  <a:moveTo>
                    <a:pt x="81" y="1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102" y="145"/>
                    <a:pt x="102" y="145"/>
                    <a:pt x="102" y="145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20" y="152"/>
                    <a:pt x="120" y="152"/>
                    <a:pt x="120" y="152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0" y="212"/>
                    <a:pt x="138" y="218"/>
                    <a:pt x="136" y="223"/>
                  </a:cubicBezTo>
                  <a:cubicBezTo>
                    <a:pt x="131" y="230"/>
                    <a:pt x="121" y="236"/>
                    <a:pt x="106" y="243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4" y="268"/>
                    <a:pt x="4" y="268"/>
                    <a:pt x="4" y="268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1" y="305"/>
                    <a:pt x="11" y="305"/>
                    <a:pt x="11" y="305"/>
                  </a:cubicBezTo>
                  <a:cubicBezTo>
                    <a:pt x="11" y="306"/>
                    <a:pt x="11" y="306"/>
                    <a:pt x="11" y="306"/>
                  </a:cubicBezTo>
                  <a:cubicBezTo>
                    <a:pt x="11" y="307"/>
                    <a:pt x="11" y="307"/>
                    <a:pt x="11" y="307"/>
                  </a:cubicBezTo>
                  <a:cubicBezTo>
                    <a:pt x="15" y="334"/>
                    <a:pt x="15" y="334"/>
                    <a:pt x="15" y="334"/>
                  </a:cubicBezTo>
                  <a:cubicBezTo>
                    <a:pt x="50" y="377"/>
                    <a:pt x="50" y="377"/>
                    <a:pt x="50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66" y="402"/>
                    <a:pt x="66" y="402"/>
                    <a:pt x="66" y="402"/>
                  </a:cubicBezTo>
                  <a:cubicBezTo>
                    <a:pt x="67" y="399"/>
                    <a:pt x="67" y="399"/>
                    <a:pt x="67" y="399"/>
                  </a:cubicBezTo>
                  <a:cubicBezTo>
                    <a:pt x="67" y="398"/>
                    <a:pt x="67" y="398"/>
                    <a:pt x="67" y="398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2" y="335"/>
                    <a:pt x="102" y="335"/>
                    <a:pt x="102" y="335"/>
                  </a:cubicBezTo>
                  <a:cubicBezTo>
                    <a:pt x="129" y="323"/>
                    <a:pt x="129" y="323"/>
                    <a:pt x="129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48" y="333"/>
                    <a:pt x="148" y="333"/>
                    <a:pt x="148" y="333"/>
                  </a:cubicBezTo>
                  <a:cubicBezTo>
                    <a:pt x="170" y="331"/>
                    <a:pt x="170" y="331"/>
                    <a:pt x="170" y="331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87" y="291"/>
                    <a:pt x="187" y="291"/>
                    <a:pt x="187" y="291"/>
                  </a:cubicBezTo>
                  <a:cubicBezTo>
                    <a:pt x="208" y="292"/>
                    <a:pt x="208" y="292"/>
                    <a:pt x="208" y="292"/>
                  </a:cubicBezTo>
                  <a:cubicBezTo>
                    <a:pt x="210" y="292"/>
                    <a:pt x="210" y="292"/>
                    <a:pt x="210" y="292"/>
                  </a:cubicBezTo>
                  <a:cubicBezTo>
                    <a:pt x="210" y="293"/>
                    <a:pt x="210" y="293"/>
                    <a:pt x="210" y="293"/>
                  </a:cubicBezTo>
                  <a:cubicBezTo>
                    <a:pt x="252" y="312"/>
                    <a:pt x="252" y="312"/>
                    <a:pt x="252" y="312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90" y="320"/>
                    <a:pt x="290" y="320"/>
                    <a:pt x="290" y="32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19" y="334"/>
                    <a:pt x="319" y="334"/>
                    <a:pt x="319" y="334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29" y="345"/>
                    <a:pt x="329" y="345"/>
                    <a:pt x="329" y="345"/>
                  </a:cubicBezTo>
                  <a:cubicBezTo>
                    <a:pt x="335" y="347"/>
                    <a:pt x="335" y="347"/>
                    <a:pt x="335" y="347"/>
                  </a:cubicBezTo>
                  <a:cubicBezTo>
                    <a:pt x="347" y="336"/>
                    <a:pt x="347" y="336"/>
                    <a:pt x="347" y="336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65" y="322"/>
                    <a:pt x="365" y="322"/>
                    <a:pt x="365" y="322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91" y="313"/>
                    <a:pt x="391" y="313"/>
                    <a:pt x="391" y="313"/>
                  </a:cubicBezTo>
                  <a:cubicBezTo>
                    <a:pt x="391" y="314"/>
                    <a:pt x="391" y="314"/>
                    <a:pt x="391" y="314"/>
                  </a:cubicBezTo>
                  <a:cubicBezTo>
                    <a:pt x="391" y="315"/>
                    <a:pt x="391" y="315"/>
                    <a:pt x="391" y="315"/>
                  </a:cubicBezTo>
                  <a:cubicBezTo>
                    <a:pt x="396" y="329"/>
                    <a:pt x="396" y="329"/>
                    <a:pt x="396" y="329"/>
                  </a:cubicBezTo>
                  <a:cubicBezTo>
                    <a:pt x="396" y="332"/>
                    <a:pt x="396" y="332"/>
                    <a:pt x="396" y="332"/>
                  </a:cubicBezTo>
                  <a:cubicBezTo>
                    <a:pt x="393" y="341"/>
                    <a:pt x="393" y="341"/>
                    <a:pt x="393" y="341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405" y="338"/>
                    <a:pt x="405" y="338"/>
                    <a:pt x="405" y="338"/>
                  </a:cubicBezTo>
                  <a:cubicBezTo>
                    <a:pt x="420" y="323"/>
                    <a:pt x="420" y="323"/>
                    <a:pt x="420" y="323"/>
                  </a:cubicBezTo>
                  <a:cubicBezTo>
                    <a:pt x="434" y="323"/>
                    <a:pt x="434" y="323"/>
                    <a:pt x="434" y="323"/>
                  </a:cubicBezTo>
                  <a:cubicBezTo>
                    <a:pt x="434" y="324"/>
                    <a:pt x="434" y="324"/>
                    <a:pt x="434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50" y="336"/>
                    <a:pt x="453" y="342"/>
                    <a:pt x="450" y="347"/>
                  </a:cubicBezTo>
                  <a:cubicBezTo>
                    <a:pt x="449" y="370"/>
                    <a:pt x="449" y="370"/>
                    <a:pt x="449" y="370"/>
                  </a:cubicBezTo>
                  <a:cubicBezTo>
                    <a:pt x="456" y="382"/>
                    <a:pt x="456" y="382"/>
                    <a:pt x="456" y="382"/>
                  </a:cubicBezTo>
                  <a:cubicBezTo>
                    <a:pt x="458" y="383"/>
                    <a:pt x="458" y="383"/>
                    <a:pt x="458" y="383"/>
                  </a:cubicBezTo>
                  <a:cubicBezTo>
                    <a:pt x="483" y="355"/>
                    <a:pt x="500" y="342"/>
                    <a:pt x="511" y="342"/>
                  </a:cubicBezTo>
                  <a:cubicBezTo>
                    <a:pt x="539" y="342"/>
                    <a:pt x="539" y="342"/>
                    <a:pt x="539" y="342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68" y="318"/>
                    <a:pt x="568" y="318"/>
                    <a:pt x="568" y="318"/>
                  </a:cubicBezTo>
                  <a:cubicBezTo>
                    <a:pt x="569" y="318"/>
                    <a:pt x="569" y="318"/>
                    <a:pt x="569" y="318"/>
                  </a:cubicBezTo>
                  <a:cubicBezTo>
                    <a:pt x="596" y="315"/>
                    <a:pt x="596" y="315"/>
                    <a:pt x="596" y="315"/>
                  </a:cubicBezTo>
                  <a:cubicBezTo>
                    <a:pt x="625" y="301"/>
                    <a:pt x="625" y="301"/>
                    <a:pt x="625" y="301"/>
                  </a:cubicBezTo>
                  <a:cubicBezTo>
                    <a:pt x="625" y="300"/>
                    <a:pt x="625" y="300"/>
                    <a:pt x="625" y="300"/>
                  </a:cubicBezTo>
                  <a:cubicBezTo>
                    <a:pt x="643" y="300"/>
                    <a:pt x="643" y="300"/>
                    <a:pt x="643" y="300"/>
                  </a:cubicBezTo>
                  <a:cubicBezTo>
                    <a:pt x="639" y="291"/>
                    <a:pt x="639" y="291"/>
                    <a:pt x="639" y="291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45" y="285"/>
                    <a:pt x="645" y="285"/>
                    <a:pt x="645" y="285"/>
                  </a:cubicBezTo>
                  <a:cubicBezTo>
                    <a:pt x="606" y="201"/>
                    <a:pt x="606" y="201"/>
                    <a:pt x="606" y="201"/>
                  </a:cubicBezTo>
                  <a:cubicBezTo>
                    <a:pt x="606" y="199"/>
                    <a:pt x="606" y="199"/>
                    <a:pt x="606" y="199"/>
                  </a:cubicBezTo>
                  <a:cubicBezTo>
                    <a:pt x="605" y="198"/>
                    <a:pt x="605" y="198"/>
                    <a:pt x="605" y="198"/>
                  </a:cubicBezTo>
                  <a:cubicBezTo>
                    <a:pt x="621" y="175"/>
                    <a:pt x="621" y="175"/>
                    <a:pt x="621" y="175"/>
                  </a:cubicBezTo>
                  <a:cubicBezTo>
                    <a:pt x="616" y="170"/>
                    <a:pt x="616" y="170"/>
                    <a:pt x="616" y="170"/>
                  </a:cubicBezTo>
                  <a:cubicBezTo>
                    <a:pt x="588" y="164"/>
                    <a:pt x="588" y="164"/>
                    <a:pt x="588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2"/>
                    <a:pt x="585" y="162"/>
                    <a:pt x="585" y="162"/>
                  </a:cubicBezTo>
                  <a:cubicBezTo>
                    <a:pt x="567" y="143"/>
                    <a:pt x="567" y="143"/>
                    <a:pt x="567" y="143"/>
                  </a:cubicBezTo>
                  <a:cubicBezTo>
                    <a:pt x="568" y="139"/>
                    <a:pt x="568" y="139"/>
                    <a:pt x="568" y="139"/>
                  </a:cubicBezTo>
                  <a:cubicBezTo>
                    <a:pt x="567" y="140"/>
                    <a:pt x="567" y="140"/>
                    <a:pt x="567" y="140"/>
                  </a:cubicBezTo>
                  <a:cubicBezTo>
                    <a:pt x="566" y="141"/>
                    <a:pt x="566" y="141"/>
                    <a:pt x="566" y="141"/>
                  </a:cubicBezTo>
                  <a:cubicBezTo>
                    <a:pt x="550" y="131"/>
                    <a:pt x="550" y="131"/>
                    <a:pt x="550" y="131"/>
                  </a:cubicBezTo>
                  <a:cubicBezTo>
                    <a:pt x="542" y="140"/>
                    <a:pt x="535" y="147"/>
                    <a:pt x="526" y="149"/>
                  </a:cubicBezTo>
                  <a:cubicBezTo>
                    <a:pt x="519" y="152"/>
                    <a:pt x="507" y="143"/>
                    <a:pt x="492" y="12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2" y="112"/>
                    <a:pt x="475" y="114"/>
                    <a:pt x="463" y="118"/>
                  </a:cubicBezTo>
                  <a:cubicBezTo>
                    <a:pt x="445" y="124"/>
                    <a:pt x="434" y="125"/>
                    <a:pt x="428" y="122"/>
                  </a:cubicBezTo>
                  <a:cubicBezTo>
                    <a:pt x="423" y="117"/>
                    <a:pt x="421" y="106"/>
                    <a:pt x="423" y="93"/>
                  </a:cubicBezTo>
                  <a:cubicBezTo>
                    <a:pt x="424" y="81"/>
                    <a:pt x="423" y="75"/>
                    <a:pt x="421" y="72"/>
                  </a:cubicBezTo>
                  <a:cubicBezTo>
                    <a:pt x="284" y="64"/>
                    <a:pt x="284" y="64"/>
                    <a:pt x="284" y="64"/>
                  </a:cubicBezTo>
                  <a:cubicBezTo>
                    <a:pt x="271" y="59"/>
                    <a:pt x="260" y="54"/>
                    <a:pt x="255" y="48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26" y="40"/>
                    <a:pt x="210" y="26"/>
                    <a:pt x="189" y="0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lnTo>
                    <a:pt x="81" y="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48" name="Freeform 20"/>
            <p:cNvSpPr/>
            <p:nvPr/>
          </p:nvSpPr>
          <p:spPr bwMode="auto">
            <a:xfrm>
              <a:off x="3174353" y="3852244"/>
              <a:ext cx="655894" cy="524033"/>
            </a:xfrm>
            <a:custGeom>
              <a:gdLst>
                <a:gd fmla="*/ 645 w 669" name="T0"/>
                <a:gd fmla="*/ 171 h 532" name="T1"/>
                <a:gd fmla="*/ 669 w 669" name="T2"/>
                <a:gd fmla="*/ 166 h 532" name="T3"/>
                <a:gd fmla="*/ 622 w 669" name="T4"/>
                <a:gd fmla="*/ 118 h 532" name="T5"/>
                <a:gd fmla="*/ 589 w 669" name="T6"/>
                <a:gd fmla="*/ 58 h 532" name="T7"/>
                <a:gd fmla="*/ 532 w 669" name="T8"/>
                <a:gd fmla="*/ 71 h 532" name="T9"/>
                <a:gd fmla="*/ 529 w 669" name="T10"/>
                <a:gd fmla="*/ 77 h 532" name="T11"/>
                <a:gd fmla="*/ 482 w 669" name="T12"/>
                <a:gd fmla="*/ 66 h 532" name="T13"/>
                <a:gd fmla="*/ 397 w 669" name="T14"/>
                <a:gd fmla="*/ 105 h 532" name="T15"/>
                <a:gd fmla="*/ 397 w 669" name="T16"/>
                <a:gd fmla="*/ 50 h 532" name="T17"/>
                <a:gd fmla="*/ 393 w 669" name="T18"/>
                <a:gd fmla="*/ 27 h 532" name="T19"/>
                <a:gd fmla="*/ 365 w 669" name="T20"/>
                <a:gd fmla="*/ 26 h 532" name="T21"/>
                <a:gd fmla="*/ 334 w 669" name="T22"/>
                <a:gd fmla="*/ 24 h 532" name="T23"/>
                <a:gd fmla="*/ 289 w 669" name="T24"/>
                <a:gd fmla="*/ 3 h 532" name="T25"/>
                <a:gd fmla="*/ 277 w 669" name="T26"/>
                <a:gd fmla="*/ 65 h 532" name="T27"/>
                <a:gd fmla="*/ 218 w 669" name="T28"/>
                <a:gd fmla="*/ 47 h 532" name="T29"/>
                <a:gd fmla="*/ 205 w 669" name="T30"/>
                <a:gd fmla="*/ 43 h 532" name="T31"/>
                <a:gd fmla="*/ 189 w 669" name="T32"/>
                <a:gd fmla="*/ 87 h 532" name="T33"/>
                <a:gd fmla="*/ 198 w 669" name="T34"/>
                <a:gd fmla="*/ 125 h 532" name="T35"/>
                <a:gd fmla="*/ 179 w 669" name="T36"/>
                <a:gd fmla="*/ 161 h 532" name="T37"/>
                <a:gd fmla="*/ 137 w 669" name="T38"/>
                <a:gd fmla="*/ 270 h 532" name="T39"/>
                <a:gd fmla="*/ 76 w 669" name="T40"/>
                <a:gd fmla="*/ 310 h 532" name="T41"/>
                <a:gd fmla="*/ 84 w 669" name="T42"/>
                <a:gd fmla="*/ 329 h 532" name="T43"/>
                <a:gd fmla="*/ 50 w 669" name="T44"/>
                <a:gd fmla="*/ 376 h 532" name="T45"/>
                <a:gd fmla="*/ 14 w 669" name="T46"/>
                <a:gd fmla="*/ 387 h 532" name="T47"/>
                <a:gd fmla="*/ 7 w 669" name="T48"/>
                <a:gd fmla="*/ 485 h 532" name="T49"/>
                <a:gd fmla="*/ 20 w 669" name="T50"/>
                <a:gd fmla="*/ 517 h 532" name="T51"/>
                <a:gd fmla="*/ 55 w 669" name="T52"/>
                <a:gd fmla="*/ 529 h 532" name="T53"/>
                <a:gd fmla="*/ 58 w 669" name="T54"/>
                <a:gd fmla="*/ 525 h 532" name="T55"/>
                <a:gd fmla="*/ 47 w 669" name="T56"/>
                <a:gd fmla="*/ 493 h 532" name="T57"/>
                <a:gd fmla="*/ 32 w 669" name="T58"/>
                <a:gd fmla="*/ 480 h 532" name="T59"/>
                <a:gd fmla="*/ 49 w 669" name="T60"/>
                <a:gd fmla="*/ 458 h 532" name="T61"/>
                <a:gd fmla="*/ 85 w 669" name="T62"/>
                <a:gd fmla="*/ 429 h 532" name="T63"/>
                <a:gd fmla="*/ 169 w 669" name="T64"/>
                <a:gd fmla="*/ 373 h 532" name="T65"/>
                <a:gd fmla="*/ 186 w 669" name="T66"/>
                <a:gd fmla="*/ 383 h 532" name="T67"/>
                <a:gd fmla="*/ 198 w 669" name="T68"/>
                <a:gd fmla="*/ 373 h 532" name="T69"/>
                <a:gd fmla="*/ 255 w 669" name="T70"/>
                <a:gd fmla="*/ 362 h 532" name="T71"/>
                <a:gd fmla="*/ 258 w 669" name="T72"/>
                <a:gd fmla="*/ 359 h 532" name="T73"/>
                <a:gd fmla="*/ 314 w 669" name="T74"/>
                <a:gd fmla="*/ 337 h 532" name="T75"/>
                <a:gd fmla="*/ 326 w 669" name="T76"/>
                <a:gd fmla="*/ 253 h 532" name="T77"/>
                <a:gd fmla="*/ 344 w 669" name="T78"/>
                <a:gd fmla="*/ 250 h 532" name="T79"/>
                <a:gd fmla="*/ 349 w 669" name="T80"/>
                <a:gd fmla="*/ 252 h 532" name="T81"/>
                <a:gd fmla="*/ 419 w 669" name="T82"/>
                <a:gd fmla="*/ 297 h 532" name="T83"/>
                <a:gd fmla="*/ 411 w 669" name="T84"/>
                <a:gd fmla="*/ 272 h 532" name="T85"/>
                <a:gd fmla="*/ 438 w 669" name="T86"/>
                <a:gd fmla="*/ 261 h 532" name="T87"/>
                <a:gd fmla="*/ 456 w 669" name="T88"/>
                <a:gd fmla="*/ 252 h 532" name="T89"/>
                <a:gd fmla="*/ 509 w 669" name="T90"/>
                <a:gd fmla="*/ 268 h 532" name="T91"/>
                <a:gd fmla="*/ 544 w 669" name="T92"/>
                <a:gd fmla="*/ 245 h 532" name="T93"/>
                <a:gd fmla="*/ 547 w 669" name="T94"/>
                <a:gd fmla="*/ 248 h 532" name="T95"/>
                <a:gd fmla="*/ 628 w 669" name="T96"/>
                <a:gd fmla="*/ 182 h 532" name="T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b="b" l="0" r="r" t="0"/>
              <a:pathLst>
                <a:path h="532" w="669">
                  <a:moveTo>
                    <a:pt x="628" y="182"/>
                  </a:moveTo>
                  <a:cubicBezTo>
                    <a:pt x="638" y="181"/>
                    <a:pt x="643" y="177"/>
                    <a:pt x="645" y="172"/>
                  </a:cubicBezTo>
                  <a:cubicBezTo>
                    <a:pt x="645" y="171"/>
                    <a:pt x="645" y="171"/>
                    <a:pt x="645" y="171"/>
                  </a:cubicBezTo>
                  <a:cubicBezTo>
                    <a:pt x="646" y="167"/>
                    <a:pt x="646" y="167"/>
                    <a:pt x="646" y="167"/>
                  </a:cubicBezTo>
                  <a:cubicBezTo>
                    <a:pt x="650" y="167"/>
                    <a:pt x="650" y="167"/>
                    <a:pt x="650" y="167"/>
                  </a:cubicBezTo>
                  <a:cubicBezTo>
                    <a:pt x="669" y="166"/>
                    <a:pt x="669" y="166"/>
                    <a:pt x="669" y="166"/>
                  </a:cubicBezTo>
                  <a:cubicBezTo>
                    <a:pt x="669" y="153"/>
                    <a:pt x="669" y="153"/>
                    <a:pt x="669" y="153"/>
                  </a:cubicBezTo>
                  <a:cubicBezTo>
                    <a:pt x="664" y="153"/>
                    <a:pt x="659" y="151"/>
                    <a:pt x="654" y="146"/>
                  </a:cubicBezTo>
                  <a:cubicBezTo>
                    <a:pt x="622" y="118"/>
                    <a:pt x="622" y="118"/>
                    <a:pt x="622" y="118"/>
                  </a:cubicBezTo>
                  <a:cubicBezTo>
                    <a:pt x="622" y="117"/>
                    <a:pt x="622" y="117"/>
                    <a:pt x="622" y="117"/>
                  </a:cubicBezTo>
                  <a:cubicBezTo>
                    <a:pt x="608" y="77"/>
                    <a:pt x="608" y="77"/>
                    <a:pt x="608" y="77"/>
                  </a:cubicBezTo>
                  <a:cubicBezTo>
                    <a:pt x="589" y="58"/>
                    <a:pt x="589" y="58"/>
                    <a:pt x="589" y="58"/>
                  </a:cubicBezTo>
                  <a:cubicBezTo>
                    <a:pt x="566" y="57"/>
                    <a:pt x="548" y="57"/>
                    <a:pt x="535" y="58"/>
                  </a:cubicBezTo>
                  <a:cubicBezTo>
                    <a:pt x="531" y="59"/>
                    <a:pt x="531" y="59"/>
                    <a:pt x="531" y="59"/>
                  </a:cubicBezTo>
                  <a:cubicBezTo>
                    <a:pt x="532" y="71"/>
                    <a:pt x="532" y="71"/>
                    <a:pt x="532" y="71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12" y="84"/>
                    <a:pt x="512" y="84"/>
                    <a:pt x="512" y="84"/>
                  </a:cubicBezTo>
                  <a:cubicBezTo>
                    <a:pt x="509" y="82"/>
                    <a:pt x="509" y="82"/>
                    <a:pt x="509" y="82"/>
                  </a:cubicBezTo>
                  <a:cubicBezTo>
                    <a:pt x="495" y="68"/>
                    <a:pt x="487" y="63"/>
                    <a:pt x="482" y="66"/>
                  </a:cubicBezTo>
                  <a:cubicBezTo>
                    <a:pt x="445" y="84"/>
                    <a:pt x="424" y="93"/>
                    <a:pt x="417" y="88"/>
                  </a:cubicBezTo>
                  <a:cubicBezTo>
                    <a:pt x="413" y="89"/>
                    <a:pt x="408" y="94"/>
                    <a:pt x="400" y="101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93" y="101"/>
                    <a:pt x="393" y="101"/>
                    <a:pt x="393" y="101"/>
                  </a:cubicBezTo>
                  <a:cubicBezTo>
                    <a:pt x="382" y="91"/>
                    <a:pt x="377" y="83"/>
                    <a:pt x="377" y="77"/>
                  </a:cubicBezTo>
                  <a:cubicBezTo>
                    <a:pt x="377" y="72"/>
                    <a:pt x="384" y="64"/>
                    <a:pt x="397" y="50"/>
                  </a:cubicBezTo>
                  <a:cubicBezTo>
                    <a:pt x="412" y="33"/>
                    <a:pt x="419" y="24"/>
                    <a:pt x="419" y="22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12" y="14"/>
                    <a:pt x="403" y="19"/>
                    <a:pt x="393" y="27"/>
                  </a:cubicBezTo>
                  <a:cubicBezTo>
                    <a:pt x="382" y="34"/>
                    <a:pt x="376" y="38"/>
                    <a:pt x="372" y="37"/>
                  </a:cubicBezTo>
                  <a:cubicBezTo>
                    <a:pt x="370" y="37"/>
                    <a:pt x="368" y="33"/>
                    <a:pt x="367" y="28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56" y="9"/>
                    <a:pt x="356" y="9"/>
                    <a:pt x="356" y="9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3" y="22"/>
                    <a:pt x="333" y="22"/>
                    <a:pt x="333" y="22"/>
                  </a:cubicBezTo>
                  <a:cubicBezTo>
                    <a:pt x="332" y="22"/>
                    <a:pt x="332" y="22"/>
                    <a:pt x="332" y="22"/>
                  </a:cubicBezTo>
                  <a:cubicBezTo>
                    <a:pt x="317" y="13"/>
                    <a:pt x="303" y="8"/>
                    <a:pt x="289" y="3"/>
                  </a:cubicBezTo>
                  <a:cubicBezTo>
                    <a:pt x="280" y="0"/>
                    <a:pt x="270" y="4"/>
                    <a:pt x="261" y="15"/>
                  </a:cubicBezTo>
                  <a:cubicBezTo>
                    <a:pt x="270" y="31"/>
                    <a:pt x="270" y="31"/>
                    <a:pt x="270" y="31"/>
                  </a:cubicBezTo>
                  <a:cubicBezTo>
                    <a:pt x="277" y="47"/>
                    <a:pt x="280" y="58"/>
                    <a:pt x="277" y="65"/>
                  </a:cubicBezTo>
                  <a:cubicBezTo>
                    <a:pt x="276" y="68"/>
                    <a:pt x="273" y="71"/>
                    <a:pt x="268" y="71"/>
                  </a:cubicBezTo>
                  <a:cubicBezTo>
                    <a:pt x="262" y="74"/>
                    <a:pt x="253" y="71"/>
                    <a:pt x="241" y="62"/>
                  </a:cubicBezTo>
                  <a:cubicBezTo>
                    <a:pt x="231" y="56"/>
                    <a:pt x="224" y="50"/>
                    <a:pt x="218" y="47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6" y="45"/>
                    <a:pt x="206" y="45"/>
                    <a:pt x="206" y="45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189" y="87"/>
                    <a:pt x="189" y="87"/>
                    <a:pt x="189" y="87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8" y="125"/>
                    <a:pt x="198" y="125"/>
                    <a:pt x="198" y="125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1"/>
                    <a:pt x="179" y="161"/>
                    <a:pt x="179" y="161"/>
                  </a:cubicBezTo>
                  <a:cubicBezTo>
                    <a:pt x="163" y="177"/>
                    <a:pt x="163" y="177"/>
                    <a:pt x="163" y="17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76" y="310"/>
                    <a:pt x="76" y="310"/>
                    <a:pt x="76" y="310"/>
                  </a:cubicBezTo>
                  <a:cubicBezTo>
                    <a:pt x="84" y="327"/>
                    <a:pt x="84" y="327"/>
                    <a:pt x="84" y="327"/>
                  </a:cubicBezTo>
                  <a:cubicBezTo>
                    <a:pt x="84" y="328"/>
                    <a:pt x="84" y="328"/>
                    <a:pt x="84" y="328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78" y="351"/>
                    <a:pt x="78" y="351"/>
                    <a:pt x="78" y="351"/>
                  </a:cubicBezTo>
                  <a:cubicBezTo>
                    <a:pt x="55" y="348"/>
                    <a:pt x="55" y="348"/>
                    <a:pt x="55" y="348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20" y="376"/>
                    <a:pt x="20" y="376"/>
                    <a:pt x="20" y="376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7" y="485"/>
                    <a:pt x="7" y="485"/>
                    <a:pt x="7" y="485"/>
                  </a:cubicBezTo>
                  <a:cubicBezTo>
                    <a:pt x="8" y="487"/>
                    <a:pt x="8" y="487"/>
                    <a:pt x="8" y="487"/>
                  </a:cubicBezTo>
                  <a:cubicBezTo>
                    <a:pt x="8" y="501"/>
                    <a:pt x="8" y="501"/>
                    <a:pt x="8" y="501"/>
                  </a:cubicBezTo>
                  <a:cubicBezTo>
                    <a:pt x="20" y="517"/>
                    <a:pt x="20" y="517"/>
                    <a:pt x="20" y="517"/>
                  </a:cubicBezTo>
                  <a:cubicBezTo>
                    <a:pt x="21" y="519"/>
                    <a:pt x="21" y="519"/>
                    <a:pt x="21" y="519"/>
                  </a:cubicBezTo>
                  <a:cubicBezTo>
                    <a:pt x="21" y="532"/>
                    <a:pt x="21" y="532"/>
                    <a:pt x="21" y="532"/>
                  </a:cubicBezTo>
                  <a:cubicBezTo>
                    <a:pt x="55" y="529"/>
                    <a:pt x="55" y="529"/>
                    <a:pt x="55" y="529"/>
                  </a:cubicBezTo>
                  <a:cubicBezTo>
                    <a:pt x="57" y="526"/>
                    <a:pt x="57" y="526"/>
                    <a:pt x="57" y="526"/>
                  </a:cubicBezTo>
                  <a:cubicBezTo>
                    <a:pt x="57" y="525"/>
                    <a:pt x="57" y="525"/>
                    <a:pt x="57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4"/>
                    <a:pt x="58" y="524"/>
                    <a:pt x="58" y="524"/>
                  </a:cubicBezTo>
                  <a:cubicBezTo>
                    <a:pt x="68" y="512"/>
                    <a:pt x="68" y="512"/>
                    <a:pt x="68" y="512"/>
                  </a:cubicBezTo>
                  <a:cubicBezTo>
                    <a:pt x="47" y="493"/>
                    <a:pt x="47" y="493"/>
                    <a:pt x="47" y="493"/>
                  </a:cubicBezTo>
                  <a:cubicBezTo>
                    <a:pt x="45" y="490"/>
                    <a:pt x="45" y="490"/>
                    <a:pt x="45" y="490"/>
                  </a:cubicBezTo>
                  <a:cubicBezTo>
                    <a:pt x="33" y="481"/>
                    <a:pt x="33" y="481"/>
                    <a:pt x="33" y="481"/>
                  </a:cubicBezTo>
                  <a:cubicBezTo>
                    <a:pt x="32" y="480"/>
                    <a:pt x="32" y="480"/>
                    <a:pt x="32" y="480"/>
                  </a:cubicBezTo>
                  <a:cubicBezTo>
                    <a:pt x="31" y="479"/>
                    <a:pt x="31" y="479"/>
                    <a:pt x="31" y="479"/>
                  </a:cubicBezTo>
                  <a:cubicBezTo>
                    <a:pt x="31" y="458"/>
                    <a:pt x="31" y="458"/>
                    <a:pt x="31" y="458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51" y="450"/>
                    <a:pt x="51" y="450"/>
                    <a:pt x="51" y="450"/>
                  </a:cubicBezTo>
                  <a:cubicBezTo>
                    <a:pt x="44" y="429"/>
                    <a:pt x="44" y="429"/>
                    <a:pt x="44" y="429"/>
                  </a:cubicBezTo>
                  <a:cubicBezTo>
                    <a:pt x="85" y="429"/>
                    <a:pt x="85" y="429"/>
                    <a:pt x="85" y="429"/>
                  </a:cubicBezTo>
                  <a:cubicBezTo>
                    <a:pt x="158" y="394"/>
                    <a:pt x="158" y="394"/>
                    <a:pt x="158" y="394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9" y="373"/>
                    <a:pt x="169" y="373"/>
                    <a:pt x="169" y="373"/>
                  </a:cubicBezTo>
                  <a:cubicBezTo>
                    <a:pt x="184" y="380"/>
                    <a:pt x="184" y="380"/>
                    <a:pt x="184" y="380"/>
                  </a:cubicBezTo>
                  <a:cubicBezTo>
                    <a:pt x="185" y="380"/>
                    <a:pt x="185" y="380"/>
                    <a:pt x="185" y="380"/>
                  </a:cubicBezTo>
                  <a:cubicBezTo>
                    <a:pt x="186" y="383"/>
                    <a:pt x="186" y="383"/>
                    <a:pt x="186" y="383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200" y="389"/>
                    <a:pt x="200" y="389"/>
                    <a:pt x="200" y="389"/>
                  </a:cubicBezTo>
                  <a:cubicBezTo>
                    <a:pt x="198" y="373"/>
                    <a:pt x="198" y="373"/>
                    <a:pt x="198" y="373"/>
                  </a:cubicBezTo>
                  <a:cubicBezTo>
                    <a:pt x="222" y="373"/>
                    <a:pt x="222" y="373"/>
                    <a:pt x="222" y="373"/>
                  </a:cubicBezTo>
                  <a:cubicBezTo>
                    <a:pt x="245" y="378"/>
                    <a:pt x="245" y="378"/>
                    <a:pt x="245" y="378"/>
                  </a:cubicBezTo>
                  <a:cubicBezTo>
                    <a:pt x="255" y="362"/>
                    <a:pt x="255" y="362"/>
                    <a:pt x="255" y="362"/>
                  </a:cubicBezTo>
                  <a:cubicBezTo>
                    <a:pt x="256" y="361"/>
                    <a:pt x="256" y="361"/>
                    <a:pt x="256" y="361"/>
                  </a:cubicBezTo>
                  <a:cubicBezTo>
                    <a:pt x="256" y="360"/>
                    <a:pt x="256" y="360"/>
                    <a:pt x="256" y="360"/>
                  </a:cubicBezTo>
                  <a:cubicBezTo>
                    <a:pt x="258" y="359"/>
                    <a:pt x="258" y="359"/>
                    <a:pt x="258" y="359"/>
                  </a:cubicBezTo>
                  <a:cubicBezTo>
                    <a:pt x="283" y="351"/>
                    <a:pt x="283" y="351"/>
                    <a:pt x="283" y="351"/>
                  </a:cubicBezTo>
                  <a:cubicBezTo>
                    <a:pt x="287" y="314"/>
                    <a:pt x="287" y="314"/>
                    <a:pt x="287" y="314"/>
                  </a:cubicBezTo>
                  <a:cubicBezTo>
                    <a:pt x="314" y="337"/>
                    <a:pt x="314" y="337"/>
                    <a:pt x="314" y="337"/>
                  </a:cubicBezTo>
                  <a:cubicBezTo>
                    <a:pt x="324" y="340"/>
                    <a:pt x="324" y="340"/>
                    <a:pt x="324" y="340"/>
                  </a:cubicBezTo>
                  <a:cubicBezTo>
                    <a:pt x="330" y="333"/>
                    <a:pt x="330" y="333"/>
                    <a:pt x="330" y="33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6" y="251"/>
                    <a:pt x="326" y="251"/>
                    <a:pt x="326" y="251"/>
                  </a:cubicBezTo>
                  <a:cubicBezTo>
                    <a:pt x="326" y="247"/>
                    <a:pt x="326" y="247"/>
                    <a:pt x="326" y="247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5" y="250"/>
                    <a:pt x="345" y="250"/>
                    <a:pt x="345" y="250"/>
                  </a:cubicBezTo>
                  <a:cubicBezTo>
                    <a:pt x="345" y="250"/>
                    <a:pt x="347" y="251"/>
                    <a:pt x="348" y="251"/>
                  </a:cubicBezTo>
                  <a:cubicBezTo>
                    <a:pt x="348" y="251"/>
                    <a:pt x="348" y="252"/>
                    <a:pt x="349" y="252"/>
                  </a:cubicBezTo>
                  <a:cubicBezTo>
                    <a:pt x="357" y="264"/>
                    <a:pt x="377" y="304"/>
                    <a:pt x="377" y="304"/>
                  </a:cubicBezTo>
                  <a:cubicBezTo>
                    <a:pt x="413" y="299"/>
                    <a:pt x="413" y="299"/>
                    <a:pt x="413" y="299"/>
                  </a:cubicBezTo>
                  <a:cubicBezTo>
                    <a:pt x="419" y="297"/>
                    <a:pt x="419" y="297"/>
                    <a:pt x="419" y="297"/>
                  </a:cubicBezTo>
                  <a:cubicBezTo>
                    <a:pt x="425" y="285"/>
                    <a:pt x="425" y="285"/>
                    <a:pt x="425" y="285"/>
                  </a:cubicBezTo>
                  <a:cubicBezTo>
                    <a:pt x="414" y="276"/>
                    <a:pt x="414" y="276"/>
                    <a:pt x="414" y="276"/>
                  </a:cubicBezTo>
                  <a:cubicBezTo>
                    <a:pt x="411" y="272"/>
                    <a:pt x="411" y="272"/>
                    <a:pt x="411" y="272"/>
                  </a:cubicBezTo>
                  <a:cubicBezTo>
                    <a:pt x="435" y="264"/>
                    <a:pt x="435" y="264"/>
                    <a:pt x="435" y="264"/>
                  </a:cubicBezTo>
                  <a:cubicBezTo>
                    <a:pt x="437" y="262"/>
                    <a:pt x="437" y="262"/>
                    <a:pt x="437" y="262"/>
                  </a:cubicBezTo>
                  <a:cubicBezTo>
                    <a:pt x="438" y="261"/>
                    <a:pt x="438" y="261"/>
                    <a:pt x="438" y="261"/>
                  </a:cubicBezTo>
                  <a:cubicBezTo>
                    <a:pt x="448" y="272"/>
                    <a:pt x="448" y="272"/>
                    <a:pt x="448" y="272"/>
                  </a:cubicBezTo>
                  <a:cubicBezTo>
                    <a:pt x="456" y="268"/>
                    <a:pt x="456" y="268"/>
                    <a:pt x="456" y="268"/>
                  </a:cubicBezTo>
                  <a:cubicBezTo>
                    <a:pt x="456" y="252"/>
                    <a:pt x="456" y="252"/>
                    <a:pt x="456" y="252"/>
                  </a:cubicBezTo>
                  <a:cubicBezTo>
                    <a:pt x="462" y="251"/>
                    <a:pt x="462" y="251"/>
                    <a:pt x="462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92" y="252"/>
                    <a:pt x="502" y="258"/>
                    <a:pt x="509" y="268"/>
                  </a:cubicBezTo>
                  <a:cubicBezTo>
                    <a:pt x="511" y="272"/>
                    <a:pt x="511" y="272"/>
                    <a:pt x="511" y="272"/>
                  </a:cubicBezTo>
                  <a:cubicBezTo>
                    <a:pt x="518" y="247"/>
                    <a:pt x="518" y="247"/>
                    <a:pt x="518" y="247"/>
                  </a:cubicBezTo>
                  <a:cubicBezTo>
                    <a:pt x="523" y="240"/>
                    <a:pt x="531" y="239"/>
                    <a:pt x="544" y="245"/>
                  </a:cubicBezTo>
                  <a:cubicBezTo>
                    <a:pt x="546" y="246"/>
                    <a:pt x="546" y="246"/>
                    <a:pt x="546" y="246"/>
                  </a:cubicBezTo>
                  <a:cubicBezTo>
                    <a:pt x="546" y="247"/>
                    <a:pt x="546" y="247"/>
                    <a:pt x="546" y="247"/>
                  </a:cubicBezTo>
                  <a:cubicBezTo>
                    <a:pt x="547" y="248"/>
                    <a:pt x="547" y="248"/>
                    <a:pt x="547" y="248"/>
                  </a:cubicBezTo>
                  <a:cubicBezTo>
                    <a:pt x="548" y="249"/>
                    <a:pt x="550" y="250"/>
                    <a:pt x="551" y="250"/>
                  </a:cubicBezTo>
                  <a:cubicBezTo>
                    <a:pt x="556" y="248"/>
                    <a:pt x="575" y="235"/>
                    <a:pt x="606" y="211"/>
                  </a:cubicBezTo>
                  <a:cubicBezTo>
                    <a:pt x="606" y="195"/>
                    <a:pt x="615" y="186"/>
                    <a:pt x="628" y="18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>
                <a:solidFill>
                  <a:srgbClr val="BFC0C0"/>
                </a:solidFill>
              </a:endParaRPr>
            </a:p>
          </p:txBody>
        </p:sp>
        <p:sp>
          <p:nvSpPr>
            <p:cNvPr id="249" name="Freeform 21"/>
            <p:cNvSpPr/>
            <p:nvPr/>
          </p:nvSpPr>
          <p:spPr bwMode="auto">
            <a:xfrm>
              <a:off x="3484768" y="3402776"/>
              <a:ext cx="394981" cy="536462"/>
            </a:xfrm>
            <a:custGeom>
              <a:gdLst>
                <a:gd fmla="*/ 315 w 403" name="T0"/>
                <a:gd fmla="*/ 20 h 545" name="T1"/>
                <a:gd fmla="*/ 280 w 403" name="T2"/>
                <a:gd fmla="*/ 6 h 545" name="T3"/>
                <a:gd fmla="*/ 232 w 403" name="T4"/>
                <a:gd fmla="*/ 40 h 545" name="T5"/>
                <a:gd fmla="*/ 202 w 403" name="T6"/>
                <a:gd fmla="*/ 27 h 545" name="T7"/>
                <a:gd fmla="*/ 200 w 403" name="T8"/>
                <a:gd fmla="*/ 29 h 545" name="T9"/>
                <a:gd fmla="*/ 142 w 403" name="T10"/>
                <a:gd fmla="*/ 43 h 545" name="T11"/>
                <a:gd fmla="*/ 113 w 403" name="T12"/>
                <a:gd fmla="*/ 46 h 545" name="T13"/>
                <a:gd fmla="*/ 90 w 403" name="T14"/>
                <a:gd fmla="*/ 69 h 545" name="T15"/>
                <a:gd fmla="*/ 53 w 403" name="T16"/>
                <a:gd fmla="*/ 71 h 545" name="T17"/>
                <a:gd fmla="*/ 28 w 403" name="T18"/>
                <a:gd fmla="*/ 116 h 545" name="T19"/>
                <a:gd fmla="*/ 29 w 403" name="T20"/>
                <a:gd fmla="*/ 121 h 545" name="T21"/>
                <a:gd fmla="*/ 45 w 403" name="T22"/>
                <a:gd fmla="*/ 180 h 545" name="T23"/>
                <a:gd fmla="*/ 46 w 403" name="T24"/>
                <a:gd fmla="*/ 188 h 545" name="T25"/>
                <a:gd fmla="*/ 43 w 403" name="T26"/>
                <a:gd fmla="*/ 189 h 545" name="T27"/>
                <a:gd fmla="*/ 0 w 403" name="T28"/>
                <a:gd fmla="*/ 247 h 545" name="T29"/>
                <a:gd fmla="*/ 18 w 403" name="T30"/>
                <a:gd fmla="*/ 257 h 545" name="T31"/>
                <a:gd fmla="*/ 34 w 403" name="T32"/>
                <a:gd fmla="*/ 344 h 545" name="T33"/>
                <a:gd fmla="*/ 55 w 403" name="T34"/>
                <a:gd fmla="*/ 375 h 545" name="T35"/>
                <a:gd fmla="*/ 57 w 403" name="T36"/>
                <a:gd fmla="*/ 399 h 545" name="T37"/>
                <a:gd fmla="*/ 59 w 403" name="T38"/>
                <a:gd fmla="*/ 476 h 545" name="T39"/>
                <a:gd fmla="*/ 70 w 403" name="T40"/>
                <a:gd fmla="*/ 476 h 545" name="T41"/>
                <a:gd fmla="*/ 115 w 403" name="T42"/>
                <a:gd fmla="*/ 476 h 545" name="T43"/>
                <a:gd fmla="*/ 74 w 403" name="T44"/>
                <a:gd fmla="*/ 534 h 545" name="T45"/>
                <a:gd fmla="*/ 105 w 403" name="T46"/>
                <a:gd fmla="*/ 535 h 545" name="T47"/>
                <a:gd fmla="*/ 198 w 403" name="T48"/>
                <a:gd fmla="*/ 528 h 545" name="T49"/>
                <a:gd fmla="*/ 204 w 403" name="T50"/>
                <a:gd fmla="*/ 513 h 545" name="T51"/>
                <a:gd fmla="*/ 204 w 403" name="T52"/>
                <a:gd fmla="*/ 501 h 545" name="T53"/>
                <a:gd fmla="*/ 198 w 403" name="T54"/>
                <a:gd fmla="*/ 470 h 545" name="T55"/>
                <a:gd fmla="*/ 219 w 403" name="T56"/>
                <a:gd fmla="*/ 455 h 545" name="T57"/>
                <a:gd fmla="*/ 214 w 403" name="T58"/>
                <a:gd fmla="*/ 441 h 545" name="T59"/>
                <a:gd fmla="*/ 215 w 403" name="T60"/>
                <a:gd fmla="*/ 440 h 545" name="T61"/>
                <a:gd fmla="*/ 226 w 403" name="T62"/>
                <a:gd fmla="*/ 405 h 545" name="T63"/>
                <a:gd fmla="*/ 235 w 403" name="T64"/>
                <a:gd fmla="*/ 392 h 545" name="T65"/>
                <a:gd fmla="*/ 246 w 403" name="T66"/>
                <a:gd fmla="*/ 383 h 545" name="T67"/>
                <a:gd fmla="*/ 266 w 403" name="T68"/>
                <a:gd fmla="*/ 341 h 545" name="T69"/>
                <a:gd fmla="*/ 272 w 403" name="T70"/>
                <a:gd fmla="*/ 335 h 545" name="T71"/>
                <a:gd fmla="*/ 263 w 403" name="T72"/>
                <a:gd fmla="*/ 291 h 545" name="T73"/>
                <a:gd fmla="*/ 295 w 403" name="T74"/>
                <a:gd fmla="*/ 261 h 545" name="T75"/>
                <a:gd fmla="*/ 291 w 403" name="T76"/>
                <a:gd fmla="*/ 222 h 545" name="T77"/>
                <a:gd fmla="*/ 330 w 403" name="T78"/>
                <a:gd fmla="*/ 177 h 545" name="T79"/>
                <a:gd fmla="*/ 346 w 403" name="T80"/>
                <a:gd fmla="*/ 184 h 545" name="T81"/>
                <a:gd fmla="*/ 375 w 403" name="T82"/>
                <a:gd fmla="*/ 167 h 545" name="T83"/>
                <a:gd fmla="*/ 375 w 403" name="T84"/>
                <a:gd fmla="*/ 167 h 545" name="T85"/>
                <a:gd fmla="*/ 392 w 403" name="T86"/>
                <a:gd fmla="*/ 156 h 545" name="T87"/>
                <a:gd fmla="*/ 390 w 403" name="T88"/>
                <a:gd fmla="*/ 138 h 545" name="T89"/>
                <a:gd fmla="*/ 397 w 403" name="T90"/>
                <a:gd fmla="*/ 134 h 545" name="T91"/>
                <a:gd fmla="*/ 403 w 403" name="T92"/>
                <a:gd fmla="*/ 126 h 545" name="T93"/>
                <a:gd fmla="*/ 366 w 403" name="T94"/>
                <a:gd fmla="*/ 67 h 545" name="T95"/>
                <a:gd fmla="*/ 350 w 403" name="T96"/>
                <a:gd fmla="*/ 24 h 545" name="T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b="b" l="0" r="r" t="0"/>
              <a:pathLst>
                <a:path h="545" w="402">
                  <a:moveTo>
                    <a:pt x="316" y="21"/>
                  </a:moveTo>
                  <a:cubicBezTo>
                    <a:pt x="315" y="20"/>
                    <a:pt x="315" y="20"/>
                    <a:pt x="315" y="2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80" y="6"/>
                    <a:pt x="280" y="6"/>
                    <a:pt x="280" y="6"/>
                  </a:cubicBezTo>
                  <a:cubicBezTo>
                    <a:pt x="271" y="25"/>
                    <a:pt x="259" y="37"/>
                    <a:pt x="245" y="42"/>
                  </a:cubicBezTo>
                  <a:cubicBezTo>
                    <a:pt x="240" y="44"/>
                    <a:pt x="235" y="43"/>
                    <a:pt x="232" y="40"/>
                  </a:cubicBezTo>
                  <a:cubicBezTo>
                    <a:pt x="228" y="35"/>
                    <a:pt x="230" y="23"/>
                    <a:pt x="237" y="5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13" y="46"/>
                    <a:pt x="113" y="46"/>
                    <a:pt x="113" y="4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46" y="71"/>
                    <a:pt x="33" y="82"/>
                    <a:pt x="10" y="104"/>
                  </a:cubicBezTo>
                  <a:cubicBezTo>
                    <a:pt x="21" y="108"/>
                    <a:pt x="26" y="113"/>
                    <a:pt x="28" y="116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8" y="256"/>
                    <a:pt x="14" y="255"/>
                    <a:pt x="18" y="257"/>
                  </a:cubicBezTo>
                  <a:cubicBezTo>
                    <a:pt x="23" y="259"/>
                    <a:pt x="25" y="268"/>
                    <a:pt x="23" y="280"/>
                  </a:cubicBezTo>
                  <a:cubicBezTo>
                    <a:pt x="21" y="300"/>
                    <a:pt x="24" y="323"/>
                    <a:pt x="34" y="34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54" y="365"/>
                    <a:pt x="56" y="370"/>
                    <a:pt x="55" y="375"/>
                  </a:cubicBezTo>
                  <a:cubicBezTo>
                    <a:pt x="47" y="386"/>
                    <a:pt x="47" y="386"/>
                    <a:pt x="47" y="38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62" y="409"/>
                    <a:pt x="58" y="427"/>
                    <a:pt x="45" y="452"/>
                  </a:cubicBezTo>
                  <a:cubicBezTo>
                    <a:pt x="59" y="476"/>
                    <a:pt x="59" y="476"/>
                    <a:pt x="59" y="476"/>
                  </a:cubicBezTo>
                  <a:cubicBezTo>
                    <a:pt x="61" y="481"/>
                    <a:pt x="61" y="481"/>
                    <a:pt x="61" y="481"/>
                  </a:cubicBezTo>
                  <a:cubicBezTo>
                    <a:pt x="70" y="476"/>
                    <a:pt x="70" y="476"/>
                    <a:pt x="70" y="476"/>
                  </a:cubicBezTo>
                  <a:cubicBezTo>
                    <a:pt x="83" y="463"/>
                    <a:pt x="95" y="460"/>
                    <a:pt x="104" y="463"/>
                  </a:cubicBezTo>
                  <a:cubicBezTo>
                    <a:pt x="111" y="465"/>
                    <a:pt x="114" y="470"/>
                    <a:pt x="115" y="476"/>
                  </a:cubicBezTo>
                  <a:cubicBezTo>
                    <a:pt x="116" y="483"/>
                    <a:pt x="108" y="496"/>
                    <a:pt x="89" y="515"/>
                  </a:cubicBezTo>
                  <a:cubicBezTo>
                    <a:pt x="74" y="534"/>
                    <a:pt x="74" y="534"/>
                    <a:pt x="74" y="534"/>
                  </a:cubicBezTo>
                  <a:cubicBezTo>
                    <a:pt x="81" y="545"/>
                    <a:pt x="81" y="545"/>
                    <a:pt x="81" y="545"/>
                  </a:cubicBezTo>
                  <a:cubicBezTo>
                    <a:pt x="92" y="536"/>
                    <a:pt x="100" y="533"/>
                    <a:pt x="105" y="535"/>
                  </a:cubicBezTo>
                  <a:cubicBezTo>
                    <a:pt x="112" y="535"/>
                    <a:pt x="130" y="528"/>
                    <a:pt x="160" y="513"/>
                  </a:cubicBezTo>
                  <a:cubicBezTo>
                    <a:pt x="170" y="507"/>
                    <a:pt x="182" y="513"/>
                    <a:pt x="198" y="528"/>
                  </a:cubicBezTo>
                  <a:cubicBezTo>
                    <a:pt x="205" y="525"/>
                    <a:pt x="205" y="525"/>
                    <a:pt x="205" y="525"/>
                  </a:cubicBezTo>
                  <a:cubicBezTo>
                    <a:pt x="204" y="513"/>
                    <a:pt x="204" y="513"/>
                    <a:pt x="204" y="513"/>
                  </a:cubicBezTo>
                  <a:cubicBezTo>
                    <a:pt x="200" y="510"/>
                    <a:pt x="200" y="510"/>
                    <a:pt x="200" y="510"/>
                  </a:cubicBezTo>
                  <a:cubicBezTo>
                    <a:pt x="198" y="507"/>
                    <a:pt x="200" y="504"/>
                    <a:pt x="204" y="501"/>
                  </a:cubicBezTo>
                  <a:cubicBezTo>
                    <a:pt x="198" y="481"/>
                    <a:pt x="198" y="481"/>
                    <a:pt x="198" y="481"/>
                  </a:cubicBezTo>
                  <a:cubicBezTo>
                    <a:pt x="197" y="478"/>
                    <a:pt x="197" y="474"/>
                    <a:pt x="198" y="470"/>
                  </a:cubicBezTo>
                  <a:cubicBezTo>
                    <a:pt x="201" y="467"/>
                    <a:pt x="206" y="465"/>
                    <a:pt x="210" y="463"/>
                  </a:cubicBezTo>
                  <a:cubicBezTo>
                    <a:pt x="219" y="455"/>
                    <a:pt x="219" y="455"/>
                    <a:pt x="219" y="455"/>
                  </a:cubicBezTo>
                  <a:cubicBezTo>
                    <a:pt x="214" y="442"/>
                    <a:pt x="214" y="442"/>
                    <a:pt x="214" y="442"/>
                  </a:cubicBezTo>
                  <a:cubicBezTo>
                    <a:pt x="214" y="441"/>
                    <a:pt x="214" y="441"/>
                    <a:pt x="214" y="441"/>
                  </a:cubicBezTo>
                  <a:cubicBezTo>
                    <a:pt x="215" y="441"/>
                    <a:pt x="215" y="441"/>
                    <a:pt x="215" y="441"/>
                  </a:cubicBezTo>
                  <a:cubicBezTo>
                    <a:pt x="215" y="440"/>
                    <a:pt x="215" y="440"/>
                    <a:pt x="215" y="440"/>
                  </a:cubicBezTo>
                  <a:cubicBezTo>
                    <a:pt x="219" y="433"/>
                    <a:pt x="219" y="428"/>
                    <a:pt x="218" y="425"/>
                  </a:cubicBezTo>
                  <a:cubicBezTo>
                    <a:pt x="214" y="418"/>
                    <a:pt x="217" y="412"/>
                    <a:pt x="226" y="405"/>
                  </a:cubicBezTo>
                  <a:cubicBezTo>
                    <a:pt x="237" y="394"/>
                    <a:pt x="237" y="394"/>
                    <a:pt x="237" y="394"/>
                  </a:cubicBezTo>
                  <a:cubicBezTo>
                    <a:pt x="235" y="392"/>
                    <a:pt x="235" y="392"/>
                    <a:pt x="235" y="392"/>
                  </a:cubicBezTo>
                  <a:cubicBezTo>
                    <a:pt x="232" y="389"/>
                    <a:pt x="232" y="389"/>
                    <a:pt x="232" y="389"/>
                  </a:cubicBezTo>
                  <a:cubicBezTo>
                    <a:pt x="246" y="383"/>
                    <a:pt x="246" y="383"/>
                    <a:pt x="246" y="383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6" y="360"/>
                    <a:pt x="251" y="351"/>
                    <a:pt x="266" y="341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56" y="317"/>
                    <a:pt x="256" y="317"/>
                    <a:pt x="256" y="317"/>
                  </a:cubicBezTo>
                  <a:cubicBezTo>
                    <a:pt x="251" y="310"/>
                    <a:pt x="253" y="300"/>
                    <a:pt x="263" y="291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6" y="254"/>
                    <a:pt x="296" y="254"/>
                    <a:pt x="296" y="254"/>
                  </a:cubicBezTo>
                  <a:cubicBezTo>
                    <a:pt x="290" y="252"/>
                    <a:pt x="288" y="240"/>
                    <a:pt x="291" y="222"/>
                  </a:cubicBezTo>
                  <a:cubicBezTo>
                    <a:pt x="295" y="194"/>
                    <a:pt x="308" y="180"/>
                    <a:pt x="330" y="177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0" y="141"/>
                    <a:pt x="390" y="141"/>
                    <a:pt x="390" y="141"/>
                  </a:cubicBezTo>
                  <a:cubicBezTo>
                    <a:pt x="390" y="138"/>
                    <a:pt x="390" y="138"/>
                    <a:pt x="390" y="138"/>
                  </a:cubicBezTo>
                  <a:cubicBezTo>
                    <a:pt x="392" y="136"/>
                    <a:pt x="392" y="136"/>
                    <a:pt x="392" y="136"/>
                  </a:cubicBezTo>
                  <a:cubicBezTo>
                    <a:pt x="397" y="134"/>
                    <a:pt x="397" y="134"/>
                    <a:pt x="397" y="134"/>
                  </a:cubicBezTo>
                  <a:cubicBezTo>
                    <a:pt x="402" y="127"/>
                    <a:pt x="402" y="127"/>
                    <a:pt x="402" y="127"/>
                  </a:cubicBezTo>
                  <a:cubicBezTo>
                    <a:pt x="403" y="126"/>
                    <a:pt x="403" y="126"/>
                    <a:pt x="403" y="126"/>
                  </a:cubicBezTo>
                  <a:cubicBezTo>
                    <a:pt x="392" y="108"/>
                    <a:pt x="392" y="108"/>
                    <a:pt x="392" y="108"/>
                  </a:cubicBezTo>
                  <a:cubicBezTo>
                    <a:pt x="382" y="95"/>
                    <a:pt x="372" y="82"/>
                    <a:pt x="366" y="67"/>
                  </a:cubicBezTo>
                  <a:cubicBezTo>
                    <a:pt x="361" y="58"/>
                    <a:pt x="362" y="47"/>
                    <a:pt x="369" y="36"/>
                  </a:cubicBezTo>
                  <a:cubicBezTo>
                    <a:pt x="350" y="24"/>
                    <a:pt x="350" y="24"/>
                    <a:pt x="350" y="24"/>
                  </a:cubicBezTo>
                  <a:lnTo>
                    <a:pt x="316" y="2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0" name="Freeform 22"/>
            <p:cNvSpPr/>
            <p:nvPr/>
          </p:nvSpPr>
          <p:spPr bwMode="auto">
            <a:xfrm>
              <a:off x="3688961" y="3542588"/>
              <a:ext cx="364042" cy="448432"/>
            </a:xfrm>
            <a:custGeom>
              <a:gdLst>
                <a:gd fmla="*/ 192 w 371" name="T0"/>
                <a:gd fmla="*/ 21 h 456" name="T1"/>
                <a:gd fmla="*/ 158 w 371" name="T2"/>
                <a:gd fmla="*/ 52 h 456" name="T3"/>
                <a:gd fmla="*/ 157 w 371" name="T4"/>
                <a:gd fmla="*/ 54 h 456" name="T5"/>
                <a:gd fmla="*/ 134 w 371" name="T6"/>
                <a:gd fmla="*/ 54 h 456" name="T7"/>
                <a:gd fmla="*/ 94 w 371" name="T8"/>
                <a:gd fmla="*/ 81 h 456" name="T9"/>
                <a:gd fmla="*/ 105 w 371" name="T10"/>
                <a:gd fmla="*/ 88 h 456" name="T11"/>
                <a:gd fmla="*/ 97 w 371" name="T12"/>
                <a:gd fmla="*/ 124 h 456" name="T13"/>
                <a:gd fmla="*/ 62 w 371" name="T14"/>
                <a:gd fmla="*/ 155 h 456" name="T15"/>
                <a:gd fmla="*/ 63 w 371" name="T16"/>
                <a:gd fmla="*/ 177 h 456" name="T17"/>
                <a:gd fmla="*/ 71 w 371" name="T18"/>
                <a:gd fmla="*/ 202 h 456" name="T19"/>
                <a:gd fmla="*/ 48 w 371" name="T20"/>
                <a:gd fmla="*/ 244 h 456" name="T21"/>
                <a:gd fmla="*/ 47 w 371" name="T22"/>
                <a:gd fmla="*/ 248 h 456" name="T23"/>
                <a:gd fmla="*/ 31 w 371" name="T24"/>
                <a:gd fmla="*/ 265 h 456" name="T25"/>
                <a:gd fmla="*/ 20 w 371" name="T26"/>
                <a:gd fmla="*/ 278 h 456" name="T27"/>
                <a:gd fmla="*/ 18 w 371" name="T28"/>
                <a:gd fmla="*/ 320 h 456" name="T29"/>
                <a:gd fmla="*/ 5 w 371" name="T30"/>
                <a:gd fmla="*/ 332 h 456" name="T31"/>
                <a:gd fmla="*/ 0 w 371" name="T32"/>
                <a:gd fmla="*/ 336 h 456" name="T33"/>
                <a:gd fmla="*/ 9 w 371" name="T34"/>
                <a:gd fmla="*/ 361 h 456" name="T35"/>
                <a:gd fmla="*/ 69 w 371" name="T36"/>
                <a:gd fmla="*/ 361 h 456" name="T37"/>
                <a:gd fmla="*/ 93 w 371" name="T38"/>
                <a:gd fmla="*/ 385 h 456" name="T39"/>
                <a:gd fmla="*/ 94 w 371" name="T40"/>
                <a:gd fmla="*/ 386 h 456" name="T41"/>
                <a:gd fmla="*/ 136 w 371" name="T42"/>
                <a:gd fmla="*/ 452 h 456" name="T43"/>
                <a:gd fmla="*/ 149 w 371" name="T44"/>
                <a:gd fmla="*/ 423 h 456" name="T45"/>
                <a:gd fmla="*/ 179 w 371" name="T46"/>
                <a:gd fmla="*/ 446 h 456" name="T47"/>
                <a:gd fmla="*/ 201 w 371" name="T48"/>
                <a:gd fmla="*/ 384 h 456" name="T49"/>
                <a:gd fmla="*/ 207 w 371" name="T50"/>
                <a:gd fmla="*/ 385 h 456" name="T51"/>
                <a:gd fmla="*/ 226 w 371" name="T52"/>
                <a:gd fmla="*/ 371 h 456" name="T53"/>
                <a:gd fmla="*/ 226 w 371" name="T54"/>
                <a:gd fmla="*/ 365 h 456" name="T55"/>
                <a:gd fmla="*/ 255 w 371" name="T56"/>
                <a:gd fmla="*/ 366 h 456" name="T57"/>
                <a:gd fmla="*/ 271 w 371" name="T58"/>
                <a:gd fmla="*/ 294 h 456" name="T59"/>
                <a:gd fmla="*/ 301 w 371" name="T60"/>
                <a:gd fmla="*/ 290 h 456" name="T61"/>
                <a:gd fmla="*/ 287 w 371" name="T62"/>
                <a:gd fmla="*/ 276 h 456" name="T63"/>
                <a:gd fmla="*/ 309 w 371" name="T64"/>
                <a:gd fmla="*/ 257 h 456" name="T65"/>
                <a:gd fmla="*/ 324 w 371" name="T66"/>
                <a:gd fmla="*/ 264 h 456" name="T67"/>
                <a:gd fmla="*/ 315 w 371" name="T68"/>
                <a:gd fmla="*/ 242 h 456" name="T69"/>
                <a:gd fmla="*/ 324 w 371" name="T70"/>
                <a:gd fmla="*/ 236 h 456" name="T71"/>
                <a:gd fmla="*/ 311 w 371" name="T72"/>
                <a:gd fmla="*/ 208 h 456" name="T73"/>
                <a:gd fmla="*/ 315 w 371" name="T74"/>
                <a:gd fmla="*/ 205 h 456" name="T75"/>
                <a:gd fmla="*/ 345 w 371" name="T76"/>
                <a:gd fmla="*/ 177 h 456" name="T77"/>
                <a:gd fmla="*/ 319 w 371" name="T78"/>
                <a:gd fmla="*/ 144 h 456" name="T79"/>
                <a:gd fmla="*/ 351 w 371" name="T80"/>
                <a:gd fmla="*/ 130 h 456" name="T81"/>
                <a:gd fmla="*/ 367 w 371" name="T82"/>
                <a:gd fmla="*/ 112 h 456" name="T83"/>
                <a:gd fmla="*/ 357 w 371" name="T84"/>
                <a:gd fmla="*/ 90 h 456" name="T85"/>
                <a:gd fmla="*/ 356 w 371" name="T86"/>
                <a:gd fmla="*/ 86 h 456" name="T87"/>
                <a:gd fmla="*/ 356 w 371" name="T88"/>
                <a:gd fmla="*/ 78 h 456" name="T89"/>
                <a:gd fmla="*/ 352 w 371" name="T90"/>
                <a:gd fmla="*/ 78 h 456" name="T91"/>
                <a:gd fmla="*/ 309 w 371" name="T92"/>
                <a:gd fmla="*/ 73 h 456" name="T93"/>
                <a:gd fmla="*/ 308 w 371" name="T94"/>
                <a:gd fmla="*/ 72 h 456" name="T95"/>
                <a:gd fmla="*/ 297 w 371" name="T96"/>
                <a:gd fmla="*/ 59 h 456" name="T97"/>
                <a:gd fmla="*/ 246 w 371" name="T98"/>
                <a:gd fmla="*/ 80 h 456" name="T99"/>
                <a:gd fmla="*/ 226 w 371" name="T100"/>
                <a:gd fmla="*/ 40 h 456" name="T101"/>
                <a:gd fmla="*/ 194 w 371" name="T102"/>
                <a:gd fmla="*/ 1 h 456" name="T103"/>
                <a:gd fmla="*/ 194 w 371" name="T104"/>
                <a:gd fmla="*/ 20 h 456" name="T1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b="b" l="0" r="r" t="0"/>
              <a:pathLst>
                <a:path h="456" w="371">
                  <a:moveTo>
                    <a:pt x="194" y="20"/>
                  </a:moveTo>
                  <a:cubicBezTo>
                    <a:pt x="192" y="21"/>
                    <a:pt x="192" y="21"/>
                    <a:pt x="192" y="21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05" y="51"/>
                    <a:pt x="97" y="61"/>
                    <a:pt x="94" y="81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57" y="162"/>
                    <a:pt x="55" y="167"/>
                    <a:pt x="57" y="170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71" y="184"/>
                    <a:pt x="75" y="189"/>
                    <a:pt x="74" y="193"/>
                  </a:cubicBezTo>
                  <a:cubicBezTo>
                    <a:pt x="74" y="196"/>
                    <a:pt x="73" y="200"/>
                    <a:pt x="71" y="202"/>
                  </a:cubicBezTo>
                  <a:cubicBezTo>
                    <a:pt x="48" y="221"/>
                    <a:pt x="48" y="221"/>
                    <a:pt x="48" y="221"/>
                  </a:cubicBezTo>
                  <a:cubicBezTo>
                    <a:pt x="49" y="226"/>
                    <a:pt x="49" y="234"/>
                    <a:pt x="48" y="244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257"/>
                    <a:pt x="37" y="260"/>
                    <a:pt x="31" y="265"/>
                  </a:cubicBezTo>
                  <a:cubicBezTo>
                    <a:pt x="20" y="277"/>
                    <a:pt x="20" y="277"/>
                    <a:pt x="20" y="277"/>
                  </a:cubicBezTo>
                  <a:cubicBezTo>
                    <a:pt x="20" y="278"/>
                    <a:pt x="20" y="278"/>
                    <a:pt x="20" y="278"/>
                  </a:cubicBezTo>
                  <a:cubicBezTo>
                    <a:pt x="22" y="283"/>
                    <a:pt x="22" y="289"/>
                    <a:pt x="18" y="299"/>
                  </a:cubicBezTo>
                  <a:cubicBezTo>
                    <a:pt x="23" y="309"/>
                    <a:pt x="23" y="317"/>
                    <a:pt x="18" y="320"/>
                  </a:cubicBezTo>
                  <a:cubicBezTo>
                    <a:pt x="7" y="330"/>
                    <a:pt x="7" y="330"/>
                    <a:pt x="7" y="330"/>
                  </a:cubicBezTo>
                  <a:cubicBezTo>
                    <a:pt x="5" y="332"/>
                    <a:pt x="5" y="332"/>
                    <a:pt x="5" y="332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27" y="359"/>
                    <a:pt x="46" y="359"/>
                    <a:pt x="67" y="361"/>
                  </a:cubicBezTo>
                  <a:cubicBezTo>
                    <a:pt x="69" y="361"/>
                    <a:pt x="69" y="361"/>
                    <a:pt x="69" y="361"/>
                  </a:cubicBezTo>
                  <a:cubicBezTo>
                    <a:pt x="69" y="362"/>
                    <a:pt x="69" y="362"/>
                    <a:pt x="69" y="362"/>
                  </a:cubicBezTo>
                  <a:cubicBezTo>
                    <a:pt x="93" y="385"/>
                    <a:pt x="93" y="385"/>
                    <a:pt x="93" y="385"/>
                  </a:cubicBezTo>
                  <a:cubicBezTo>
                    <a:pt x="93" y="386"/>
                    <a:pt x="93" y="386"/>
                    <a:pt x="93" y="386"/>
                  </a:cubicBezTo>
                  <a:cubicBezTo>
                    <a:pt x="94" y="386"/>
                    <a:pt x="94" y="386"/>
                    <a:pt x="94" y="386"/>
                  </a:cubicBezTo>
                  <a:cubicBezTo>
                    <a:pt x="107" y="425"/>
                    <a:pt x="107" y="425"/>
                    <a:pt x="107" y="425"/>
                  </a:cubicBezTo>
                  <a:cubicBezTo>
                    <a:pt x="136" y="452"/>
                    <a:pt x="136" y="452"/>
                    <a:pt x="136" y="452"/>
                  </a:cubicBezTo>
                  <a:cubicBezTo>
                    <a:pt x="148" y="456"/>
                    <a:pt x="148" y="456"/>
                    <a:pt x="148" y="456"/>
                  </a:cubicBezTo>
                  <a:cubicBezTo>
                    <a:pt x="149" y="423"/>
                    <a:pt x="149" y="423"/>
                    <a:pt x="149" y="423"/>
                  </a:cubicBezTo>
                  <a:cubicBezTo>
                    <a:pt x="175" y="450"/>
                    <a:pt x="175" y="450"/>
                    <a:pt x="175" y="450"/>
                  </a:cubicBezTo>
                  <a:cubicBezTo>
                    <a:pt x="179" y="446"/>
                    <a:pt x="179" y="446"/>
                    <a:pt x="179" y="446"/>
                  </a:cubicBezTo>
                  <a:cubicBezTo>
                    <a:pt x="198" y="406"/>
                    <a:pt x="198" y="406"/>
                    <a:pt x="198" y="406"/>
                  </a:cubicBezTo>
                  <a:cubicBezTo>
                    <a:pt x="201" y="384"/>
                    <a:pt x="201" y="384"/>
                    <a:pt x="201" y="384"/>
                  </a:cubicBezTo>
                  <a:cubicBezTo>
                    <a:pt x="205" y="385"/>
                    <a:pt x="205" y="385"/>
                    <a:pt x="205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27" y="386"/>
                    <a:pt x="227" y="386"/>
                    <a:pt x="227" y="386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67"/>
                    <a:pt x="226" y="367"/>
                    <a:pt x="226" y="367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9" y="365"/>
                    <a:pt x="229" y="365"/>
                    <a:pt x="229" y="365"/>
                  </a:cubicBezTo>
                  <a:cubicBezTo>
                    <a:pt x="255" y="366"/>
                    <a:pt x="255" y="366"/>
                    <a:pt x="255" y="366"/>
                  </a:cubicBezTo>
                  <a:cubicBezTo>
                    <a:pt x="269" y="353"/>
                    <a:pt x="275" y="341"/>
                    <a:pt x="275" y="332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301" y="290"/>
                    <a:pt x="301" y="290"/>
                    <a:pt x="301" y="290"/>
                  </a:cubicBezTo>
                  <a:cubicBezTo>
                    <a:pt x="290" y="280"/>
                    <a:pt x="290" y="280"/>
                    <a:pt x="290" y="280"/>
                  </a:cubicBezTo>
                  <a:cubicBezTo>
                    <a:pt x="287" y="276"/>
                    <a:pt x="287" y="276"/>
                    <a:pt x="287" y="276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7"/>
                    <a:pt x="309" y="257"/>
                    <a:pt x="309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24" y="264"/>
                    <a:pt x="324" y="264"/>
                    <a:pt x="324" y="264"/>
                  </a:cubicBezTo>
                  <a:cubicBezTo>
                    <a:pt x="324" y="261"/>
                    <a:pt x="324" y="261"/>
                    <a:pt x="324" y="261"/>
                  </a:cubicBezTo>
                  <a:cubicBezTo>
                    <a:pt x="315" y="242"/>
                    <a:pt x="315" y="242"/>
                    <a:pt x="315" y="242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24" y="236"/>
                    <a:pt x="324" y="236"/>
                    <a:pt x="324" y="236"/>
                  </a:cubicBezTo>
                  <a:cubicBezTo>
                    <a:pt x="322" y="228"/>
                    <a:pt x="322" y="228"/>
                    <a:pt x="322" y="228"/>
                  </a:cubicBezTo>
                  <a:cubicBezTo>
                    <a:pt x="311" y="208"/>
                    <a:pt x="311" y="208"/>
                    <a:pt x="311" y="208"/>
                  </a:cubicBezTo>
                  <a:cubicBezTo>
                    <a:pt x="313" y="207"/>
                    <a:pt x="313" y="207"/>
                    <a:pt x="313" y="207"/>
                  </a:cubicBezTo>
                  <a:cubicBezTo>
                    <a:pt x="315" y="205"/>
                    <a:pt x="315" y="205"/>
                    <a:pt x="315" y="205"/>
                  </a:cubicBezTo>
                  <a:cubicBezTo>
                    <a:pt x="344" y="189"/>
                    <a:pt x="344" y="189"/>
                    <a:pt x="344" y="18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321" y="165"/>
                    <a:pt x="308" y="154"/>
                    <a:pt x="310" y="149"/>
                  </a:cubicBezTo>
                  <a:cubicBezTo>
                    <a:pt x="311" y="145"/>
                    <a:pt x="313" y="144"/>
                    <a:pt x="319" y="144"/>
                  </a:cubicBezTo>
                  <a:cubicBezTo>
                    <a:pt x="350" y="149"/>
                    <a:pt x="350" y="149"/>
                    <a:pt x="350" y="149"/>
                  </a:cubicBezTo>
                  <a:cubicBezTo>
                    <a:pt x="351" y="130"/>
                    <a:pt x="351" y="130"/>
                    <a:pt x="351" y="130"/>
                  </a:cubicBezTo>
                  <a:cubicBezTo>
                    <a:pt x="351" y="128"/>
                    <a:pt x="351" y="128"/>
                    <a:pt x="351" y="128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71" y="100"/>
                    <a:pt x="371" y="100"/>
                    <a:pt x="371" y="100"/>
                  </a:cubicBezTo>
                  <a:cubicBezTo>
                    <a:pt x="365" y="98"/>
                    <a:pt x="361" y="94"/>
                    <a:pt x="357" y="90"/>
                  </a:cubicBezTo>
                  <a:cubicBezTo>
                    <a:pt x="356" y="88"/>
                    <a:pt x="356" y="88"/>
                    <a:pt x="356" y="88"/>
                  </a:cubicBezTo>
                  <a:cubicBezTo>
                    <a:pt x="356" y="86"/>
                    <a:pt x="356" y="86"/>
                    <a:pt x="356" y="86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3" y="77"/>
                    <a:pt x="353" y="77"/>
                    <a:pt x="353" y="77"/>
                  </a:cubicBezTo>
                  <a:cubicBezTo>
                    <a:pt x="352" y="78"/>
                    <a:pt x="352" y="78"/>
                    <a:pt x="352" y="78"/>
                  </a:cubicBezTo>
                  <a:cubicBezTo>
                    <a:pt x="350" y="82"/>
                    <a:pt x="345" y="86"/>
                    <a:pt x="338" y="86"/>
                  </a:cubicBezTo>
                  <a:cubicBezTo>
                    <a:pt x="326" y="86"/>
                    <a:pt x="316" y="80"/>
                    <a:pt x="309" y="73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0" y="57"/>
                    <a:pt x="300" y="57"/>
                    <a:pt x="300" y="57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6" y="66"/>
                    <a:pt x="292" y="72"/>
                    <a:pt x="285" y="77"/>
                  </a:cubicBezTo>
                  <a:cubicBezTo>
                    <a:pt x="271" y="84"/>
                    <a:pt x="258" y="86"/>
                    <a:pt x="246" y="80"/>
                  </a:cubicBezTo>
                  <a:cubicBezTo>
                    <a:pt x="237" y="77"/>
                    <a:pt x="232" y="71"/>
                    <a:pt x="229" y="6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3" y="20"/>
                    <a:pt x="218" y="9"/>
                    <a:pt x="212" y="5"/>
                  </a:cubicBezTo>
                  <a:cubicBezTo>
                    <a:pt x="206" y="1"/>
                    <a:pt x="199" y="0"/>
                    <a:pt x="194" y="1"/>
                  </a:cubicBezTo>
                  <a:cubicBezTo>
                    <a:pt x="195" y="19"/>
                    <a:pt x="195" y="19"/>
                    <a:pt x="195" y="19"/>
                  </a:cubicBezTo>
                  <a:lnTo>
                    <a:pt x="194" y="2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1" name="Freeform 23"/>
            <p:cNvSpPr/>
            <p:nvPr/>
          </p:nvSpPr>
          <p:spPr bwMode="auto">
            <a:xfrm>
              <a:off x="3848810" y="3259858"/>
              <a:ext cx="315572" cy="366616"/>
            </a:xfrm>
            <a:custGeom>
              <a:gdLst>
                <a:gd fmla="*/ 169 w 322" name="T0"/>
                <a:gd fmla="*/ 16 h 372" name="T1"/>
                <a:gd fmla="*/ 113 w 322" name="T2"/>
                <a:gd fmla="*/ 5 h 372" name="T3"/>
                <a:gd fmla="*/ 102 w 322" name="T4"/>
                <a:gd fmla="*/ 71 h 372" name="T5"/>
                <a:gd fmla="*/ 74 w 322" name="T6"/>
                <a:gd fmla="*/ 86 h 372" name="T7"/>
                <a:gd fmla="*/ 61 w 322" name="T8"/>
                <a:gd fmla="*/ 109 h 372" name="T9"/>
                <a:gd fmla="*/ 45 w 322" name="T10"/>
                <a:gd fmla="*/ 141 h 372" name="T11"/>
                <a:gd fmla="*/ 17 w 322" name="T12"/>
                <a:gd fmla="*/ 180 h 372" name="T13"/>
                <a:gd fmla="*/ 5 w 322" name="T14"/>
                <a:gd fmla="*/ 207 h 372" name="T15"/>
                <a:gd fmla="*/ 31 w 322" name="T16"/>
                <a:gd fmla="*/ 246 h 372" name="T17"/>
                <a:gd fmla="*/ 43 w 322" name="T18"/>
                <a:gd fmla="*/ 268 h 372" name="T19"/>
                <a:gd fmla="*/ 44 w 322" name="T20"/>
                <a:gd fmla="*/ 270 h 372" name="T21"/>
                <a:gd fmla="*/ 43 w 322" name="T22"/>
                <a:gd fmla="*/ 274 h 372" name="T23"/>
                <a:gd fmla="*/ 41 w 322" name="T24"/>
                <a:gd fmla="*/ 278 h 372" name="T25"/>
                <a:gd fmla="*/ 73 w 322" name="T26"/>
                <a:gd fmla="*/ 325 h 372" name="T27"/>
                <a:gd fmla="*/ 87 w 322" name="T28"/>
                <a:gd fmla="*/ 357 h 372" name="T29"/>
                <a:gd fmla="*/ 123 w 322" name="T30"/>
                <a:gd fmla="*/ 344 h 372" name="T31"/>
                <a:gd fmla="*/ 122 w 322" name="T32"/>
                <a:gd fmla="*/ 341 h 372" name="T33"/>
                <a:gd fmla="*/ 142 w 322" name="T34"/>
                <a:gd fmla="*/ 330 h 372" name="T35"/>
                <a:gd fmla="*/ 175 w 322" name="T36"/>
                <a:gd fmla="*/ 360 h 372" name="T37"/>
                <a:gd fmla="*/ 180 w 322" name="T38"/>
                <a:gd fmla="*/ 359 h 372" name="T39"/>
                <a:gd fmla="*/ 196 w 322" name="T40"/>
                <a:gd fmla="*/ 355 h 372" name="T41"/>
                <a:gd fmla="*/ 202 w 322" name="T42"/>
                <a:gd fmla="*/ 355 h 372" name="T43"/>
                <a:gd fmla="*/ 222 w 322" name="T44"/>
                <a:gd fmla="*/ 372 h 372" name="T45"/>
                <a:gd fmla="*/ 226 w 322" name="T46"/>
                <a:gd fmla="*/ 327 h 372" name="T47"/>
                <a:gd fmla="*/ 227 w 322" name="T48"/>
                <a:gd fmla="*/ 326 h 372" name="T49"/>
                <a:gd fmla="*/ 235 w 322" name="T50"/>
                <a:gd fmla="*/ 299 h 372" name="T51"/>
                <a:gd fmla="*/ 234 w 322" name="T52"/>
                <a:gd fmla="*/ 293 h 372" name="T53"/>
                <a:gd fmla="*/ 238 w 322" name="T54"/>
                <a:gd fmla="*/ 290 h 372" name="T55"/>
                <a:gd fmla="*/ 266 w 322" name="T56"/>
                <a:gd fmla="*/ 248 h 372" name="T57"/>
                <a:gd fmla="*/ 274 w 322" name="T58"/>
                <a:gd fmla="*/ 250 h 372" name="T59"/>
                <a:gd fmla="*/ 272 w 322" name="T60"/>
                <a:gd fmla="*/ 269 h 372" name="T61"/>
                <a:gd fmla="*/ 303 w 322" name="T62"/>
                <a:gd fmla="*/ 243 h 372" name="T63"/>
                <a:gd fmla="*/ 296 w 322" name="T64"/>
                <a:gd fmla="*/ 229 h 372" name="T65"/>
                <a:gd fmla="*/ 303 w 322" name="T66"/>
                <a:gd fmla="*/ 182 h 372" name="T67"/>
                <a:gd fmla="*/ 287 w 322" name="T68"/>
                <a:gd fmla="*/ 180 h 372" name="T69"/>
                <a:gd fmla="*/ 285 w 322" name="T70"/>
                <a:gd fmla="*/ 177 h 372" name="T71"/>
                <a:gd fmla="*/ 281 w 322" name="T72"/>
                <a:gd fmla="*/ 154 h 372" name="T73"/>
                <a:gd fmla="*/ 322 w 322" name="T74"/>
                <a:gd fmla="*/ 153 h 372" name="T75"/>
                <a:gd fmla="*/ 287 w 322" name="T76"/>
                <a:gd fmla="*/ 115 h 372" name="T77"/>
                <a:gd fmla="*/ 311 w 322" name="T78"/>
                <a:gd fmla="*/ 88 h 372" name="T79"/>
                <a:gd fmla="*/ 295 w 322" name="T80"/>
                <a:gd fmla="*/ 90 h 372" name="T81"/>
                <a:gd fmla="*/ 294 w 322" name="T82"/>
                <a:gd fmla="*/ 88 h 372" name="T83"/>
                <a:gd fmla="*/ 274 w 322" name="T84"/>
                <a:gd fmla="*/ 63 h 372" name="T85"/>
                <a:gd fmla="*/ 214 w 322" name="T86"/>
                <a:gd fmla="*/ 86 h 372" name="T87"/>
                <a:gd fmla="*/ 208 w 322" name="T88"/>
                <a:gd fmla="*/ 86 h 372" name="T89"/>
                <a:gd fmla="*/ 206 w 322" name="T90"/>
                <a:gd fmla="*/ 48 h 372" name="T91"/>
                <a:gd fmla="*/ 217 w 322" name="T92"/>
                <a:gd fmla="*/ 0 h 372" name="T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b="b" l="0" r="r" t="0"/>
              <a:pathLst>
                <a:path h="372" w="322">
                  <a:moveTo>
                    <a:pt x="198" y="5"/>
                  </a:moveTo>
                  <a:cubicBezTo>
                    <a:pt x="186" y="11"/>
                    <a:pt x="177" y="15"/>
                    <a:pt x="169" y="16"/>
                  </a:cubicBezTo>
                  <a:cubicBezTo>
                    <a:pt x="163" y="16"/>
                    <a:pt x="152" y="14"/>
                    <a:pt x="138" y="9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6" y="9"/>
                    <a:pt x="98" y="19"/>
                    <a:pt x="86" y="37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2" y="95"/>
                    <a:pt x="64" y="105"/>
                    <a:pt x="61" y="109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3" y="130"/>
                    <a:pt x="49" y="137"/>
                    <a:pt x="45" y="141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" y="192"/>
                    <a:pt x="0" y="201"/>
                    <a:pt x="5" y="20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6"/>
                    <a:pt x="43" y="276"/>
                    <a:pt x="43" y="276"/>
                  </a:cubicBezTo>
                  <a:cubicBezTo>
                    <a:pt x="41" y="278"/>
                    <a:pt x="41" y="278"/>
                    <a:pt x="41" y="278"/>
                  </a:cubicBezTo>
                  <a:cubicBezTo>
                    <a:pt x="46" y="278"/>
                    <a:pt x="50" y="280"/>
                    <a:pt x="55" y="283"/>
                  </a:cubicBezTo>
                  <a:cubicBezTo>
                    <a:pt x="64" y="288"/>
                    <a:pt x="70" y="303"/>
                    <a:pt x="73" y="325"/>
                  </a:cubicBezTo>
                  <a:cubicBezTo>
                    <a:pt x="77" y="346"/>
                    <a:pt x="77" y="346"/>
                    <a:pt x="77" y="346"/>
                  </a:cubicBezTo>
                  <a:cubicBezTo>
                    <a:pt x="80" y="352"/>
                    <a:pt x="82" y="355"/>
                    <a:pt x="87" y="357"/>
                  </a:cubicBezTo>
                  <a:cubicBezTo>
                    <a:pt x="95" y="361"/>
                    <a:pt x="106" y="360"/>
                    <a:pt x="115" y="354"/>
                  </a:cubicBezTo>
                  <a:cubicBezTo>
                    <a:pt x="121" y="350"/>
                    <a:pt x="124" y="347"/>
                    <a:pt x="123" y="344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42" y="330"/>
                    <a:pt x="142" y="330"/>
                    <a:pt x="142" y="330"/>
                  </a:cubicBezTo>
                  <a:cubicBezTo>
                    <a:pt x="156" y="354"/>
                    <a:pt x="156" y="354"/>
                    <a:pt x="156" y="354"/>
                  </a:cubicBezTo>
                  <a:cubicBezTo>
                    <a:pt x="161" y="358"/>
                    <a:pt x="166" y="360"/>
                    <a:pt x="175" y="360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76" y="346"/>
                    <a:pt x="176" y="346"/>
                    <a:pt x="176" y="346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2" y="355"/>
                    <a:pt x="202" y="355"/>
                    <a:pt x="202" y="355"/>
                  </a:cubicBezTo>
                  <a:cubicBezTo>
                    <a:pt x="203" y="357"/>
                    <a:pt x="203" y="357"/>
                    <a:pt x="203" y="357"/>
                  </a:cubicBezTo>
                  <a:cubicBezTo>
                    <a:pt x="222" y="372"/>
                    <a:pt x="222" y="372"/>
                    <a:pt x="222" y="372"/>
                  </a:cubicBezTo>
                  <a:cubicBezTo>
                    <a:pt x="227" y="363"/>
                    <a:pt x="227" y="363"/>
                    <a:pt x="227" y="363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40" y="310"/>
                    <a:pt x="240" y="310"/>
                    <a:pt x="240" y="310"/>
                  </a:cubicBezTo>
                  <a:cubicBezTo>
                    <a:pt x="241" y="308"/>
                    <a:pt x="240" y="304"/>
                    <a:pt x="235" y="299"/>
                  </a:cubicBezTo>
                  <a:cubicBezTo>
                    <a:pt x="232" y="296"/>
                    <a:pt x="232" y="296"/>
                    <a:pt x="232" y="296"/>
                  </a:cubicBezTo>
                  <a:cubicBezTo>
                    <a:pt x="234" y="293"/>
                    <a:pt x="234" y="293"/>
                    <a:pt x="234" y="293"/>
                  </a:cubicBezTo>
                  <a:cubicBezTo>
                    <a:pt x="235" y="291"/>
                    <a:pt x="235" y="291"/>
                    <a:pt x="235" y="291"/>
                  </a:cubicBezTo>
                  <a:cubicBezTo>
                    <a:pt x="238" y="290"/>
                    <a:pt x="238" y="290"/>
                    <a:pt x="238" y="290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6" y="248"/>
                    <a:pt x="266" y="248"/>
                    <a:pt x="266" y="248"/>
                  </a:cubicBezTo>
                  <a:cubicBezTo>
                    <a:pt x="272" y="249"/>
                    <a:pt x="272" y="249"/>
                    <a:pt x="272" y="249"/>
                  </a:cubicBezTo>
                  <a:cubicBezTo>
                    <a:pt x="274" y="250"/>
                    <a:pt x="274" y="250"/>
                    <a:pt x="274" y="250"/>
                  </a:cubicBezTo>
                  <a:cubicBezTo>
                    <a:pt x="274" y="252"/>
                    <a:pt x="274" y="252"/>
                    <a:pt x="274" y="252"/>
                  </a:cubicBezTo>
                  <a:cubicBezTo>
                    <a:pt x="272" y="269"/>
                    <a:pt x="272" y="269"/>
                    <a:pt x="272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303" y="243"/>
                    <a:pt x="303" y="243"/>
                    <a:pt x="303" y="243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9"/>
                    <a:pt x="296" y="229"/>
                    <a:pt x="296" y="229"/>
                  </a:cubicBezTo>
                  <a:cubicBezTo>
                    <a:pt x="285" y="230"/>
                    <a:pt x="285" y="230"/>
                    <a:pt x="285" y="230"/>
                  </a:cubicBezTo>
                  <a:cubicBezTo>
                    <a:pt x="303" y="182"/>
                    <a:pt x="303" y="182"/>
                    <a:pt x="303" y="182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5" y="180"/>
                    <a:pt x="285" y="180"/>
                    <a:pt x="285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77" y="165"/>
                    <a:pt x="277" y="159"/>
                    <a:pt x="281" y="154"/>
                  </a:cubicBezTo>
                  <a:cubicBezTo>
                    <a:pt x="306" y="153"/>
                    <a:pt x="306" y="153"/>
                    <a:pt x="306" y="153"/>
                  </a:cubicBezTo>
                  <a:cubicBezTo>
                    <a:pt x="322" y="153"/>
                    <a:pt x="322" y="153"/>
                    <a:pt x="322" y="153"/>
                  </a:cubicBezTo>
                  <a:cubicBezTo>
                    <a:pt x="322" y="148"/>
                    <a:pt x="319" y="138"/>
                    <a:pt x="310" y="123"/>
                  </a:cubicBezTo>
                  <a:cubicBezTo>
                    <a:pt x="287" y="115"/>
                    <a:pt x="287" y="115"/>
                    <a:pt x="287" y="115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1" y="88"/>
                    <a:pt x="311" y="88"/>
                    <a:pt x="311" y="88"/>
                  </a:cubicBezTo>
                  <a:cubicBezTo>
                    <a:pt x="299" y="90"/>
                    <a:pt x="299" y="90"/>
                    <a:pt x="299" y="90"/>
                  </a:cubicBezTo>
                  <a:cubicBezTo>
                    <a:pt x="295" y="90"/>
                    <a:pt x="295" y="90"/>
                    <a:pt x="295" y="90"/>
                  </a:cubicBezTo>
                  <a:cubicBezTo>
                    <a:pt x="295" y="89"/>
                    <a:pt x="295" y="89"/>
                    <a:pt x="295" y="89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0" y="75"/>
                    <a:pt x="283" y="67"/>
                    <a:pt x="274" y="63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7"/>
                    <a:pt x="214" y="87"/>
                    <a:pt x="214" y="87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10" y="48"/>
                    <a:pt x="221" y="37"/>
                    <a:pt x="239" y="16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198" y="5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2" name="Freeform 24"/>
            <p:cNvSpPr/>
            <p:nvPr/>
          </p:nvSpPr>
          <p:spPr bwMode="auto">
            <a:xfrm>
              <a:off x="3546645" y="2947095"/>
              <a:ext cx="396011" cy="485715"/>
            </a:xfrm>
            <a:custGeom>
              <a:gdLst>
                <a:gd fmla="*/ 254 w 403" name="T0"/>
                <a:gd fmla="*/ 140 h 494" name="T1"/>
                <a:gd fmla="*/ 224 w 403" name="T2"/>
                <a:gd fmla="*/ 73 h 494" name="T3"/>
                <a:gd fmla="*/ 145 w 403" name="T4"/>
                <a:gd fmla="*/ 46 h 494" name="T5"/>
                <a:gd fmla="*/ 98 w 403" name="T6"/>
                <a:gd fmla="*/ 0 h 494" name="T7"/>
                <a:gd fmla="*/ 128 w 403" name="T8"/>
                <a:gd fmla="*/ 46 h 494" name="T9"/>
                <a:gd fmla="*/ 130 w 403" name="T10"/>
                <a:gd fmla="*/ 49 h 494" name="T11"/>
                <a:gd fmla="*/ 94 w 403" name="T12"/>
                <a:gd fmla="*/ 94 h 494" name="T13"/>
                <a:gd fmla="*/ 50 w 403" name="T14"/>
                <a:gd fmla="*/ 60 h 494" name="T15"/>
                <a:gd fmla="*/ 60 w 403" name="T16"/>
                <a:gd fmla="*/ 93 h 494" name="T17"/>
                <a:gd fmla="*/ 60 w 403" name="T18"/>
                <a:gd fmla="*/ 95 h 494" name="T19"/>
                <a:gd fmla="*/ 57 w 403" name="T20"/>
                <a:gd fmla="*/ 108 h 494" name="T21"/>
                <a:gd fmla="*/ 38 w 403" name="T22"/>
                <a:gd fmla="*/ 116 h 494" name="T23"/>
                <a:gd fmla="*/ 30 w 403" name="T24"/>
                <a:gd fmla="*/ 133 h 494" name="T25"/>
                <a:gd fmla="*/ 22 w 403" name="T26"/>
                <a:gd fmla="*/ 165 h 494" name="T27"/>
                <a:gd fmla="*/ 21 w 403" name="T28"/>
                <a:gd fmla="*/ 165 h 494" name="T29"/>
                <a:gd fmla="*/ 10 w 403" name="T30"/>
                <a:gd fmla="*/ 172 h 494" name="T31"/>
                <a:gd fmla="*/ 38 w 403" name="T32"/>
                <a:gd fmla="*/ 215 h 494" name="T33"/>
                <a:gd fmla="*/ 48 w 403" name="T34"/>
                <a:gd fmla="*/ 213 h 494" name="T35"/>
                <a:gd fmla="*/ 92 w 403" name="T36"/>
                <a:gd fmla="*/ 234 h 494" name="T37"/>
                <a:gd fmla="*/ 93 w 403" name="T38"/>
                <a:gd fmla="*/ 236 h 494" name="T39"/>
                <a:gd fmla="*/ 91 w 403" name="T40"/>
                <a:gd fmla="*/ 263 h 494" name="T41"/>
                <a:gd fmla="*/ 80 w 403" name="T42"/>
                <a:gd fmla="*/ 286 h 494" name="T43"/>
                <a:gd fmla="*/ 66 w 403" name="T44"/>
                <a:gd fmla="*/ 302 h 494" name="T45"/>
                <a:gd fmla="*/ 66 w 403" name="T46"/>
                <a:gd fmla="*/ 303 h 494" name="T47"/>
                <a:gd fmla="*/ 70 w 403" name="T48"/>
                <a:gd fmla="*/ 334 h 494" name="T49"/>
                <a:gd fmla="*/ 99 w 403" name="T50"/>
                <a:gd fmla="*/ 339 h 494" name="T51"/>
                <a:gd fmla="*/ 113 w 403" name="T52"/>
                <a:gd fmla="*/ 354 h 494" name="T53"/>
                <a:gd fmla="*/ 135 w 403" name="T54"/>
                <a:gd fmla="*/ 464 h 494" name="T55"/>
                <a:gd fmla="*/ 130 w 403" name="T56"/>
                <a:gd fmla="*/ 473 h 494" name="T57"/>
                <a:gd fmla="*/ 133 w 403" name="T58"/>
                <a:gd fmla="*/ 480 h 494" name="T59"/>
                <a:gd fmla="*/ 193 w 403" name="T60"/>
                <a:gd fmla="*/ 455 h 494" name="T61"/>
                <a:gd fmla="*/ 206 w 403" name="T62"/>
                <a:gd fmla="*/ 463 h 494" name="T63"/>
                <a:gd fmla="*/ 208 w 403" name="T64"/>
                <a:gd fmla="*/ 461 h 494" name="T65"/>
                <a:gd fmla="*/ 229 w 403" name="T66"/>
                <a:gd fmla="*/ 448 h 494" name="T67"/>
                <a:gd fmla="*/ 289 w 403" name="T68"/>
                <a:gd fmla="*/ 474 h 494" name="T69"/>
                <a:gd fmla="*/ 305 w 403" name="T70"/>
                <a:gd fmla="*/ 485 h 494" name="T71"/>
                <a:gd fmla="*/ 355 w 403" name="T72"/>
                <a:gd fmla="*/ 431 h 494" name="T73"/>
                <a:gd fmla="*/ 344 w 403" name="T74"/>
                <a:gd fmla="*/ 390 h 494" name="T75"/>
                <a:gd fmla="*/ 381 w 403" name="T76"/>
                <a:gd fmla="*/ 392 h 494" name="T77"/>
                <a:gd fmla="*/ 381 w 403" name="T78"/>
                <a:gd fmla="*/ 355 h 494" name="T79"/>
                <a:gd fmla="*/ 403 w 403" name="T80"/>
                <a:gd fmla="*/ 323 h 494" name="T81"/>
                <a:gd fmla="*/ 374 w 403" name="T82"/>
                <a:gd fmla="*/ 293 h 494" name="T83"/>
                <a:gd fmla="*/ 360 w 403" name="T84"/>
                <a:gd fmla="*/ 305 h 494" name="T85"/>
                <a:gd fmla="*/ 356 w 403" name="T86"/>
                <a:gd fmla="*/ 304 h 494" name="T87"/>
                <a:gd fmla="*/ 332 w 403" name="T88"/>
                <a:gd fmla="*/ 281 h 494" name="T89"/>
                <a:gd fmla="*/ 299 w 403" name="T90"/>
                <a:gd fmla="*/ 261 h 494" name="T91"/>
                <a:gd fmla="*/ 290 w 403" name="T92"/>
                <a:gd fmla="*/ 223 h 494" name="T93"/>
                <a:gd fmla="*/ 308 w 403" name="T94"/>
                <a:gd fmla="*/ 168 h 494" name="T95"/>
                <a:gd fmla="*/ 340 w 403" name="T96"/>
                <a:gd fmla="*/ 170 h 494" name="T97"/>
                <a:gd fmla="*/ 342 w 403" name="T98"/>
                <a:gd fmla="*/ 138 h 494" name="T99"/>
                <a:gd fmla="*/ 256 w 403" name="T100"/>
                <a:gd fmla="*/ 142 h 494" name="T101"/>
                <a:gd fmla="*/ 255 w 403" name="T102"/>
                <a:gd fmla="*/ 140 h 494" name="T1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b="b" l="0" r="r" t="0"/>
              <a:pathLst>
                <a:path h="492" w="402">
                  <a:moveTo>
                    <a:pt x="255" y="140"/>
                  </a:moveTo>
                  <a:cubicBezTo>
                    <a:pt x="254" y="140"/>
                    <a:pt x="254" y="140"/>
                    <a:pt x="254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42" y="99"/>
                    <a:pt x="231" y="76"/>
                    <a:pt x="224" y="73"/>
                  </a:cubicBezTo>
                  <a:cubicBezTo>
                    <a:pt x="187" y="61"/>
                    <a:pt x="187" y="61"/>
                    <a:pt x="187" y="61"/>
                  </a:cubicBezTo>
                  <a:cubicBezTo>
                    <a:pt x="166" y="54"/>
                    <a:pt x="151" y="50"/>
                    <a:pt x="145" y="46"/>
                  </a:cubicBezTo>
                  <a:cubicBezTo>
                    <a:pt x="134" y="39"/>
                    <a:pt x="121" y="25"/>
                    <a:pt x="10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2" y="10"/>
                    <a:pt x="110" y="25"/>
                    <a:pt x="128" y="46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07" y="91"/>
                    <a:pt x="101" y="96"/>
                    <a:pt x="94" y="94"/>
                  </a:cubicBezTo>
                  <a:cubicBezTo>
                    <a:pt x="90" y="92"/>
                    <a:pt x="82" y="83"/>
                    <a:pt x="68" y="65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5"/>
                    <a:pt x="53" y="75"/>
                    <a:pt x="60" y="92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29" y="122"/>
                    <a:pt x="29" y="127"/>
                    <a:pt x="30" y="133"/>
                  </a:cubicBezTo>
                  <a:cubicBezTo>
                    <a:pt x="32" y="149"/>
                    <a:pt x="31" y="159"/>
                    <a:pt x="28" y="163"/>
                  </a:cubicBezTo>
                  <a:cubicBezTo>
                    <a:pt x="26" y="165"/>
                    <a:pt x="25" y="165"/>
                    <a:pt x="22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" y="165"/>
                    <a:pt x="4" y="169"/>
                    <a:pt x="10" y="172"/>
                  </a:cubicBezTo>
                  <a:cubicBezTo>
                    <a:pt x="20" y="182"/>
                    <a:pt x="29" y="196"/>
                    <a:pt x="37" y="211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59" y="210"/>
                    <a:pt x="70" y="213"/>
                    <a:pt x="80" y="220"/>
                  </a:cubicBezTo>
                  <a:cubicBezTo>
                    <a:pt x="92" y="234"/>
                    <a:pt x="92" y="234"/>
                    <a:pt x="92" y="234"/>
                  </a:cubicBezTo>
                  <a:cubicBezTo>
                    <a:pt x="93" y="235"/>
                    <a:pt x="93" y="235"/>
                    <a:pt x="93" y="235"/>
                  </a:cubicBezTo>
                  <a:cubicBezTo>
                    <a:pt x="93" y="236"/>
                    <a:pt x="93" y="236"/>
                    <a:pt x="93" y="236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94" y="267"/>
                    <a:pt x="96" y="273"/>
                    <a:pt x="94" y="277"/>
                  </a:cubicBezTo>
                  <a:cubicBezTo>
                    <a:pt x="92" y="282"/>
                    <a:pt x="88" y="285"/>
                    <a:pt x="80" y="286"/>
                  </a:cubicBezTo>
                  <a:cubicBezTo>
                    <a:pt x="72" y="286"/>
                    <a:pt x="68" y="29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3"/>
                    <a:pt x="66" y="303"/>
                    <a:pt x="66" y="303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97" y="339"/>
                    <a:pt x="97" y="339"/>
                    <a:pt x="97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113" y="354"/>
                    <a:pt x="113" y="354"/>
                    <a:pt x="113" y="354"/>
                  </a:cubicBezTo>
                  <a:cubicBezTo>
                    <a:pt x="96" y="379"/>
                    <a:pt x="96" y="379"/>
                    <a:pt x="96" y="379"/>
                  </a:cubicBezTo>
                  <a:cubicBezTo>
                    <a:pt x="135" y="464"/>
                    <a:pt x="135" y="464"/>
                    <a:pt x="135" y="464"/>
                  </a:cubicBezTo>
                  <a:cubicBezTo>
                    <a:pt x="136" y="466"/>
                    <a:pt x="136" y="466"/>
                    <a:pt x="136" y="466"/>
                  </a:cubicBezTo>
                  <a:cubicBezTo>
                    <a:pt x="130" y="473"/>
                    <a:pt x="130" y="473"/>
                    <a:pt x="130" y="473"/>
                  </a:cubicBezTo>
                  <a:cubicBezTo>
                    <a:pt x="132" y="480"/>
                    <a:pt x="132" y="480"/>
                    <a:pt x="132" y="480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205" y="434"/>
                    <a:pt x="205" y="434"/>
                    <a:pt x="205" y="434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84" y="471"/>
                    <a:pt x="179" y="485"/>
                    <a:pt x="176" y="494"/>
                  </a:cubicBezTo>
                  <a:cubicBezTo>
                    <a:pt x="189" y="489"/>
                    <a:pt x="200" y="480"/>
                    <a:pt x="206" y="463"/>
                  </a:cubicBezTo>
                  <a:cubicBezTo>
                    <a:pt x="207" y="461"/>
                    <a:pt x="207" y="461"/>
                    <a:pt x="207" y="461"/>
                  </a:cubicBezTo>
                  <a:cubicBezTo>
                    <a:pt x="208" y="461"/>
                    <a:pt x="208" y="461"/>
                    <a:pt x="208" y="461"/>
                  </a:cubicBezTo>
                  <a:cubicBezTo>
                    <a:pt x="228" y="450"/>
                    <a:pt x="228" y="450"/>
                    <a:pt x="228" y="450"/>
                  </a:cubicBezTo>
                  <a:cubicBezTo>
                    <a:pt x="229" y="448"/>
                    <a:pt x="229" y="448"/>
                    <a:pt x="229" y="448"/>
                  </a:cubicBezTo>
                  <a:cubicBezTo>
                    <a:pt x="258" y="473"/>
                    <a:pt x="258" y="473"/>
                    <a:pt x="258" y="473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90" y="475"/>
                    <a:pt x="290" y="475"/>
                    <a:pt x="290" y="475"/>
                  </a:cubicBezTo>
                  <a:cubicBezTo>
                    <a:pt x="305" y="485"/>
                    <a:pt x="305" y="485"/>
                    <a:pt x="305" y="485"/>
                  </a:cubicBezTo>
                  <a:cubicBezTo>
                    <a:pt x="344" y="451"/>
                    <a:pt x="344" y="451"/>
                    <a:pt x="344" y="451"/>
                  </a:cubicBezTo>
                  <a:cubicBezTo>
                    <a:pt x="347" y="448"/>
                    <a:pt x="351" y="442"/>
                    <a:pt x="355" y="431"/>
                  </a:cubicBezTo>
                  <a:cubicBezTo>
                    <a:pt x="359" y="423"/>
                    <a:pt x="359" y="423"/>
                    <a:pt x="359" y="423"/>
                  </a:cubicBezTo>
                  <a:cubicBezTo>
                    <a:pt x="360" y="418"/>
                    <a:pt x="355" y="408"/>
                    <a:pt x="344" y="390"/>
                  </a:cubicBezTo>
                  <a:cubicBezTo>
                    <a:pt x="335" y="376"/>
                    <a:pt x="335" y="376"/>
                    <a:pt x="335" y="376"/>
                  </a:cubicBezTo>
                  <a:cubicBezTo>
                    <a:pt x="381" y="392"/>
                    <a:pt x="381" y="392"/>
                    <a:pt x="381" y="392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81" y="355"/>
                    <a:pt x="381" y="355"/>
                    <a:pt x="381" y="355"/>
                  </a:cubicBezTo>
                  <a:cubicBezTo>
                    <a:pt x="380" y="354"/>
                    <a:pt x="380" y="354"/>
                    <a:pt x="380" y="354"/>
                  </a:cubicBezTo>
                  <a:cubicBezTo>
                    <a:pt x="403" y="323"/>
                    <a:pt x="403" y="323"/>
                    <a:pt x="403" y="323"/>
                  </a:cubicBezTo>
                  <a:cubicBezTo>
                    <a:pt x="394" y="309"/>
                    <a:pt x="394" y="309"/>
                    <a:pt x="394" y="309"/>
                  </a:cubicBezTo>
                  <a:cubicBezTo>
                    <a:pt x="384" y="298"/>
                    <a:pt x="378" y="293"/>
                    <a:pt x="374" y="293"/>
                  </a:cubicBezTo>
                  <a:cubicBezTo>
                    <a:pt x="372" y="294"/>
                    <a:pt x="372" y="294"/>
                    <a:pt x="372" y="294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4"/>
                    <a:pt x="356" y="304"/>
                    <a:pt x="356" y="304"/>
                  </a:cubicBezTo>
                  <a:cubicBezTo>
                    <a:pt x="337" y="298"/>
                    <a:pt x="337" y="298"/>
                    <a:pt x="337" y="298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24" y="280"/>
                    <a:pt x="317" y="276"/>
                    <a:pt x="311" y="268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89" y="257"/>
                    <a:pt x="284" y="252"/>
                    <a:pt x="284" y="246"/>
                  </a:cubicBezTo>
                  <a:cubicBezTo>
                    <a:pt x="282" y="240"/>
                    <a:pt x="284" y="233"/>
                    <a:pt x="290" y="223"/>
                  </a:cubicBezTo>
                  <a:cubicBezTo>
                    <a:pt x="302" y="206"/>
                    <a:pt x="308" y="192"/>
                    <a:pt x="308" y="182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6" y="169"/>
                    <a:pt x="316" y="169"/>
                    <a:pt x="316" y="169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42" y="168"/>
                    <a:pt x="345" y="158"/>
                    <a:pt x="350" y="139"/>
                  </a:cubicBezTo>
                  <a:cubicBezTo>
                    <a:pt x="342" y="138"/>
                    <a:pt x="342" y="138"/>
                    <a:pt x="342" y="138"/>
                  </a:cubicBezTo>
                  <a:cubicBezTo>
                    <a:pt x="325" y="149"/>
                    <a:pt x="313" y="157"/>
                    <a:pt x="303" y="160"/>
                  </a:cubicBezTo>
                  <a:cubicBezTo>
                    <a:pt x="292" y="163"/>
                    <a:pt x="277" y="157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lnTo>
                    <a:pt x="255" y="14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3" name="Freeform 25"/>
            <p:cNvSpPr/>
            <p:nvPr/>
          </p:nvSpPr>
          <p:spPr bwMode="auto">
            <a:xfrm>
              <a:off x="3622959" y="2385778"/>
              <a:ext cx="104160" cy="151204"/>
            </a:xfrm>
            <a:custGeom>
              <a:gdLst>
                <a:gd fmla="*/ 63 w 107" name="T0"/>
                <a:gd fmla="*/ 3 h 154" name="T1"/>
                <a:gd fmla="*/ 59 w 107" name="T2"/>
                <a:gd fmla="*/ 0 h 154" name="T3"/>
                <a:gd fmla="*/ 44 w 107" name="T4"/>
                <a:gd fmla="*/ 17 h 154" name="T5"/>
                <a:gd fmla="*/ 40 w 107" name="T6"/>
                <a:gd fmla="*/ 15 h 154" name="T7"/>
                <a:gd fmla="*/ 39 w 107" name="T8"/>
                <a:gd fmla="*/ 16 h 154" name="T9"/>
                <a:gd fmla="*/ 40 w 107" name="T10"/>
                <a:gd fmla="*/ 17 h 154" name="T11"/>
                <a:gd fmla="*/ 31 w 107" name="T12"/>
                <a:gd fmla="*/ 27 h 154" name="T13"/>
                <a:gd fmla="*/ 27 w 107" name="T14"/>
                <a:gd fmla="*/ 29 h 154" name="T15"/>
                <a:gd fmla="*/ 15 w 107" name="T16"/>
                <a:gd fmla="*/ 35 h 154" name="T17"/>
                <a:gd fmla="*/ 14 w 107" name="T18"/>
                <a:gd fmla="*/ 43 h 154" name="T19"/>
                <a:gd fmla="*/ 7 w 107" name="T20"/>
                <a:gd fmla="*/ 66 h 154" name="T21"/>
                <a:gd fmla="*/ 2 w 107" name="T22"/>
                <a:gd fmla="*/ 79 h 154" name="T23"/>
                <a:gd fmla="*/ 1 w 107" name="T24"/>
                <a:gd fmla="*/ 102 h 154" name="T25"/>
                <a:gd fmla="*/ 8 w 107" name="T26"/>
                <a:gd fmla="*/ 133 h 154" name="T27"/>
                <a:gd fmla="*/ 26 w 107" name="T28"/>
                <a:gd fmla="*/ 147 h 154" name="T29"/>
                <a:gd fmla="*/ 50 w 107" name="T30"/>
                <a:gd fmla="*/ 154 h 154" name="T31"/>
                <a:gd fmla="*/ 74 w 107" name="T32"/>
                <a:gd fmla="*/ 144 h 154" name="T33"/>
                <a:gd fmla="*/ 68 w 107" name="T34"/>
                <a:gd fmla="*/ 132 h 154" name="T35"/>
                <a:gd fmla="*/ 68 w 107" name="T36"/>
                <a:gd fmla="*/ 130 h 154" name="T37"/>
                <a:gd fmla="*/ 68 w 107" name="T38"/>
                <a:gd fmla="*/ 129 h 154" name="T39"/>
                <a:gd fmla="*/ 70 w 107" name="T40"/>
                <a:gd fmla="*/ 120 h 154" name="T41"/>
                <a:gd fmla="*/ 70 w 107" name="T42"/>
                <a:gd fmla="*/ 119 h 154" name="T43"/>
                <a:gd fmla="*/ 82 w 107" name="T44"/>
                <a:gd fmla="*/ 98 h 154" name="T45"/>
                <a:gd fmla="*/ 102 w 107" name="T46"/>
                <a:gd fmla="*/ 98 h 154" name="T47"/>
                <a:gd fmla="*/ 107 w 107" name="T48"/>
                <a:gd fmla="*/ 97 h 154" name="T49"/>
                <a:gd fmla="*/ 87 w 107" name="T50"/>
                <a:gd fmla="*/ 64 h 154" name="T51"/>
                <a:gd fmla="*/ 79 w 107" name="T52"/>
                <a:gd fmla="*/ 53 h 154" name="T53"/>
                <a:gd fmla="*/ 70 w 107" name="T54"/>
                <a:gd fmla="*/ 23 h 154" name="T55"/>
                <a:gd fmla="*/ 63 w 107" name="T56"/>
                <a:gd fmla="*/ 3 h 154" name="T5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b="b" l="0" r="r" t="0"/>
              <a:pathLst>
                <a:path h="154" w="107">
                  <a:moveTo>
                    <a:pt x="63" y="3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4" y="0"/>
                    <a:pt x="49" y="6"/>
                    <a:pt x="44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54"/>
                    <a:pt x="12" y="63"/>
                    <a:pt x="7" y="6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82"/>
                    <a:pt x="0" y="90"/>
                    <a:pt x="1" y="10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8"/>
                    <a:pt x="15" y="143"/>
                    <a:pt x="26" y="147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6" y="154"/>
                    <a:pt x="65" y="150"/>
                    <a:pt x="74" y="14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5" y="90"/>
                    <a:pt x="98" y="79"/>
                    <a:pt x="87" y="64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5" y="45"/>
                    <a:pt x="71" y="35"/>
                    <a:pt x="70" y="23"/>
                  </a:cubicBezTo>
                  <a:cubicBezTo>
                    <a:pt x="68" y="13"/>
                    <a:pt x="65" y="7"/>
                    <a:pt x="63" y="3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4" name="Freeform 26"/>
            <p:cNvSpPr/>
            <p:nvPr/>
          </p:nvSpPr>
          <p:spPr bwMode="auto">
            <a:xfrm>
              <a:off x="3520863" y="2317426"/>
              <a:ext cx="138191" cy="150168"/>
            </a:xfrm>
            <a:custGeom>
              <a:gdLst>
                <a:gd fmla="*/ 71 w 141" name="T0"/>
                <a:gd fmla="*/ 31 h 152" name="T1"/>
                <a:gd fmla="*/ 68 w 141" name="T2"/>
                <a:gd fmla="*/ 35 h 152" name="T3"/>
                <a:gd fmla="*/ 65 w 141" name="T4"/>
                <a:gd fmla="*/ 34 h 152" name="T5"/>
                <a:gd fmla="*/ 52 w 141" name="T6"/>
                <a:gd fmla="*/ 31 h 152" name="T7"/>
                <a:gd fmla="*/ 50 w 141" name="T8"/>
                <a:gd fmla="*/ 38 h 152" name="T9"/>
                <a:gd fmla="*/ 50 w 141" name="T10"/>
                <a:gd fmla="*/ 41 h 152" name="T11"/>
                <a:gd fmla="*/ 47 w 141" name="T12"/>
                <a:gd fmla="*/ 41 h 152" name="T13"/>
                <a:gd fmla="*/ 25 w 141" name="T14"/>
                <a:gd fmla="*/ 49 h 152" name="T15"/>
                <a:gd fmla="*/ 24 w 141" name="T16"/>
                <a:gd fmla="*/ 53 h 152" name="T17"/>
                <a:gd fmla="*/ 31 w 141" name="T18"/>
                <a:gd fmla="*/ 75 h 152" name="T19"/>
                <a:gd fmla="*/ 34 w 141" name="T20"/>
                <a:gd fmla="*/ 77 h 152" name="T21"/>
                <a:gd fmla="*/ 31 w 141" name="T22"/>
                <a:gd fmla="*/ 80 h 152" name="T23"/>
                <a:gd fmla="*/ 5 w 141" name="T24"/>
                <a:gd fmla="*/ 109 h 152" name="T25"/>
                <a:gd fmla="*/ 0 w 141" name="T26"/>
                <a:gd fmla="*/ 118 h 152" name="T27"/>
                <a:gd fmla="*/ 7 w 141" name="T28"/>
                <a:gd fmla="*/ 128 h 152" name="T29"/>
                <a:gd fmla="*/ 19 w 141" name="T30"/>
                <a:gd fmla="*/ 132 h 152" name="T31"/>
                <a:gd fmla="*/ 28 w 141" name="T32"/>
                <a:gd fmla="*/ 133 h 152" name="T33"/>
                <a:gd fmla="*/ 53 w 141" name="T34"/>
                <a:gd fmla="*/ 139 h 152" name="T35"/>
                <a:gd fmla="*/ 63 w 141" name="T36"/>
                <a:gd fmla="*/ 147 h 152" name="T37"/>
                <a:gd fmla="*/ 82 w 141" name="T38"/>
                <a:gd fmla="*/ 152 h 152" name="T39"/>
                <a:gd fmla="*/ 96 w 141" name="T40"/>
                <a:gd fmla="*/ 140 h 152" name="T41"/>
                <a:gd fmla="*/ 104 w 141" name="T42"/>
                <a:gd fmla="*/ 131 h 152" name="T43"/>
                <a:gd fmla="*/ 111 w 141" name="T44"/>
                <a:gd fmla="*/ 111 h 152" name="T45"/>
                <a:gd fmla="*/ 105 w 141" name="T46"/>
                <a:gd fmla="*/ 87 h 152" name="T47"/>
                <a:gd fmla="*/ 114 w 141" name="T48"/>
                <a:gd fmla="*/ 90 h 152" name="T49"/>
                <a:gd fmla="*/ 128 w 141" name="T50"/>
                <a:gd fmla="*/ 91 h 152" name="T51"/>
                <a:gd fmla="*/ 134 w 141" name="T52"/>
                <a:gd fmla="*/ 86 h 152" name="T53"/>
                <a:gd fmla="*/ 136 w 141" name="T54"/>
                <a:gd fmla="*/ 81 h 152" name="T55"/>
                <a:gd fmla="*/ 125 w 141" name="T56"/>
                <a:gd fmla="*/ 50 h 152" name="T57"/>
                <a:gd fmla="*/ 129 w 141" name="T58"/>
                <a:gd fmla="*/ 40 h 152" name="T59"/>
                <a:gd fmla="*/ 140 w 141" name="T60"/>
                <a:gd fmla="*/ 30 h 152" name="T61"/>
                <a:gd fmla="*/ 141 w 141" name="T62"/>
                <a:gd fmla="*/ 30 h 152" name="T63"/>
                <a:gd fmla="*/ 139 w 141" name="T64"/>
                <a:gd fmla="*/ 23 h 152" name="T65"/>
                <a:gd fmla="*/ 114 w 141" name="T66"/>
                <a:gd fmla="*/ 24 h 152" name="T67"/>
                <a:gd fmla="*/ 114 w 141" name="T68"/>
                <a:gd fmla="*/ 23 h 152" name="T69"/>
                <a:gd fmla="*/ 91 w 141" name="T70"/>
                <a:gd fmla="*/ 7 h 152" name="T71"/>
                <a:gd fmla="*/ 63 w 141" name="T72"/>
                <a:gd fmla="*/ 2 h 152" name="T73"/>
                <a:gd fmla="*/ 60 w 141" name="T74"/>
                <a:gd fmla="*/ 4 h 152" name="T75"/>
                <a:gd fmla="*/ 66 w 141" name="T76"/>
                <a:gd fmla="*/ 15 h 152" name="T77"/>
                <a:gd fmla="*/ 71 w 141" name="T78"/>
                <a:gd fmla="*/ 31 h 152" name="T7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b="b" l="0" r="r" t="0"/>
              <a:pathLst>
                <a:path h="152" w="141">
                  <a:moveTo>
                    <a:pt x="71" y="31"/>
                  </a:moveTo>
                  <a:cubicBezTo>
                    <a:pt x="68" y="35"/>
                    <a:pt x="68" y="35"/>
                    <a:pt x="68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1" y="60"/>
                    <a:pt x="24" y="66"/>
                    <a:pt x="31" y="75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25" y="91"/>
                    <a:pt x="16" y="101"/>
                    <a:pt x="5" y="109"/>
                  </a:cubicBezTo>
                  <a:cubicBezTo>
                    <a:pt x="1" y="112"/>
                    <a:pt x="0" y="115"/>
                    <a:pt x="0" y="11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1" y="133"/>
                    <a:pt x="49" y="134"/>
                    <a:pt x="53" y="139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71" y="150"/>
                    <a:pt x="77" y="152"/>
                    <a:pt x="82" y="152"/>
                  </a:cubicBezTo>
                  <a:cubicBezTo>
                    <a:pt x="86" y="152"/>
                    <a:pt x="92" y="149"/>
                    <a:pt x="96" y="140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9" y="40"/>
                    <a:pt x="129" y="40"/>
                    <a:pt x="129" y="40"/>
                  </a:cubicBezTo>
                  <a:cubicBezTo>
                    <a:pt x="132" y="34"/>
                    <a:pt x="136" y="31"/>
                    <a:pt x="140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81" y="1"/>
                    <a:pt x="72" y="0"/>
                    <a:pt x="63" y="2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8"/>
                    <a:pt x="60" y="13"/>
                    <a:pt x="66" y="15"/>
                  </a:cubicBezTo>
                  <a:cubicBezTo>
                    <a:pt x="72" y="19"/>
                    <a:pt x="74" y="24"/>
                    <a:pt x="71" y="31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5" name="Freeform 27"/>
            <p:cNvSpPr/>
            <p:nvPr/>
          </p:nvSpPr>
          <p:spPr bwMode="auto">
            <a:xfrm>
              <a:off x="3752901" y="2023304"/>
              <a:ext cx="485734" cy="466038"/>
            </a:xfrm>
            <a:custGeom>
              <a:gdLst>
                <a:gd fmla="*/ 213 w 496" name="T0"/>
                <a:gd fmla="*/ 99 h 473" name="T1"/>
                <a:gd fmla="*/ 187 w 496" name="T2"/>
                <a:gd fmla="*/ 106 h 473" name="T3"/>
                <a:gd fmla="*/ 155 w 496" name="T4"/>
                <a:gd fmla="*/ 122 h 473" name="T5"/>
                <a:gd fmla="*/ 122 w 496" name="T6"/>
                <a:gd fmla="*/ 150 h 473" name="T7"/>
                <a:gd fmla="*/ 120 w 496" name="T8"/>
                <a:gd fmla="*/ 153 h 473" name="T9"/>
                <a:gd fmla="*/ 92 w 496" name="T10"/>
                <a:gd fmla="*/ 185 h 473" name="T11"/>
                <a:gd fmla="*/ 56 w 496" name="T12"/>
                <a:gd fmla="*/ 184 h 473" name="T13"/>
                <a:gd fmla="*/ 41 w 496" name="T14"/>
                <a:gd fmla="*/ 168 h 473" name="T15"/>
                <a:gd fmla="*/ 46 w 496" name="T16"/>
                <a:gd fmla="*/ 229 h 473" name="T17"/>
                <a:gd fmla="*/ 8 w 496" name="T18"/>
                <a:gd fmla="*/ 290 h 473" name="T19"/>
                <a:gd fmla="*/ 0 w 496" name="T20"/>
                <a:gd fmla="*/ 300 h 473" name="T21"/>
                <a:gd fmla="*/ 44 w 496" name="T22"/>
                <a:gd fmla="*/ 316 h 473" name="T23"/>
                <a:gd fmla="*/ 46 w 496" name="T24"/>
                <a:gd fmla="*/ 317 h 473" name="T25"/>
                <a:gd fmla="*/ 61 w 496" name="T26"/>
                <a:gd fmla="*/ 327 h 473" name="T27"/>
                <a:gd fmla="*/ 64 w 496" name="T28"/>
                <a:gd fmla="*/ 328 h 473" name="T29"/>
                <a:gd fmla="*/ 105 w 496" name="T30"/>
                <a:gd fmla="*/ 360 h 473" name="T31"/>
                <a:gd fmla="*/ 149 w 496" name="T32"/>
                <a:gd fmla="*/ 297 h 473" name="T33"/>
                <a:gd fmla="*/ 162 w 496" name="T34"/>
                <a:gd fmla="*/ 280 h 473" name="T35"/>
                <a:gd fmla="*/ 197 w 496" name="T36"/>
                <a:gd fmla="*/ 268 h 473" name="T37"/>
                <a:gd fmla="*/ 230 w 496" name="T38"/>
                <a:gd fmla="*/ 263 h 473" name="T39"/>
                <a:gd fmla="*/ 248 w 496" name="T40"/>
                <a:gd fmla="*/ 293 h 473" name="T41"/>
                <a:gd fmla="*/ 251 w 496" name="T42"/>
                <a:gd fmla="*/ 315 h 473" name="T43"/>
                <a:gd fmla="*/ 245 w 496" name="T44"/>
                <a:gd fmla="*/ 356 h 473" name="T45"/>
                <a:gd fmla="*/ 244 w 496" name="T46"/>
                <a:gd fmla="*/ 358 h 473" name="T47"/>
                <a:gd fmla="*/ 225 w 496" name="T48"/>
                <a:gd fmla="*/ 412 h 473" name="T49"/>
                <a:gd fmla="*/ 243 w 496" name="T50"/>
                <a:gd fmla="*/ 401 h 473" name="T51"/>
                <a:gd fmla="*/ 257 w 496" name="T52"/>
                <a:gd fmla="*/ 406 h 473" name="T53"/>
                <a:gd fmla="*/ 256 w 496" name="T54"/>
                <a:gd fmla="*/ 424 h 473" name="T55"/>
                <a:gd fmla="*/ 243 w 496" name="T56"/>
                <a:gd fmla="*/ 442 h 473" name="T57"/>
                <a:gd fmla="*/ 236 w 496" name="T58"/>
                <a:gd fmla="*/ 455 h 473" name="T59"/>
                <a:gd fmla="*/ 224 w 496" name="T60"/>
                <a:gd fmla="*/ 457 h 473" name="T61"/>
                <a:gd fmla="*/ 210 w 496" name="T62"/>
                <a:gd fmla="*/ 473 h 473" name="T63"/>
                <a:gd fmla="*/ 263 w 496" name="T64"/>
                <a:gd fmla="*/ 433 h 473" name="T65"/>
                <a:gd fmla="*/ 343 w 496" name="T66"/>
                <a:gd fmla="*/ 353 h 473" name="T67"/>
                <a:gd fmla="*/ 361 w 496" name="T68"/>
                <a:gd fmla="*/ 344 h 473" name="T69"/>
                <a:gd fmla="*/ 403 w 496" name="T70"/>
                <a:gd fmla="*/ 335 h 473" name="T71"/>
                <a:gd fmla="*/ 431 w 496" name="T72"/>
                <a:gd fmla="*/ 277 h 473" name="T73"/>
                <a:gd fmla="*/ 496 w 496" name="T74"/>
                <a:gd fmla="*/ 206 h 473" name="T75"/>
                <a:gd fmla="*/ 480 w 496" name="T76"/>
                <a:gd fmla="*/ 161 h 473" name="T77"/>
                <a:gd fmla="*/ 457 w 496" name="T78"/>
                <a:gd fmla="*/ 153 h 473" name="T79"/>
                <a:gd fmla="*/ 453 w 496" name="T80"/>
                <a:gd fmla="*/ 145 h 473" name="T81"/>
                <a:gd fmla="*/ 419 w 496" name="T82"/>
                <a:gd fmla="*/ 59 h 473" name="T83"/>
                <a:gd fmla="*/ 407 w 496" name="T84"/>
                <a:gd fmla="*/ 16 h 473" name="T85"/>
                <a:gd fmla="*/ 389 w 496" name="T86"/>
                <a:gd fmla="*/ 33 h 473" name="T87"/>
                <a:gd fmla="*/ 354 w 496" name="T88"/>
                <a:gd fmla="*/ 15 h 473" name="T89"/>
                <a:gd fmla="*/ 329 w 496" name="T90"/>
                <a:gd fmla="*/ 16 h 473" name="T91"/>
                <a:gd fmla="*/ 303 w 496" name="T92"/>
                <a:gd fmla="*/ 5 h 473" name="T93"/>
                <a:gd fmla="*/ 301 w 496" name="T94"/>
                <a:gd fmla="*/ 41 h 473" name="T95"/>
                <a:gd fmla="*/ 299 w 496" name="T96"/>
                <a:gd fmla="*/ 42 h 473" name="T97"/>
                <a:gd fmla="*/ 277 w 496" name="T98"/>
                <a:gd fmla="*/ 65 h 473" name="T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b="b" l="0" r="r" t="0"/>
              <a:pathLst>
                <a:path h="472" w="496">
                  <a:moveTo>
                    <a:pt x="227" y="62"/>
                  </a:moveTo>
                  <a:cubicBezTo>
                    <a:pt x="215" y="79"/>
                    <a:pt x="215" y="79"/>
                    <a:pt x="215" y="79"/>
                  </a:cubicBezTo>
                  <a:cubicBezTo>
                    <a:pt x="212" y="82"/>
                    <a:pt x="211" y="89"/>
                    <a:pt x="213" y="99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188" y="106"/>
                    <a:pt x="188" y="106"/>
                    <a:pt x="188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69" y="100"/>
                    <a:pt x="169" y="100"/>
                    <a:pt x="169" y="100"/>
                  </a:cubicBezTo>
                  <a:cubicBezTo>
                    <a:pt x="155" y="122"/>
                    <a:pt x="155" y="122"/>
                    <a:pt x="155" y="122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92" y="185"/>
                    <a:pt x="92" y="185"/>
                    <a:pt x="92" y="185"/>
                  </a:cubicBezTo>
                  <a:cubicBezTo>
                    <a:pt x="72" y="195"/>
                    <a:pt x="72" y="195"/>
                    <a:pt x="72" y="195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46" y="229"/>
                    <a:pt x="46" y="229"/>
                    <a:pt x="46" y="229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8" y="277"/>
                    <a:pt x="8" y="277"/>
                    <a:pt x="8" y="277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6" y="291"/>
                    <a:pt x="6" y="291"/>
                    <a:pt x="6" y="291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4" y="307"/>
                    <a:pt x="4" y="307"/>
                    <a:pt x="4" y="30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44" y="316"/>
                    <a:pt x="44" y="316"/>
                    <a:pt x="44" y="316"/>
                  </a:cubicBezTo>
                  <a:cubicBezTo>
                    <a:pt x="45" y="316"/>
                    <a:pt x="45" y="316"/>
                    <a:pt x="45" y="316"/>
                  </a:cubicBezTo>
                  <a:cubicBezTo>
                    <a:pt x="46" y="316"/>
                    <a:pt x="46" y="316"/>
                    <a:pt x="46" y="316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47" y="317"/>
                    <a:pt x="47" y="317"/>
                    <a:pt x="47" y="317"/>
                  </a:cubicBezTo>
                  <a:cubicBezTo>
                    <a:pt x="53" y="323"/>
                    <a:pt x="53" y="323"/>
                    <a:pt x="53" y="323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4" y="327"/>
                    <a:pt x="64" y="327"/>
                    <a:pt x="64" y="327"/>
                  </a:cubicBezTo>
                  <a:cubicBezTo>
                    <a:pt x="64" y="328"/>
                    <a:pt x="64" y="328"/>
                    <a:pt x="64" y="328"/>
                  </a:cubicBezTo>
                  <a:cubicBezTo>
                    <a:pt x="67" y="333"/>
                    <a:pt x="69" y="337"/>
                    <a:pt x="69" y="341"/>
                  </a:cubicBezTo>
                  <a:cubicBezTo>
                    <a:pt x="72" y="351"/>
                    <a:pt x="72" y="351"/>
                    <a:pt x="72" y="351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14" y="358"/>
                    <a:pt x="114" y="358"/>
                    <a:pt x="114" y="358"/>
                  </a:cubicBezTo>
                  <a:cubicBezTo>
                    <a:pt x="124" y="345"/>
                    <a:pt x="124" y="345"/>
                    <a:pt x="124" y="345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50" y="297"/>
                    <a:pt x="150" y="297"/>
                    <a:pt x="150" y="297"/>
                  </a:cubicBezTo>
                  <a:cubicBezTo>
                    <a:pt x="150" y="296"/>
                    <a:pt x="150" y="296"/>
                    <a:pt x="150" y="296"/>
                  </a:cubicBezTo>
                  <a:cubicBezTo>
                    <a:pt x="162" y="280"/>
                    <a:pt x="162" y="280"/>
                    <a:pt x="162" y="280"/>
                  </a:cubicBezTo>
                  <a:cubicBezTo>
                    <a:pt x="163" y="279"/>
                    <a:pt x="163" y="279"/>
                    <a:pt x="163" y="27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97" y="268"/>
                    <a:pt x="197" y="268"/>
                    <a:pt x="197" y="268"/>
                  </a:cubicBezTo>
                  <a:cubicBezTo>
                    <a:pt x="202" y="260"/>
                    <a:pt x="206" y="256"/>
                    <a:pt x="211" y="256"/>
                  </a:cubicBezTo>
                  <a:cubicBezTo>
                    <a:pt x="215" y="256"/>
                    <a:pt x="220" y="258"/>
                    <a:pt x="228" y="262"/>
                  </a:cubicBezTo>
                  <a:cubicBezTo>
                    <a:pt x="230" y="263"/>
                    <a:pt x="230" y="263"/>
                    <a:pt x="230" y="263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48" y="291"/>
                    <a:pt x="248" y="291"/>
                    <a:pt x="248" y="291"/>
                  </a:cubicBezTo>
                  <a:cubicBezTo>
                    <a:pt x="248" y="293"/>
                    <a:pt x="248" y="293"/>
                    <a:pt x="248" y="293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49" y="295"/>
                    <a:pt x="249" y="295"/>
                    <a:pt x="249" y="29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8"/>
                    <a:pt x="245" y="358"/>
                    <a:pt x="245" y="358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30" y="375"/>
                    <a:pt x="230" y="375"/>
                    <a:pt x="230" y="375"/>
                  </a:cubicBezTo>
                  <a:cubicBezTo>
                    <a:pt x="224" y="389"/>
                    <a:pt x="224" y="389"/>
                    <a:pt x="224" y="389"/>
                  </a:cubicBezTo>
                  <a:cubicBezTo>
                    <a:pt x="225" y="412"/>
                    <a:pt x="225" y="412"/>
                    <a:pt x="225" y="412"/>
                  </a:cubicBezTo>
                  <a:cubicBezTo>
                    <a:pt x="227" y="412"/>
                    <a:pt x="227" y="412"/>
                    <a:pt x="227" y="412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43" y="401"/>
                    <a:pt x="243" y="401"/>
                    <a:pt x="243" y="401"/>
                  </a:cubicBezTo>
                  <a:cubicBezTo>
                    <a:pt x="245" y="399"/>
                    <a:pt x="245" y="399"/>
                    <a:pt x="245" y="399"/>
                  </a:cubicBezTo>
                  <a:cubicBezTo>
                    <a:pt x="246" y="397"/>
                    <a:pt x="246" y="397"/>
                    <a:pt x="246" y="397"/>
                  </a:cubicBezTo>
                  <a:cubicBezTo>
                    <a:pt x="257" y="406"/>
                    <a:pt x="257" y="406"/>
                    <a:pt x="257" y="406"/>
                  </a:cubicBezTo>
                  <a:cubicBezTo>
                    <a:pt x="257" y="408"/>
                    <a:pt x="257" y="408"/>
                    <a:pt x="257" y="408"/>
                  </a:cubicBezTo>
                  <a:cubicBezTo>
                    <a:pt x="257" y="424"/>
                    <a:pt x="257" y="424"/>
                    <a:pt x="257" y="424"/>
                  </a:cubicBezTo>
                  <a:cubicBezTo>
                    <a:pt x="256" y="424"/>
                    <a:pt x="256" y="424"/>
                    <a:pt x="256" y="424"/>
                  </a:cubicBezTo>
                  <a:cubicBezTo>
                    <a:pt x="246" y="429"/>
                    <a:pt x="246" y="429"/>
                    <a:pt x="246" y="429"/>
                  </a:cubicBezTo>
                  <a:cubicBezTo>
                    <a:pt x="243" y="433"/>
                    <a:pt x="243" y="433"/>
                    <a:pt x="243" y="433"/>
                  </a:cubicBezTo>
                  <a:cubicBezTo>
                    <a:pt x="243" y="442"/>
                    <a:pt x="243" y="442"/>
                    <a:pt x="243" y="442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36" y="455"/>
                    <a:pt x="236" y="455"/>
                    <a:pt x="236" y="455"/>
                  </a:cubicBezTo>
                  <a:cubicBezTo>
                    <a:pt x="235" y="455"/>
                    <a:pt x="235" y="455"/>
                    <a:pt x="235" y="455"/>
                  </a:cubicBezTo>
                  <a:cubicBezTo>
                    <a:pt x="232" y="456"/>
                    <a:pt x="232" y="456"/>
                    <a:pt x="232" y="456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16" y="459"/>
                    <a:pt x="216" y="459"/>
                    <a:pt x="216" y="459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210" y="473"/>
                    <a:pt x="210" y="473"/>
                    <a:pt x="210" y="473"/>
                  </a:cubicBezTo>
                  <a:cubicBezTo>
                    <a:pt x="245" y="469"/>
                    <a:pt x="245" y="469"/>
                    <a:pt x="245" y="469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341" y="353"/>
                    <a:pt x="341" y="353"/>
                    <a:pt x="341" y="353"/>
                  </a:cubicBezTo>
                  <a:cubicBezTo>
                    <a:pt x="343" y="353"/>
                    <a:pt x="343" y="353"/>
                    <a:pt x="343" y="353"/>
                  </a:cubicBezTo>
                  <a:cubicBezTo>
                    <a:pt x="360" y="344"/>
                    <a:pt x="360" y="344"/>
                    <a:pt x="360" y="344"/>
                  </a:cubicBezTo>
                  <a:cubicBezTo>
                    <a:pt x="361" y="343"/>
                    <a:pt x="361" y="343"/>
                    <a:pt x="361" y="343"/>
                  </a:cubicBezTo>
                  <a:cubicBezTo>
                    <a:pt x="361" y="344"/>
                    <a:pt x="361" y="344"/>
                    <a:pt x="361" y="344"/>
                  </a:cubicBezTo>
                  <a:cubicBezTo>
                    <a:pt x="375" y="344"/>
                    <a:pt x="375" y="344"/>
                    <a:pt x="375" y="344"/>
                  </a:cubicBezTo>
                  <a:cubicBezTo>
                    <a:pt x="389" y="341"/>
                    <a:pt x="389" y="341"/>
                    <a:pt x="389" y="341"/>
                  </a:cubicBezTo>
                  <a:cubicBezTo>
                    <a:pt x="403" y="335"/>
                    <a:pt x="403" y="335"/>
                    <a:pt x="403" y="335"/>
                  </a:cubicBezTo>
                  <a:cubicBezTo>
                    <a:pt x="414" y="323"/>
                    <a:pt x="414" y="323"/>
                    <a:pt x="414" y="323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96" y="207"/>
                    <a:pt x="496" y="207"/>
                    <a:pt x="496" y="207"/>
                  </a:cubicBezTo>
                  <a:cubicBezTo>
                    <a:pt x="496" y="206"/>
                    <a:pt x="496" y="206"/>
                    <a:pt x="496" y="206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89" y="168"/>
                    <a:pt x="485" y="166"/>
                    <a:pt x="483" y="163"/>
                  </a:cubicBezTo>
                  <a:cubicBezTo>
                    <a:pt x="480" y="161"/>
                    <a:pt x="480" y="161"/>
                    <a:pt x="480" y="161"/>
                  </a:cubicBezTo>
                  <a:cubicBezTo>
                    <a:pt x="480" y="162"/>
                    <a:pt x="480" y="162"/>
                    <a:pt x="480" y="162"/>
                  </a:cubicBezTo>
                  <a:cubicBezTo>
                    <a:pt x="470" y="163"/>
                    <a:pt x="470" y="163"/>
                    <a:pt x="470" y="163"/>
                  </a:cubicBezTo>
                  <a:cubicBezTo>
                    <a:pt x="465" y="161"/>
                    <a:pt x="461" y="158"/>
                    <a:pt x="457" y="153"/>
                  </a:cubicBezTo>
                  <a:cubicBezTo>
                    <a:pt x="454" y="147"/>
                    <a:pt x="454" y="147"/>
                    <a:pt x="454" y="147"/>
                  </a:cubicBezTo>
                  <a:cubicBezTo>
                    <a:pt x="454" y="146"/>
                    <a:pt x="454" y="146"/>
                    <a:pt x="454" y="146"/>
                  </a:cubicBezTo>
                  <a:cubicBezTo>
                    <a:pt x="453" y="145"/>
                    <a:pt x="453" y="145"/>
                    <a:pt x="453" y="145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47" y="86"/>
                    <a:pt x="440" y="81"/>
                    <a:pt x="433" y="74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07" y="41"/>
                    <a:pt x="407" y="41"/>
                    <a:pt x="407" y="41"/>
                  </a:cubicBezTo>
                  <a:cubicBezTo>
                    <a:pt x="404" y="37"/>
                    <a:pt x="404" y="31"/>
                    <a:pt x="406" y="21"/>
                  </a:cubicBezTo>
                  <a:cubicBezTo>
                    <a:pt x="407" y="16"/>
                    <a:pt x="407" y="16"/>
                    <a:pt x="407" y="16"/>
                  </a:cubicBezTo>
                  <a:cubicBezTo>
                    <a:pt x="399" y="6"/>
                    <a:pt x="399" y="6"/>
                    <a:pt x="399" y="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78" y="33"/>
                    <a:pt x="370" y="32"/>
                    <a:pt x="363" y="29"/>
                  </a:cubicBezTo>
                  <a:cubicBezTo>
                    <a:pt x="357" y="27"/>
                    <a:pt x="354" y="21"/>
                    <a:pt x="354" y="15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309" y="16"/>
                    <a:pt x="309" y="16"/>
                    <a:pt x="309" y="16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300" y="41"/>
                    <a:pt x="300" y="41"/>
                    <a:pt x="300" y="41"/>
                  </a:cubicBezTo>
                  <a:cubicBezTo>
                    <a:pt x="300" y="42"/>
                    <a:pt x="300" y="42"/>
                    <a:pt x="300" y="42"/>
                  </a:cubicBezTo>
                  <a:cubicBezTo>
                    <a:pt x="299" y="42"/>
                    <a:pt x="299" y="42"/>
                    <a:pt x="299" y="42"/>
                  </a:cubicBezTo>
                  <a:cubicBezTo>
                    <a:pt x="280" y="63"/>
                    <a:pt x="280" y="63"/>
                    <a:pt x="280" y="63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7" y="65"/>
                    <a:pt x="277" y="65"/>
                    <a:pt x="277" y="65"/>
                  </a:cubicBezTo>
                  <a:cubicBezTo>
                    <a:pt x="247" y="68"/>
                    <a:pt x="247" y="68"/>
                    <a:pt x="247" y="68"/>
                  </a:cubicBezTo>
                  <a:lnTo>
                    <a:pt x="227" y="62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6" name="Freeform 28"/>
            <p:cNvSpPr/>
            <p:nvPr/>
          </p:nvSpPr>
          <p:spPr bwMode="auto">
            <a:xfrm>
              <a:off x="3863248" y="1744718"/>
              <a:ext cx="693020" cy="474323"/>
            </a:xfrm>
            <a:custGeom>
              <a:gdLst>
                <a:gd fmla="*/ 123 w 707" name="T0"/>
                <a:gd fmla="*/ 7 h 481" name="T1"/>
                <a:gd fmla="*/ 95 w 707" name="T2"/>
                <a:gd fmla="*/ 14 h 481" name="T3"/>
                <a:gd fmla="*/ 90 w 707" name="T4"/>
                <a:gd fmla="*/ 26 h 481" name="T5"/>
                <a:gd fmla="*/ 76 w 707" name="T6"/>
                <a:gd fmla="*/ 46 h 481" name="T7"/>
                <a:gd fmla="*/ 54 w 707" name="T8"/>
                <a:gd fmla="*/ 62 h 481" name="T9"/>
                <a:gd fmla="*/ 28 w 707" name="T10"/>
                <a:gd fmla="*/ 45 h 481" name="T11"/>
                <a:gd fmla="*/ 0 w 707" name="T12"/>
                <a:gd fmla="*/ 52 h 481" name="T13"/>
                <a:gd fmla="*/ 41 w 707" name="T14"/>
                <a:gd fmla="*/ 79 h 481" name="T15"/>
                <a:gd fmla="*/ 43 w 707" name="T16"/>
                <a:gd fmla="*/ 83 h 481" name="T17"/>
                <a:gd fmla="*/ 48 w 707" name="T18"/>
                <a:gd fmla="*/ 136 h 481" name="T19"/>
                <a:gd fmla="*/ 79 w 707" name="T20"/>
                <a:gd fmla="*/ 199 h 481" name="T21"/>
                <a:gd fmla="*/ 99 w 707" name="T22"/>
                <a:gd fmla="*/ 179 h 481" name="T23"/>
                <a:gd fmla="*/ 128 w 707" name="T24"/>
                <a:gd fmla="*/ 172 h 481" name="T25"/>
                <a:gd fmla="*/ 128 w 707" name="T26"/>
                <a:gd fmla="*/ 173 h 481" name="T27"/>
                <a:gd fmla="*/ 156 w 707" name="T28"/>
                <a:gd fmla="*/ 205 h 481" name="T29"/>
                <a:gd fmla="*/ 165 w 707" name="T30"/>
                <a:gd fmla="*/ 232 h 481" name="T31"/>
                <a:gd fmla="*/ 163 w 707" name="T32"/>
                <a:gd fmla="*/ 257 h 481" name="T33"/>
                <a:gd fmla="*/ 181 w 707" name="T34"/>
                <a:gd fmla="*/ 282 h 481" name="T35"/>
                <a:gd fmla="*/ 207 w 707" name="T36"/>
                <a:gd fmla="*/ 275 h 481" name="T37"/>
                <a:gd fmla="*/ 220 w 707" name="T38"/>
                <a:gd fmla="*/ 286 h 481" name="T39"/>
                <a:gd fmla="*/ 252 w 707" name="T40"/>
                <a:gd fmla="*/ 300 h 481" name="T41"/>
                <a:gd fmla="*/ 276 w 707" name="T42"/>
                <a:gd fmla="*/ 292 h 481" name="T43"/>
                <a:gd fmla="*/ 288 w 707" name="T44"/>
                <a:gd fmla="*/ 278 h 481" name="T45"/>
                <a:gd fmla="*/ 304 w 707" name="T46"/>
                <a:gd fmla="*/ 319 h 481" name="T47"/>
                <a:gd fmla="*/ 344 w 707" name="T48"/>
                <a:gd fmla="*/ 360 h 481" name="T49"/>
                <a:gd fmla="*/ 352 w 707" name="T50"/>
                <a:gd fmla="*/ 427 h 481" name="T51"/>
                <a:gd fmla="*/ 378 w 707" name="T52"/>
                <a:gd fmla="*/ 438 h 481" name="T53"/>
                <a:gd fmla="*/ 394 w 707" name="T54"/>
                <a:gd fmla="*/ 481 h 481" name="T55"/>
                <a:gd fmla="*/ 489 w 707" name="T56"/>
                <a:gd fmla="*/ 399 h 481" name="T57"/>
                <a:gd fmla="*/ 528 w 707" name="T58"/>
                <a:gd fmla="*/ 359 h 481" name="T59"/>
                <a:gd fmla="*/ 596 w 707" name="T60"/>
                <a:gd fmla="*/ 300 h 481" name="T61"/>
                <a:gd fmla="*/ 621 w 707" name="T62"/>
                <a:gd fmla="*/ 278 h 481" name="T63"/>
                <a:gd fmla="*/ 627 w 707" name="T64"/>
                <a:gd fmla="*/ 224 h 481" name="T65"/>
                <a:gd fmla="*/ 650 w 707" name="T66"/>
                <a:gd fmla="*/ 220 h 481" name="T67"/>
                <a:gd fmla="*/ 689 w 707" name="T68"/>
                <a:gd fmla="*/ 261 h 481" name="T69"/>
                <a:gd fmla="*/ 682 w 707" name="T70"/>
                <a:gd fmla="*/ 231 h 481" name="T71"/>
                <a:gd fmla="*/ 707 w 707" name="T72"/>
                <a:gd fmla="*/ 208 h 481" name="T73"/>
                <a:gd fmla="*/ 693 w 707" name="T74"/>
                <a:gd fmla="*/ 166 h 481" name="T75"/>
                <a:gd fmla="*/ 647 w 707" name="T76"/>
                <a:gd fmla="*/ 145 h 481" name="T77"/>
                <a:gd fmla="*/ 633 w 707" name="T78"/>
                <a:gd fmla="*/ 143 h 481" name="T79"/>
                <a:gd fmla="*/ 617 w 707" name="T80"/>
                <a:gd fmla="*/ 145 h 481" name="T81"/>
                <a:gd fmla="*/ 588 w 707" name="T82"/>
                <a:gd fmla="*/ 145 h 481" name="T83"/>
                <a:gd fmla="*/ 586 w 707" name="T84"/>
                <a:gd fmla="*/ 182 h 481" name="T85"/>
                <a:gd fmla="*/ 547 w 707" name="T86"/>
                <a:gd fmla="*/ 188 h 481" name="T87"/>
                <a:gd fmla="*/ 494 w 707" name="T88"/>
                <a:gd fmla="*/ 141 h 481" name="T89"/>
                <a:gd fmla="*/ 481 w 707" name="T90"/>
                <a:gd fmla="*/ 116 h 481" name="T91"/>
                <a:gd fmla="*/ 486 w 707" name="T92"/>
                <a:gd fmla="*/ 131 h 481" name="T93"/>
                <a:gd fmla="*/ 471 w 707" name="T94"/>
                <a:gd fmla="*/ 159 h 481" name="T95"/>
                <a:gd fmla="*/ 441 w 707" name="T96"/>
                <a:gd fmla="*/ 150 h 481" name="T97"/>
                <a:gd fmla="*/ 438 w 707" name="T98"/>
                <a:gd fmla="*/ 124 h 481" name="T99"/>
                <a:gd fmla="*/ 411 w 707" name="T100"/>
                <a:gd fmla="*/ 112 h 481" name="T101"/>
                <a:gd fmla="*/ 380 w 707" name="T102"/>
                <a:gd fmla="*/ 92 h 481" name="T103"/>
                <a:gd fmla="*/ 336 w 707" name="T104"/>
                <a:gd fmla="*/ 76 h 481" name="T105"/>
                <a:gd fmla="*/ 308 w 707" name="T106"/>
                <a:gd fmla="*/ 88 h 481" name="T107"/>
                <a:gd fmla="*/ 296 w 707" name="T108"/>
                <a:gd fmla="*/ 64 h 481" name="T109"/>
                <a:gd fmla="*/ 259 w 707" name="T110"/>
                <a:gd fmla="*/ 62 h 481" name="T111"/>
                <a:gd fmla="*/ 216 w 707" name="T112"/>
                <a:gd fmla="*/ 71 h 481" name="T113"/>
                <a:gd fmla="*/ 175 w 707" name="T114"/>
                <a:gd fmla="*/ 69 h 481" name="T1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b="b" l="0" r="r" t="0"/>
              <a:pathLst>
                <a:path h="481" w="707">
                  <a:moveTo>
                    <a:pt x="137" y="22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38" y="56"/>
                    <a:pt x="30" y="50"/>
                    <a:pt x="28" y="45"/>
                  </a:cubicBezTo>
                  <a:cubicBezTo>
                    <a:pt x="26" y="43"/>
                    <a:pt x="24" y="43"/>
                    <a:pt x="22" y="41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79" y="199"/>
                    <a:pt x="79" y="199"/>
                    <a:pt x="79" y="199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00" y="179"/>
                    <a:pt x="100" y="179"/>
                    <a:pt x="100" y="179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65" y="230"/>
                    <a:pt x="165" y="230"/>
                    <a:pt x="165" y="230"/>
                  </a:cubicBezTo>
                  <a:cubicBezTo>
                    <a:pt x="165" y="231"/>
                    <a:pt x="165" y="231"/>
                    <a:pt x="165" y="231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56" y="278"/>
                    <a:pt x="156" y="278"/>
                    <a:pt x="156" y="278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20" y="286"/>
                    <a:pt x="220" y="286"/>
                    <a:pt x="220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44" y="280"/>
                    <a:pt x="249" y="283"/>
                    <a:pt x="252" y="291"/>
                  </a:cubicBezTo>
                  <a:cubicBezTo>
                    <a:pt x="252" y="300"/>
                    <a:pt x="252" y="300"/>
                    <a:pt x="252" y="300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86"/>
                    <a:pt x="276" y="286"/>
                    <a:pt x="276" y="286"/>
                  </a:cubicBezTo>
                  <a:cubicBezTo>
                    <a:pt x="276" y="282"/>
                    <a:pt x="277" y="278"/>
                    <a:pt x="280" y="277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300" y="283"/>
                    <a:pt x="305" y="291"/>
                    <a:pt x="305" y="299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19"/>
                    <a:pt x="304" y="319"/>
                    <a:pt x="304" y="319"/>
                  </a:cubicBezTo>
                  <a:cubicBezTo>
                    <a:pt x="316" y="336"/>
                    <a:pt x="316" y="336"/>
                    <a:pt x="316" y="336"/>
                  </a:cubicBezTo>
                  <a:cubicBezTo>
                    <a:pt x="329" y="351"/>
                    <a:pt x="329" y="351"/>
                    <a:pt x="329" y="351"/>
                  </a:cubicBezTo>
                  <a:cubicBezTo>
                    <a:pt x="334" y="356"/>
                    <a:pt x="339" y="358"/>
                    <a:pt x="344" y="360"/>
                  </a:cubicBezTo>
                  <a:cubicBezTo>
                    <a:pt x="346" y="360"/>
                    <a:pt x="346" y="360"/>
                    <a:pt x="346" y="360"/>
                  </a:cubicBezTo>
                  <a:cubicBezTo>
                    <a:pt x="350" y="362"/>
                    <a:pt x="352" y="368"/>
                    <a:pt x="352" y="379"/>
                  </a:cubicBezTo>
                  <a:cubicBezTo>
                    <a:pt x="352" y="427"/>
                    <a:pt x="352" y="427"/>
                    <a:pt x="352" y="427"/>
                  </a:cubicBezTo>
                  <a:cubicBezTo>
                    <a:pt x="354" y="431"/>
                    <a:pt x="357" y="434"/>
                    <a:pt x="360" y="435"/>
                  </a:cubicBezTo>
                  <a:cubicBezTo>
                    <a:pt x="362" y="435"/>
                    <a:pt x="362" y="435"/>
                    <a:pt x="362" y="435"/>
                  </a:cubicBezTo>
                  <a:cubicBezTo>
                    <a:pt x="369" y="432"/>
                    <a:pt x="373" y="433"/>
                    <a:pt x="378" y="438"/>
                  </a:cubicBezTo>
                  <a:cubicBezTo>
                    <a:pt x="381" y="440"/>
                    <a:pt x="381" y="440"/>
                    <a:pt x="381" y="440"/>
                  </a:cubicBezTo>
                  <a:cubicBezTo>
                    <a:pt x="386" y="441"/>
                    <a:pt x="391" y="446"/>
                    <a:pt x="392" y="454"/>
                  </a:cubicBezTo>
                  <a:cubicBezTo>
                    <a:pt x="394" y="481"/>
                    <a:pt x="394" y="481"/>
                    <a:pt x="394" y="481"/>
                  </a:cubicBezTo>
                  <a:cubicBezTo>
                    <a:pt x="418" y="431"/>
                    <a:pt x="418" y="431"/>
                    <a:pt x="418" y="431"/>
                  </a:cubicBezTo>
                  <a:cubicBezTo>
                    <a:pt x="426" y="405"/>
                    <a:pt x="434" y="389"/>
                    <a:pt x="446" y="387"/>
                  </a:cubicBezTo>
                  <a:cubicBezTo>
                    <a:pt x="455" y="383"/>
                    <a:pt x="470" y="389"/>
                    <a:pt x="489" y="399"/>
                  </a:cubicBezTo>
                  <a:cubicBezTo>
                    <a:pt x="557" y="405"/>
                    <a:pt x="557" y="405"/>
                    <a:pt x="557" y="405"/>
                  </a:cubicBezTo>
                  <a:cubicBezTo>
                    <a:pt x="560" y="390"/>
                    <a:pt x="560" y="390"/>
                    <a:pt x="560" y="390"/>
                  </a:cubicBezTo>
                  <a:cubicBezTo>
                    <a:pt x="528" y="359"/>
                    <a:pt x="528" y="359"/>
                    <a:pt x="528" y="359"/>
                  </a:cubicBezTo>
                  <a:cubicBezTo>
                    <a:pt x="513" y="351"/>
                    <a:pt x="507" y="344"/>
                    <a:pt x="509" y="340"/>
                  </a:cubicBezTo>
                  <a:cubicBezTo>
                    <a:pt x="533" y="341"/>
                    <a:pt x="533" y="341"/>
                    <a:pt x="533" y="341"/>
                  </a:cubicBezTo>
                  <a:cubicBezTo>
                    <a:pt x="555" y="349"/>
                    <a:pt x="576" y="336"/>
                    <a:pt x="596" y="300"/>
                  </a:cubicBezTo>
                  <a:cubicBezTo>
                    <a:pt x="596" y="300"/>
                    <a:pt x="596" y="300"/>
                    <a:pt x="596" y="300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21" y="278"/>
                    <a:pt x="621" y="278"/>
                    <a:pt x="621" y="278"/>
                  </a:cubicBezTo>
                  <a:cubicBezTo>
                    <a:pt x="624" y="229"/>
                    <a:pt x="624" y="229"/>
                    <a:pt x="624" y="229"/>
                  </a:cubicBezTo>
                  <a:cubicBezTo>
                    <a:pt x="624" y="224"/>
                    <a:pt x="624" y="224"/>
                    <a:pt x="624" y="224"/>
                  </a:cubicBezTo>
                  <a:cubicBezTo>
                    <a:pt x="627" y="224"/>
                    <a:pt x="627" y="224"/>
                    <a:pt x="627" y="224"/>
                  </a:cubicBezTo>
                  <a:cubicBezTo>
                    <a:pt x="629" y="224"/>
                    <a:pt x="629" y="224"/>
                    <a:pt x="629" y="224"/>
                  </a:cubicBezTo>
                  <a:cubicBezTo>
                    <a:pt x="647" y="220"/>
                    <a:pt x="647" y="220"/>
                    <a:pt x="647" y="220"/>
                  </a:cubicBezTo>
                  <a:cubicBezTo>
                    <a:pt x="650" y="220"/>
                    <a:pt x="650" y="220"/>
                    <a:pt x="650" y="220"/>
                  </a:cubicBezTo>
                  <a:cubicBezTo>
                    <a:pt x="652" y="221"/>
                    <a:pt x="652" y="221"/>
                    <a:pt x="652" y="221"/>
                  </a:cubicBezTo>
                  <a:cubicBezTo>
                    <a:pt x="652" y="222"/>
                    <a:pt x="652" y="222"/>
                    <a:pt x="652" y="222"/>
                  </a:cubicBezTo>
                  <a:cubicBezTo>
                    <a:pt x="689" y="261"/>
                    <a:pt x="689" y="261"/>
                    <a:pt x="689" y="261"/>
                  </a:cubicBezTo>
                  <a:cubicBezTo>
                    <a:pt x="700" y="257"/>
                    <a:pt x="700" y="257"/>
                    <a:pt x="700" y="257"/>
                  </a:cubicBezTo>
                  <a:cubicBezTo>
                    <a:pt x="702" y="250"/>
                    <a:pt x="702" y="250"/>
                    <a:pt x="702" y="250"/>
                  </a:cubicBezTo>
                  <a:cubicBezTo>
                    <a:pt x="682" y="231"/>
                    <a:pt x="682" y="231"/>
                    <a:pt x="682" y="231"/>
                  </a:cubicBezTo>
                  <a:cubicBezTo>
                    <a:pt x="679" y="229"/>
                    <a:pt x="679" y="229"/>
                    <a:pt x="679" y="229"/>
                  </a:cubicBezTo>
                  <a:cubicBezTo>
                    <a:pt x="677" y="226"/>
                    <a:pt x="677" y="226"/>
                    <a:pt x="677" y="226"/>
                  </a:cubicBezTo>
                  <a:cubicBezTo>
                    <a:pt x="707" y="208"/>
                    <a:pt x="707" y="208"/>
                    <a:pt x="707" y="208"/>
                  </a:cubicBezTo>
                  <a:cubicBezTo>
                    <a:pt x="705" y="164"/>
                    <a:pt x="705" y="164"/>
                    <a:pt x="705" y="164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1" y="166"/>
                    <a:pt x="691" y="166"/>
                    <a:pt x="691" y="166"/>
                  </a:cubicBezTo>
                  <a:cubicBezTo>
                    <a:pt x="675" y="158"/>
                    <a:pt x="675" y="158"/>
                    <a:pt x="675" y="158"/>
                  </a:cubicBezTo>
                  <a:cubicBezTo>
                    <a:pt x="668" y="157"/>
                    <a:pt x="660" y="152"/>
                    <a:pt x="647" y="145"/>
                  </a:cubicBezTo>
                  <a:cubicBezTo>
                    <a:pt x="641" y="142"/>
                    <a:pt x="637" y="139"/>
                    <a:pt x="637" y="134"/>
                  </a:cubicBezTo>
                  <a:cubicBezTo>
                    <a:pt x="637" y="135"/>
                    <a:pt x="637" y="135"/>
                    <a:pt x="637" y="135"/>
                  </a:cubicBezTo>
                  <a:cubicBezTo>
                    <a:pt x="637" y="140"/>
                    <a:pt x="636" y="142"/>
                    <a:pt x="633" y="143"/>
                  </a:cubicBezTo>
                  <a:cubicBezTo>
                    <a:pt x="630" y="145"/>
                    <a:pt x="626" y="146"/>
                    <a:pt x="619" y="146"/>
                  </a:cubicBezTo>
                  <a:cubicBezTo>
                    <a:pt x="618" y="146"/>
                    <a:pt x="618" y="146"/>
                    <a:pt x="618" y="146"/>
                  </a:cubicBezTo>
                  <a:cubicBezTo>
                    <a:pt x="617" y="145"/>
                    <a:pt x="617" y="145"/>
                    <a:pt x="617" y="145"/>
                  </a:cubicBezTo>
                  <a:cubicBezTo>
                    <a:pt x="615" y="145"/>
                    <a:pt x="615" y="145"/>
                    <a:pt x="615" y="145"/>
                  </a:cubicBezTo>
                  <a:cubicBezTo>
                    <a:pt x="601" y="134"/>
                    <a:pt x="601" y="134"/>
                    <a:pt x="601" y="134"/>
                  </a:cubicBezTo>
                  <a:cubicBezTo>
                    <a:pt x="588" y="145"/>
                    <a:pt x="588" y="145"/>
                    <a:pt x="588" y="145"/>
                  </a:cubicBezTo>
                  <a:cubicBezTo>
                    <a:pt x="582" y="150"/>
                    <a:pt x="577" y="154"/>
                    <a:pt x="577" y="159"/>
                  </a:cubicBezTo>
                  <a:cubicBezTo>
                    <a:pt x="584" y="172"/>
                    <a:pt x="584" y="172"/>
                    <a:pt x="584" y="172"/>
                  </a:cubicBezTo>
                  <a:cubicBezTo>
                    <a:pt x="587" y="177"/>
                    <a:pt x="587" y="179"/>
                    <a:pt x="586" y="182"/>
                  </a:cubicBezTo>
                  <a:cubicBezTo>
                    <a:pt x="584" y="185"/>
                    <a:pt x="579" y="188"/>
                    <a:pt x="571" y="189"/>
                  </a:cubicBezTo>
                  <a:cubicBezTo>
                    <a:pt x="565" y="192"/>
                    <a:pt x="565" y="192"/>
                    <a:pt x="565" y="192"/>
                  </a:cubicBezTo>
                  <a:cubicBezTo>
                    <a:pt x="557" y="194"/>
                    <a:pt x="551" y="193"/>
                    <a:pt x="547" y="188"/>
                  </a:cubicBezTo>
                  <a:cubicBezTo>
                    <a:pt x="545" y="185"/>
                    <a:pt x="545" y="185"/>
                    <a:pt x="545" y="185"/>
                  </a:cubicBezTo>
                  <a:cubicBezTo>
                    <a:pt x="517" y="157"/>
                    <a:pt x="517" y="157"/>
                    <a:pt x="517" y="157"/>
                  </a:cubicBezTo>
                  <a:cubicBezTo>
                    <a:pt x="505" y="152"/>
                    <a:pt x="497" y="147"/>
                    <a:pt x="494" y="141"/>
                  </a:cubicBezTo>
                  <a:cubicBezTo>
                    <a:pt x="492" y="138"/>
                    <a:pt x="491" y="134"/>
                    <a:pt x="492" y="132"/>
                  </a:cubicBezTo>
                  <a:cubicBezTo>
                    <a:pt x="491" y="123"/>
                    <a:pt x="489" y="116"/>
                    <a:pt x="487" y="113"/>
                  </a:cubicBezTo>
                  <a:cubicBezTo>
                    <a:pt x="481" y="116"/>
                    <a:pt x="481" y="116"/>
                    <a:pt x="481" y="116"/>
                  </a:cubicBezTo>
                  <a:cubicBezTo>
                    <a:pt x="480" y="118"/>
                    <a:pt x="480" y="118"/>
                    <a:pt x="480" y="118"/>
                  </a:cubicBezTo>
                  <a:cubicBezTo>
                    <a:pt x="480" y="122"/>
                    <a:pt x="481" y="125"/>
                    <a:pt x="485" y="129"/>
                  </a:cubicBezTo>
                  <a:cubicBezTo>
                    <a:pt x="486" y="131"/>
                    <a:pt x="486" y="131"/>
                    <a:pt x="486" y="131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486" y="134"/>
                    <a:pt x="486" y="134"/>
                    <a:pt x="486" y="134"/>
                  </a:cubicBezTo>
                  <a:cubicBezTo>
                    <a:pt x="471" y="159"/>
                    <a:pt x="471" y="159"/>
                    <a:pt x="471" y="159"/>
                  </a:cubicBezTo>
                  <a:cubicBezTo>
                    <a:pt x="447" y="153"/>
                    <a:pt x="447" y="153"/>
                    <a:pt x="447" y="153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47"/>
                    <a:pt x="441" y="147"/>
                    <a:pt x="441" y="147"/>
                  </a:cubicBezTo>
                  <a:cubicBezTo>
                    <a:pt x="443" y="143"/>
                    <a:pt x="443" y="138"/>
                    <a:pt x="441" y="132"/>
                  </a:cubicBezTo>
                  <a:cubicBezTo>
                    <a:pt x="438" y="124"/>
                    <a:pt x="438" y="124"/>
                    <a:pt x="438" y="124"/>
                  </a:cubicBezTo>
                  <a:cubicBezTo>
                    <a:pt x="418" y="109"/>
                    <a:pt x="418" y="109"/>
                    <a:pt x="418" y="109"/>
                  </a:cubicBezTo>
                  <a:cubicBezTo>
                    <a:pt x="417" y="108"/>
                    <a:pt x="417" y="108"/>
                    <a:pt x="417" y="108"/>
                  </a:cubicBezTo>
                  <a:cubicBezTo>
                    <a:pt x="415" y="111"/>
                    <a:pt x="413" y="111"/>
                    <a:pt x="411" y="112"/>
                  </a:cubicBezTo>
                  <a:cubicBezTo>
                    <a:pt x="392" y="110"/>
                    <a:pt x="392" y="110"/>
                    <a:pt x="392" y="110"/>
                  </a:cubicBezTo>
                  <a:cubicBezTo>
                    <a:pt x="385" y="109"/>
                    <a:pt x="381" y="108"/>
                    <a:pt x="379" y="104"/>
                  </a:cubicBezTo>
                  <a:cubicBezTo>
                    <a:pt x="378" y="102"/>
                    <a:pt x="378" y="97"/>
                    <a:pt x="380" y="92"/>
                  </a:cubicBezTo>
                  <a:cubicBezTo>
                    <a:pt x="381" y="89"/>
                    <a:pt x="381" y="89"/>
                    <a:pt x="381" y="89"/>
                  </a:cubicBezTo>
                  <a:cubicBezTo>
                    <a:pt x="373" y="74"/>
                    <a:pt x="373" y="74"/>
                    <a:pt x="373" y="74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7" y="82"/>
                    <a:pt x="336" y="85"/>
                    <a:pt x="334" y="89"/>
                  </a:cubicBezTo>
                  <a:cubicBezTo>
                    <a:pt x="333" y="92"/>
                    <a:pt x="328" y="93"/>
                    <a:pt x="325" y="93"/>
                  </a:cubicBezTo>
                  <a:cubicBezTo>
                    <a:pt x="320" y="95"/>
                    <a:pt x="314" y="93"/>
                    <a:pt x="308" y="88"/>
                  </a:cubicBezTo>
                  <a:cubicBezTo>
                    <a:pt x="308" y="87"/>
                    <a:pt x="308" y="87"/>
                    <a:pt x="308" y="87"/>
                  </a:cubicBezTo>
                  <a:cubicBezTo>
                    <a:pt x="307" y="87"/>
                    <a:pt x="307" y="87"/>
                    <a:pt x="307" y="87"/>
                  </a:cubicBezTo>
                  <a:cubicBezTo>
                    <a:pt x="299" y="77"/>
                    <a:pt x="296" y="70"/>
                    <a:pt x="296" y="64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78" y="60"/>
                    <a:pt x="278" y="60"/>
                    <a:pt x="278" y="60"/>
                  </a:cubicBezTo>
                  <a:cubicBezTo>
                    <a:pt x="268" y="66"/>
                    <a:pt x="262" y="66"/>
                    <a:pt x="259" y="62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44" y="62"/>
                    <a:pt x="244" y="62"/>
                    <a:pt x="244" y="62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09" y="75"/>
                    <a:pt x="204" y="76"/>
                    <a:pt x="20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86" y="76"/>
                    <a:pt x="180" y="73"/>
                    <a:pt x="175" y="69"/>
                  </a:cubicBezTo>
                  <a:cubicBezTo>
                    <a:pt x="159" y="55"/>
                    <a:pt x="159" y="55"/>
                    <a:pt x="159" y="55"/>
                  </a:cubicBezTo>
                  <a:lnTo>
                    <a:pt x="137" y="22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7" name="Freeform 29"/>
            <p:cNvSpPr/>
            <p:nvPr/>
          </p:nvSpPr>
          <p:spPr bwMode="auto">
            <a:xfrm>
              <a:off x="3714744" y="1071552"/>
              <a:ext cx="931246" cy="852332"/>
            </a:xfrm>
            <a:custGeom>
              <a:gdLst>
                <a:gd fmla="*/ 932 w 950" name="T0"/>
                <a:gd fmla="*/ 403 h 866" name="T1"/>
                <a:gd fmla="*/ 914 w 950" name="T2"/>
                <a:gd fmla="*/ 315 h 866" name="T3"/>
                <a:gd fmla="*/ 829 w 950" name="T4"/>
                <a:gd fmla="*/ 403 h 866" name="T5"/>
                <a:gd fmla="*/ 815 w 950" name="T6"/>
                <a:gd fmla="*/ 428 h 866" name="T7"/>
                <a:gd fmla="*/ 707 w 950" name="T8"/>
                <a:gd fmla="*/ 447 h 866" name="T9"/>
                <a:gd fmla="*/ 683 w 950" name="T10"/>
                <a:gd fmla="*/ 403 h 866" name="T11"/>
                <a:gd fmla="*/ 655 w 950" name="T12"/>
                <a:gd fmla="*/ 375 h 866" name="T13"/>
                <a:gd fmla="*/ 622 w 950" name="T14"/>
                <a:gd fmla="*/ 347 h 866" name="T15"/>
                <a:gd fmla="*/ 443 w 950" name="T16"/>
                <a:gd fmla="*/ 313 h 866" name="T17"/>
                <a:gd fmla="*/ 340 w 950" name="T18"/>
                <a:gd fmla="*/ 150 h 866" name="T19"/>
                <a:gd fmla="*/ 143 w 950" name="T20"/>
                <a:gd fmla="*/ 21 h 866" name="T21"/>
                <a:gd fmla="*/ 11 w 950" name="T22"/>
                <a:gd fmla="*/ 37 h 866" name="T23"/>
                <a:gd fmla="*/ 12 w 950" name="T24"/>
                <a:gd fmla="*/ 54 h 866" name="T25"/>
                <a:gd fmla="*/ 2 w 950" name="T26"/>
                <a:gd fmla="*/ 74 h 866" name="T27"/>
                <a:gd fmla="*/ 13 w 950" name="T28"/>
                <a:gd fmla="*/ 120 h 866" name="T29"/>
                <a:gd fmla="*/ 55 w 950" name="T30"/>
                <a:gd fmla="*/ 99 h 866" name="T31"/>
                <a:gd fmla="*/ 99 w 950" name="T32"/>
                <a:gd fmla="*/ 130 h 866" name="T33"/>
                <a:gd fmla="*/ 159 w 950" name="T34"/>
                <a:gd fmla="*/ 203 h 866" name="T35"/>
                <a:gd fmla="*/ 195 w 950" name="T36"/>
                <a:gd fmla="*/ 173 h 866" name="T37"/>
                <a:gd fmla="*/ 258 w 950" name="T38"/>
                <a:gd fmla="*/ 137 h 866" name="T39"/>
                <a:gd fmla="*/ 303 w 950" name="T40"/>
                <a:gd fmla="*/ 187 h 866" name="T41"/>
                <a:gd fmla="*/ 316 w 950" name="T42"/>
                <a:gd fmla="*/ 264 h 866" name="T43"/>
                <a:gd fmla="*/ 319 w 950" name="T44"/>
                <a:gd fmla="*/ 347 h 866" name="T45"/>
                <a:gd fmla="*/ 306 w 950" name="T46"/>
                <a:gd fmla="*/ 380 h 866" name="T47"/>
                <a:gd fmla="*/ 296 w 950" name="T48"/>
                <a:gd fmla="*/ 394 h 866" name="T49"/>
                <a:gd fmla="*/ 302 w 950" name="T50"/>
                <a:gd fmla="*/ 443 h 866" name="T51"/>
                <a:gd fmla="*/ 289 w 950" name="T52"/>
                <a:gd fmla="*/ 486 h 866" name="T53"/>
                <a:gd fmla="*/ 251 w 950" name="T54"/>
                <a:gd fmla="*/ 479 h 866" name="T55"/>
                <a:gd fmla="*/ 222 w 950" name="T56"/>
                <a:gd fmla="*/ 539 h 866" name="T57"/>
                <a:gd fmla="*/ 180 w 950" name="T58"/>
                <a:gd fmla="*/ 577 h 866" name="T59"/>
                <a:gd fmla="*/ 211 w 950" name="T60"/>
                <a:gd fmla="*/ 622 h 866" name="T61"/>
                <a:gd fmla="*/ 239 w 950" name="T62"/>
                <a:gd fmla="*/ 656 h 866" name="T63"/>
                <a:gd fmla="*/ 289 w 950" name="T64"/>
                <a:gd fmla="*/ 668 h 866" name="T65"/>
                <a:gd fmla="*/ 312 w 950" name="T66"/>
                <a:gd fmla="*/ 717 h 866" name="T67"/>
                <a:gd fmla="*/ 353 w 950" name="T68"/>
                <a:gd fmla="*/ 749 h 866" name="T69"/>
                <a:gd fmla="*/ 407 w 950" name="T70"/>
                <a:gd fmla="*/ 733 h 866" name="T71"/>
                <a:gd fmla="*/ 442 w 950" name="T72"/>
                <a:gd fmla="*/ 724 h 866" name="T73"/>
                <a:gd fmla="*/ 468 w 950" name="T74"/>
                <a:gd fmla="*/ 763 h 866" name="T75"/>
                <a:gd fmla="*/ 475 w 950" name="T76"/>
                <a:gd fmla="*/ 763 h 866" name="T77"/>
                <a:gd fmla="*/ 528 w 950" name="T78"/>
                <a:gd fmla="*/ 746 h 866" name="T79"/>
                <a:gd fmla="*/ 544 w 950" name="T80"/>
                <a:gd fmla="*/ 770 h 866" name="T81"/>
                <a:gd fmla="*/ 557 w 950" name="T82"/>
                <a:gd fmla="*/ 785 h 866" name="T83"/>
                <a:gd fmla="*/ 605 w 950" name="T84"/>
                <a:gd fmla="*/ 813 h 866" name="T85"/>
                <a:gd fmla="*/ 621 w 950" name="T86"/>
                <a:gd fmla="*/ 800 h 866" name="T87"/>
                <a:gd fmla="*/ 643 w 950" name="T88"/>
                <a:gd fmla="*/ 785 h 866" name="T89"/>
                <a:gd fmla="*/ 674 w 950" name="T90"/>
                <a:gd fmla="*/ 830 h 866" name="T91"/>
                <a:gd fmla="*/ 709 w 950" name="T92"/>
                <a:gd fmla="*/ 866 h 866" name="T93"/>
                <a:gd fmla="*/ 734 w 950" name="T94"/>
                <a:gd fmla="*/ 819 h 866" name="T95"/>
                <a:gd fmla="*/ 781 w 950" name="T96"/>
                <a:gd fmla="*/ 795 h 866" name="T97"/>
                <a:gd fmla="*/ 808 w 950" name="T98"/>
                <a:gd fmla="*/ 804 h 866" name="T99"/>
                <a:gd fmla="*/ 831 w 950" name="T100"/>
                <a:gd fmla="*/ 830 h 866" name="T101"/>
                <a:gd fmla="*/ 839 w 950" name="T102"/>
                <a:gd fmla="*/ 759 h 866" name="T103"/>
                <a:gd fmla="*/ 857 w 950" name="T104"/>
                <a:gd fmla="*/ 642 h 866" name="T105"/>
                <a:gd fmla="*/ 887 w 950" name="T106"/>
                <a:gd fmla="*/ 647 h 866" name="T10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b="b" l="0" r="r" t="0"/>
              <a:pathLst>
                <a:path h="865" w="950">
                  <a:moveTo>
                    <a:pt x="946" y="508"/>
                  </a:moveTo>
                  <a:cubicBezTo>
                    <a:pt x="930" y="405"/>
                    <a:pt x="930" y="405"/>
                    <a:pt x="930" y="405"/>
                  </a:cubicBezTo>
                  <a:cubicBezTo>
                    <a:pt x="931" y="403"/>
                    <a:pt x="931" y="403"/>
                    <a:pt x="931" y="403"/>
                  </a:cubicBezTo>
                  <a:cubicBezTo>
                    <a:pt x="932" y="403"/>
                    <a:pt x="932" y="403"/>
                    <a:pt x="932" y="403"/>
                  </a:cubicBezTo>
                  <a:cubicBezTo>
                    <a:pt x="940" y="391"/>
                    <a:pt x="944" y="381"/>
                    <a:pt x="942" y="374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6" y="360"/>
                    <a:pt x="921" y="343"/>
                    <a:pt x="924" y="315"/>
                  </a:cubicBezTo>
                  <a:cubicBezTo>
                    <a:pt x="914" y="315"/>
                    <a:pt x="914" y="315"/>
                    <a:pt x="914" y="315"/>
                  </a:cubicBezTo>
                  <a:cubicBezTo>
                    <a:pt x="907" y="314"/>
                    <a:pt x="898" y="317"/>
                    <a:pt x="890" y="322"/>
                  </a:cubicBezTo>
                  <a:cubicBezTo>
                    <a:pt x="881" y="329"/>
                    <a:pt x="876" y="336"/>
                    <a:pt x="875" y="341"/>
                  </a:cubicBezTo>
                  <a:cubicBezTo>
                    <a:pt x="871" y="354"/>
                    <a:pt x="857" y="362"/>
                    <a:pt x="834" y="370"/>
                  </a:cubicBezTo>
                  <a:cubicBezTo>
                    <a:pt x="829" y="403"/>
                    <a:pt x="829" y="403"/>
                    <a:pt x="829" y="403"/>
                  </a:cubicBezTo>
                  <a:cubicBezTo>
                    <a:pt x="829" y="404"/>
                    <a:pt x="829" y="404"/>
                    <a:pt x="829" y="404"/>
                  </a:cubicBezTo>
                  <a:cubicBezTo>
                    <a:pt x="828" y="405"/>
                    <a:pt x="828" y="405"/>
                    <a:pt x="828" y="405"/>
                  </a:cubicBezTo>
                  <a:cubicBezTo>
                    <a:pt x="816" y="426"/>
                    <a:pt x="816" y="426"/>
                    <a:pt x="816" y="426"/>
                  </a:cubicBezTo>
                  <a:cubicBezTo>
                    <a:pt x="815" y="428"/>
                    <a:pt x="815" y="428"/>
                    <a:pt x="815" y="428"/>
                  </a:cubicBezTo>
                  <a:cubicBezTo>
                    <a:pt x="814" y="428"/>
                    <a:pt x="814" y="428"/>
                    <a:pt x="814" y="428"/>
                  </a:cubicBezTo>
                  <a:cubicBezTo>
                    <a:pt x="813" y="428"/>
                    <a:pt x="813" y="428"/>
                    <a:pt x="813" y="428"/>
                  </a:cubicBezTo>
                  <a:cubicBezTo>
                    <a:pt x="708" y="447"/>
                    <a:pt x="708" y="447"/>
                    <a:pt x="708" y="447"/>
                  </a:cubicBezTo>
                  <a:cubicBezTo>
                    <a:pt x="707" y="447"/>
                    <a:pt x="707" y="447"/>
                    <a:pt x="707" y="447"/>
                  </a:cubicBezTo>
                  <a:cubicBezTo>
                    <a:pt x="704" y="447"/>
                    <a:pt x="704" y="447"/>
                    <a:pt x="704" y="447"/>
                  </a:cubicBezTo>
                  <a:cubicBezTo>
                    <a:pt x="704" y="445"/>
                    <a:pt x="704" y="445"/>
                    <a:pt x="704" y="445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83" y="403"/>
                    <a:pt x="683" y="403"/>
                    <a:pt x="683" y="403"/>
                  </a:cubicBezTo>
                  <a:cubicBezTo>
                    <a:pt x="671" y="387"/>
                    <a:pt x="671" y="387"/>
                    <a:pt x="671" y="387"/>
                  </a:cubicBezTo>
                  <a:cubicBezTo>
                    <a:pt x="657" y="376"/>
                    <a:pt x="657" y="376"/>
                    <a:pt x="657" y="376"/>
                  </a:cubicBezTo>
                  <a:cubicBezTo>
                    <a:pt x="656" y="375"/>
                    <a:pt x="656" y="375"/>
                    <a:pt x="656" y="375"/>
                  </a:cubicBezTo>
                  <a:cubicBezTo>
                    <a:pt x="655" y="375"/>
                    <a:pt x="655" y="375"/>
                    <a:pt x="655" y="375"/>
                  </a:cubicBezTo>
                  <a:cubicBezTo>
                    <a:pt x="655" y="374"/>
                    <a:pt x="655" y="374"/>
                    <a:pt x="655" y="374"/>
                  </a:cubicBezTo>
                  <a:cubicBezTo>
                    <a:pt x="655" y="373"/>
                    <a:pt x="655" y="373"/>
                    <a:pt x="655" y="373"/>
                  </a:cubicBezTo>
                  <a:cubicBezTo>
                    <a:pt x="649" y="344"/>
                    <a:pt x="649" y="344"/>
                    <a:pt x="649" y="344"/>
                  </a:cubicBezTo>
                  <a:cubicBezTo>
                    <a:pt x="622" y="347"/>
                    <a:pt x="622" y="347"/>
                    <a:pt x="622" y="347"/>
                  </a:cubicBezTo>
                  <a:cubicBezTo>
                    <a:pt x="620" y="344"/>
                    <a:pt x="620" y="344"/>
                    <a:pt x="620" y="344"/>
                  </a:cubicBezTo>
                  <a:cubicBezTo>
                    <a:pt x="597" y="331"/>
                    <a:pt x="597" y="331"/>
                    <a:pt x="597" y="33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443" y="313"/>
                    <a:pt x="443" y="313"/>
                    <a:pt x="443" y="313"/>
                  </a:cubicBezTo>
                  <a:cubicBezTo>
                    <a:pt x="441" y="315"/>
                    <a:pt x="441" y="315"/>
                    <a:pt x="441" y="315"/>
                  </a:cubicBezTo>
                  <a:cubicBezTo>
                    <a:pt x="438" y="315"/>
                    <a:pt x="436" y="314"/>
                    <a:pt x="435" y="312"/>
                  </a:cubicBezTo>
                  <a:cubicBezTo>
                    <a:pt x="395" y="221"/>
                    <a:pt x="395" y="221"/>
                    <a:pt x="395" y="221"/>
                  </a:cubicBezTo>
                  <a:cubicBezTo>
                    <a:pt x="391" y="214"/>
                    <a:pt x="374" y="190"/>
                    <a:pt x="340" y="150"/>
                  </a:cubicBezTo>
                  <a:cubicBezTo>
                    <a:pt x="308" y="111"/>
                    <a:pt x="290" y="90"/>
                    <a:pt x="285" y="86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17" y="23"/>
                    <a:pt x="217" y="23"/>
                    <a:pt x="217" y="23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2" y="14"/>
                    <a:pt x="122" y="9"/>
                    <a:pt x="106" y="6"/>
                  </a:cubicBezTo>
                  <a:cubicBezTo>
                    <a:pt x="92" y="0"/>
                    <a:pt x="60" y="11"/>
                    <a:pt x="11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2" y="106"/>
                    <a:pt x="5" y="114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08"/>
                    <a:pt x="51" y="101"/>
                    <a:pt x="55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60"/>
                    <a:pt x="109" y="172"/>
                    <a:pt x="128" y="190"/>
                  </a:cubicBezTo>
                  <a:cubicBezTo>
                    <a:pt x="140" y="199"/>
                    <a:pt x="147" y="203"/>
                    <a:pt x="153" y="204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95" y="175"/>
                    <a:pt x="195" y="175"/>
                    <a:pt x="195" y="175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80" y="149"/>
                    <a:pt x="280" y="149"/>
                    <a:pt x="280" y="149"/>
                  </a:cubicBezTo>
                  <a:cubicBezTo>
                    <a:pt x="280" y="150"/>
                    <a:pt x="280" y="150"/>
                    <a:pt x="280" y="150"/>
                  </a:cubicBezTo>
                  <a:cubicBezTo>
                    <a:pt x="282" y="151"/>
                    <a:pt x="282" y="151"/>
                    <a:pt x="282" y="151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12" y="211"/>
                    <a:pt x="312" y="211"/>
                    <a:pt x="312" y="211"/>
                  </a:cubicBezTo>
                  <a:cubicBezTo>
                    <a:pt x="312" y="215"/>
                    <a:pt x="312" y="215"/>
                    <a:pt x="312" y="215"/>
                  </a:cubicBezTo>
                  <a:cubicBezTo>
                    <a:pt x="307" y="244"/>
                    <a:pt x="307" y="244"/>
                    <a:pt x="307" y="244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7"/>
                    <a:pt x="316" y="267"/>
                    <a:pt x="316" y="267"/>
                  </a:cubicBezTo>
                  <a:cubicBezTo>
                    <a:pt x="309" y="291"/>
                    <a:pt x="309" y="291"/>
                    <a:pt x="309" y="291"/>
                  </a:cubicBezTo>
                  <a:cubicBezTo>
                    <a:pt x="309" y="312"/>
                    <a:pt x="309" y="312"/>
                    <a:pt x="309" y="312"/>
                  </a:cubicBezTo>
                  <a:cubicBezTo>
                    <a:pt x="316" y="331"/>
                    <a:pt x="319" y="343"/>
                    <a:pt x="319" y="347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6"/>
                    <a:pt x="317" y="366"/>
                    <a:pt x="317" y="366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296" y="394"/>
                    <a:pt x="296" y="394"/>
                    <a:pt x="296" y="394"/>
                  </a:cubicBezTo>
                  <a:cubicBezTo>
                    <a:pt x="295" y="417"/>
                    <a:pt x="295" y="417"/>
                    <a:pt x="295" y="417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2" y="443"/>
                    <a:pt x="302" y="443"/>
                    <a:pt x="302" y="443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295" y="481"/>
                    <a:pt x="295" y="481"/>
                    <a:pt x="295" y="481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5" y="489"/>
                    <a:pt x="280" y="489"/>
                    <a:pt x="274" y="486"/>
                  </a:cubicBezTo>
                  <a:cubicBezTo>
                    <a:pt x="271" y="486"/>
                    <a:pt x="271" y="486"/>
                    <a:pt x="271" y="486"/>
                  </a:cubicBezTo>
                  <a:cubicBezTo>
                    <a:pt x="262" y="475"/>
                    <a:pt x="262" y="475"/>
                    <a:pt x="262" y="475"/>
                  </a:cubicBezTo>
                  <a:cubicBezTo>
                    <a:pt x="251" y="479"/>
                    <a:pt x="251" y="479"/>
                    <a:pt x="251" y="479"/>
                  </a:cubicBezTo>
                  <a:cubicBezTo>
                    <a:pt x="238" y="493"/>
                    <a:pt x="238" y="493"/>
                    <a:pt x="238" y="493"/>
                  </a:cubicBezTo>
                  <a:cubicBezTo>
                    <a:pt x="223" y="537"/>
                    <a:pt x="223" y="537"/>
                    <a:pt x="223" y="537"/>
                  </a:cubicBezTo>
                  <a:cubicBezTo>
                    <a:pt x="223" y="538"/>
                    <a:pt x="223" y="538"/>
                    <a:pt x="223" y="538"/>
                  </a:cubicBezTo>
                  <a:cubicBezTo>
                    <a:pt x="222" y="539"/>
                    <a:pt x="222" y="539"/>
                    <a:pt x="222" y="539"/>
                  </a:cubicBezTo>
                  <a:cubicBezTo>
                    <a:pt x="207" y="551"/>
                    <a:pt x="207" y="551"/>
                    <a:pt x="207" y="551"/>
                  </a:cubicBezTo>
                  <a:cubicBezTo>
                    <a:pt x="205" y="551"/>
                    <a:pt x="205" y="551"/>
                    <a:pt x="205" y="551"/>
                  </a:cubicBezTo>
                  <a:cubicBezTo>
                    <a:pt x="197" y="552"/>
                    <a:pt x="197" y="552"/>
                    <a:pt x="197" y="552"/>
                  </a:cubicBezTo>
                  <a:cubicBezTo>
                    <a:pt x="180" y="577"/>
                    <a:pt x="180" y="577"/>
                    <a:pt x="180" y="577"/>
                  </a:cubicBezTo>
                  <a:cubicBezTo>
                    <a:pt x="188" y="592"/>
                    <a:pt x="188" y="592"/>
                    <a:pt x="188" y="592"/>
                  </a:cubicBezTo>
                  <a:cubicBezTo>
                    <a:pt x="190" y="595"/>
                    <a:pt x="190" y="595"/>
                    <a:pt x="190" y="595"/>
                  </a:cubicBezTo>
                  <a:cubicBezTo>
                    <a:pt x="211" y="621"/>
                    <a:pt x="211" y="621"/>
                    <a:pt x="211" y="621"/>
                  </a:cubicBezTo>
                  <a:cubicBezTo>
                    <a:pt x="211" y="622"/>
                    <a:pt x="211" y="622"/>
                    <a:pt x="211" y="622"/>
                  </a:cubicBezTo>
                  <a:cubicBezTo>
                    <a:pt x="211" y="630"/>
                    <a:pt x="211" y="630"/>
                    <a:pt x="211" y="630"/>
                  </a:cubicBezTo>
                  <a:cubicBezTo>
                    <a:pt x="235" y="634"/>
                    <a:pt x="235" y="634"/>
                    <a:pt x="235" y="634"/>
                  </a:cubicBezTo>
                  <a:cubicBezTo>
                    <a:pt x="239" y="655"/>
                    <a:pt x="239" y="655"/>
                    <a:pt x="239" y="655"/>
                  </a:cubicBezTo>
                  <a:cubicBezTo>
                    <a:pt x="239" y="656"/>
                    <a:pt x="239" y="656"/>
                    <a:pt x="239" y="656"/>
                  </a:cubicBezTo>
                  <a:cubicBezTo>
                    <a:pt x="242" y="681"/>
                    <a:pt x="242" y="681"/>
                    <a:pt x="242" y="681"/>
                  </a:cubicBezTo>
                  <a:cubicBezTo>
                    <a:pt x="248" y="686"/>
                    <a:pt x="248" y="686"/>
                    <a:pt x="248" y="686"/>
                  </a:cubicBezTo>
                  <a:cubicBezTo>
                    <a:pt x="269" y="680"/>
                    <a:pt x="269" y="680"/>
                    <a:pt x="269" y="680"/>
                  </a:cubicBezTo>
                  <a:cubicBezTo>
                    <a:pt x="289" y="668"/>
                    <a:pt x="289" y="668"/>
                    <a:pt x="289" y="668"/>
                  </a:cubicBezTo>
                  <a:cubicBezTo>
                    <a:pt x="293" y="666"/>
                    <a:pt x="293" y="666"/>
                    <a:pt x="293" y="666"/>
                  </a:cubicBezTo>
                  <a:cubicBezTo>
                    <a:pt x="300" y="702"/>
                    <a:pt x="300" y="702"/>
                    <a:pt x="300" y="702"/>
                  </a:cubicBezTo>
                  <a:cubicBezTo>
                    <a:pt x="309" y="716"/>
                    <a:pt x="309" y="716"/>
                    <a:pt x="309" y="716"/>
                  </a:cubicBezTo>
                  <a:cubicBezTo>
                    <a:pt x="312" y="717"/>
                    <a:pt x="312" y="717"/>
                    <a:pt x="312" y="717"/>
                  </a:cubicBezTo>
                  <a:cubicBezTo>
                    <a:pt x="319" y="732"/>
                    <a:pt x="319" y="732"/>
                    <a:pt x="319" y="732"/>
                  </a:cubicBezTo>
                  <a:cubicBezTo>
                    <a:pt x="335" y="744"/>
                    <a:pt x="335" y="744"/>
                    <a:pt x="335" y="744"/>
                  </a:cubicBezTo>
                  <a:cubicBezTo>
                    <a:pt x="337" y="748"/>
                    <a:pt x="342" y="748"/>
                    <a:pt x="347" y="748"/>
                  </a:cubicBezTo>
                  <a:cubicBezTo>
                    <a:pt x="353" y="749"/>
                    <a:pt x="353" y="749"/>
                    <a:pt x="353" y="749"/>
                  </a:cubicBezTo>
                  <a:cubicBezTo>
                    <a:pt x="362" y="744"/>
                    <a:pt x="362" y="744"/>
                    <a:pt x="362" y="744"/>
                  </a:cubicBezTo>
                  <a:cubicBezTo>
                    <a:pt x="370" y="741"/>
                    <a:pt x="377" y="738"/>
                    <a:pt x="385" y="737"/>
                  </a:cubicBezTo>
                  <a:cubicBezTo>
                    <a:pt x="392" y="734"/>
                    <a:pt x="392" y="734"/>
                    <a:pt x="392" y="734"/>
                  </a:cubicBezTo>
                  <a:cubicBezTo>
                    <a:pt x="407" y="733"/>
                    <a:pt x="407" y="733"/>
                    <a:pt x="407" y="733"/>
                  </a:cubicBezTo>
                  <a:cubicBezTo>
                    <a:pt x="412" y="733"/>
                    <a:pt x="414" y="734"/>
                    <a:pt x="417" y="737"/>
                  </a:cubicBezTo>
                  <a:cubicBezTo>
                    <a:pt x="438" y="723"/>
                    <a:pt x="438" y="723"/>
                    <a:pt x="438" y="723"/>
                  </a:cubicBezTo>
                  <a:cubicBezTo>
                    <a:pt x="440" y="723"/>
                    <a:pt x="440" y="723"/>
                    <a:pt x="440" y="723"/>
                  </a:cubicBezTo>
                  <a:cubicBezTo>
                    <a:pt x="442" y="724"/>
                    <a:pt x="442" y="724"/>
                    <a:pt x="442" y="724"/>
                  </a:cubicBezTo>
                  <a:cubicBezTo>
                    <a:pt x="443" y="723"/>
                    <a:pt x="443" y="723"/>
                    <a:pt x="443" y="723"/>
                  </a:cubicBezTo>
                  <a:cubicBezTo>
                    <a:pt x="446" y="725"/>
                    <a:pt x="446" y="725"/>
                    <a:pt x="446" y="725"/>
                  </a:cubicBezTo>
                  <a:cubicBezTo>
                    <a:pt x="454" y="735"/>
                    <a:pt x="458" y="743"/>
                    <a:pt x="458" y="748"/>
                  </a:cubicBezTo>
                  <a:cubicBezTo>
                    <a:pt x="468" y="763"/>
                    <a:pt x="468" y="763"/>
                    <a:pt x="468" y="763"/>
                  </a:cubicBezTo>
                  <a:cubicBezTo>
                    <a:pt x="475" y="766"/>
                    <a:pt x="475" y="766"/>
                    <a:pt x="475" y="766"/>
                  </a:cubicBezTo>
                  <a:cubicBezTo>
                    <a:pt x="476" y="766"/>
                    <a:pt x="476" y="766"/>
                    <a:pt x="476" y="766"/>
                  </a:cubicBezTo>
                  <a:cubicBezTo>
                    <a:pt x="477" y="766"/>
                    <a:pt x="477" y="766"/>
                    <a:pt x="477" y="766"/>
                  </a:cubicBezTo>
                  <a:cubicBezTo>
                    <a:pt x="475" y="763"/>
                    <a:pt x="475" y="763"/>
                    <a:pt x="475" y="763"/>
                  </a:cubicBezTo>
                  <a:cubicBezTo>
                    <a:pt x="474" y="758"/>
                    <a:pt x="474" y="755"/>
                    <a:pt x="475" y="753"/>
                  </a:cubicBezTo>
                  <a:cubicBezTo>
                    <a:pt x="477" y="750"/>
                    <a:pt x="481" y="748"/>
                    <a:pt x="488" y="748"/>
                  </a:cubicBezTo>
                  <a:cubicBezTo>
                    <a:pt x="527" y="747"/>
                    <a:pt x="527" y="747"/>
                    <a:pt x="527" y="747"/>
                  </a:cubicBezTo>
                  <a:cubicBezTo>
                    <a:pt x="528" y="746"/>
                    <a:pt x="528" y="746"/>
                    <a:pt x="528" y="746"/>
                  </a:cubicBezTo>
                  <a:cubicBezTo>
                    <a:pt x="530" y="746"/>
                    <a:pt x="530" y="746"/>
                    <a:pt x="530" y="746"/>
                  </a:cubicBezTo>
                  <a:cubicBezTo>
                    <a:pt x="530" y="748"/>
                    <a:pt x="530" y="748"/>
                    <a:pt x="530" y="748"/>
                  </a:cubicBezTo>
                  <a:cubicBezTo>
                    <a:pt x="532" y="748"/>
                    <a:pt x="532" y="748"/>
                    <a:pt x="532" y="748"/>
                  </a:cubicBezTo>
                  <a:cubicBezTo>
                    <a:pt x="544" y="770"/>
                    <a:pt x="544" y="770"/>
                    <a:pt x="544" y="770"/>
                  </a:cubicBezTo>
                  <a:cubicBezTo>
                    <a:pt x="543" y="781"/>
                    <a:pt x="543" y="781"/>
                    <a:pt x="543" y="781"/>
                  </a:cubicBezTo>
                  <a:cubicBezTo>
                    <a:pt x="542" y="781"/>
                    <a:pt x="542" y="781"/>
                    <a:pt x="542" y="781"/>
                  </a:cubicBezTo>
                  <a:cubicBezTo>
                    <a:pt x="556" y="785"/>
                    <a:pt x="556" y="785"/>
                    <a:pt x="556" y="785"/>
                  </a:cubicBezTo>
                  <a:cubicBezTo>
                    <a:pt x="557" y="785"/>
                    <a:pt x="557" y="785"/>
                    <a:pt x="557" y="785"/>
                  </a:cubicBezTo>
                  <a:cubicBezTo>
                    <a:pt x="556" y="781"/>
                    <a:pt x="556" y="779"/>
                    <a:pt x="559" y="777"/>
                  </a:cubicBezTo>
                  <a:cubicBezTo>
                    <a:pt x="564" y="776"/>
                    <a:pt x="564" y="776"/>
                    <a:pt x="564" y="776"/>
                  </a:cubicBezTo>
                  <a:cubicBezTo>
                    <a:pt x="599" y="800"/>
                    <a:pt x="599" y="800"/>
                    <a:pt x="599" y="800"/>
                  </a:cubicBezTo>
                  <a:cubicBezTo>
                    <a:pt x="602" y="804"/>
                    <a:pt x="604" y="808"/>
                    <a:pt x="605" y="813"/>
                  </a:cubicBezTo>
                  <a:cubicBezTo>
                    <a:pt x="606" y="828"/>
                    <a:pt x="606" y="828"/>
                    <a:pt x="606" y="828"/>
                  </a:cubicBezTo>
                  <a:cubicBezTo>
                    <a:pt x="618" y="830"/>
                    <a:pt x="618" y="830"/>
                    <a:pt x="618" y="830"/>
                  </a:cubicBezTo>
                  <a:cubicBezTo>
                    <a:pt x="625" y="817"/>
                    <a:pt x="625" y="817"/>
                    <a:pt x="625" y="817"/>
                  </a:cubicBezTo>
                  <a:cubicBezTo>
                    <a:pt x="622" y="811"/>
                    <a:pt x="620" y="805"/>
                    <a:pt x="621" y="800"/>
                  </a:cubicBezTo>
                  <a:cubicBezTo>
                    <a:pt x="622" y="796"/>
                    <a:pt x="623" y="793"/>
                    <a:pt x="627" y="791"/>
                  </a:cubicBezTo>
                  <a:cubicBezTo>
                    <a:pt x="630" y="788"/>
                    <a:pt x="630" y="788"/>
                    <a:pt x="630" y="788"/>
                  </a:cubicBezTo>
                  <a:cubicBezTo>
                    <a:pt x="630" y="786"/>
                    <a:pt x="631" y="785"/>
                    <a:pt x="633" y="784"/>
                  </a:cubicBezTo>
                  <a:cubicBezTo>
                    <a:pt x="643" y="785"/>
                    <a:pt x="643" y="785"/>
                    <a:pt x="643" y="785"/>
                  </a:cubicBezTo>
                  <a:cubicBezTo>
                    <a:pt x="648" y="788"/>
                    <a:pt x="652" y="798"/>
                    <a:pt x="655" y="816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7" y="819"/>
                    <a:pt x="657" y="819"/>
                    <a:pt x="657" y="819"/>
                  </a:cubicBezTo>
                  <a:cubicBezTo>
                    <a:pt x="658" y="824"/>
                    <a:pt x="664" y="827"/>
                    <a:pt x="674" y="830"/>
                  </a:cubicBezTo>
                  <a:cubicBezTo>
                    <a:pt x="675" y="830"/>
                    <a:pt x="675" y="830"/>
                    <a:pt x="675" y="830"/>
                  </a:cubicBezTo>
                  <a:cubicBezTo>
                    <a:pt x="676" y="831"/>
                    <a:pt x="676" y="831"/>
                    <a:pt x="676" y="831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25" y="861"/>
                    <a:pt x="725" y="861"/>
                    <a:pt x="725" y="861"/>
                  </a:cubicBezTo>
                  <a:cubicBezTo>
                    <a:pt x="723" y="855"/>
                    <a:pt x="723" y="855"/>
                    <a:pt x="723" y="855"/>
                  </a:cubicBezTo>
                  <a:cubicBezTo>
                    <a:pt x="719" y="850"/>
                    <a:pt x="718" y="845"/>
                    <a:pt x="718" y="842"/>
                  </a:cubicBezTo>
                  <a:cubicBezTo>
                    <a:pt x="718" y="834"/>
                    <a:pt x="723" y="827"/>
                    <a:pt x="734" y="819"/>
                  </a:cubicBezTo>
                  <a:cubicBezTo>
                    <a:pt x="752" y="804"/>
                    <a:pt x="752" y="804"/>
                    <a:pt x="752" y="804"/>
                  </a:cubicBezTo>
                  <a:cubicBezTo>
                    <a:pt x="773" y="818"/>
                    <a:pt x="773" y="818"/>
                    <a:pt x="773" y="818"/>
                  </a:cubicBezTo>
                  <a:cubicBezTo>
                    <a:pt x="777" y="818"/>
                    <a:pt x="777" y="818"/>
                    <a:pt x="777" y="818"/>
                  </a:cubicBezTo>
                  <a:cubicBezTo>
                    <a:pt x="781" y="795"/>
                    <a:pt x="781" y="795"/>
                    <a:pt x="781" y="795"/>
                  </a:cubicBezTo>
                  <a:cubicBezTo>
                    <a:pt x="781" y="791"/>
                    <a:pt x="781" y="791"/>
                    <a:pt x="781" y="791"/>
                  </a:cubicBezTo>
                  <a:cubicBezTo>
                    <a:pt x="785" y="790"/>
                    <a:pt x="785" y="790"/>
                    <a:pt x="785" y="790"/>
                  </a:cubicBezTo>
                  <a:cubicBezTo>
                    <a:pt x="802" y="792"/>
                    <a:pt x="802" y="792"/>
                    <a:pt x="802" y="792"/>
                  </a:cubicBezTo>
                  <a:cubicBezTo>
                    <a:pt x="806" y="795"/>
                    <a:pt x="808" y="798"/>
                    <a:pt x="808" y="804"/>
                  </a:cubicBezTo>
                  <a:cubicBezTo>
                    <a:pt x="808" y="808"/>
                    <a:pt x="804" y="813"/>
                    <a:pt x="801" y="817"/>
                  </a:cubicBezTo>
                  <a:cubicBezTo>
                    <a:pt x="804" y="819"/>
                    <a:pt x="804" y="819"/>
                    <a:pt x="804" y="819"/>
                  </a:cubicBezTo>
                  <a:cubicBezTo>
                    <a:pt x="815" y="825"/>
                    <a:pt x="823" y="829"/>
                    <a:pt x="830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55" y="836"/>
                    <a:pt x="855" y="836"/>
                    <a:pt x="855" y="836"/>
                  </a:cubicBezTo>
                  <a:cubicBezTo>
                    <a:pt x="839" y="759"/>
                    <a:pt x="839" y="759"/>
                    <a:pt x="839" y="759"/>
                  </a:cubicBezTo>
                  <a:cubicBezTo>
                    <a:pt x="829" y="753"/>
                    <a:pt x="819" y="740"/>
                    <a:pt x="810" y="725"/>
                  </a:cubicBezTo>
                  <a:cubicBezTo>
                    <a:pt x="802" y="713"/>
                    <a:pt x="807" y="695"/>
                    <a:pt x="823" y="674"/>
                  </a:cubicBezTo>
                  <a:cubicBezTo>
                    <a:pt x="833" y="663"/>
                    <a:pt x="845" y="653"/>
                    <a:pt x="857" y="642"/>
                  </a:cubicBezTo>
                  <a:cubicBezTo>
                    <a:pt x="857" y="642"/>
                    <a:pt x="857" y="642"/>
                    <a:pt x="857" y="642"/>
                  </a:cubicBezTo>
                  <a:cubicBezTo>
                    <a:pt x="858" y="640"/>
                    <a:pt x="858" y="640"/>
                    <a:pt x="858" y="640"/>
                  </a:cubicBezTo>
                  <a:cubicBezTo>
                    <a:pt x="873" y="640"/>
                    <a:pt x="873" y="640"/>
                    <a:pt x="873" y="640"/>
                  </a:cubicBezTo>
                  <a:cubicBezTo>
                    <a:pt x="874" y="642"/>
                    <a:pt x="874" y="642"/>
                    <a:pt x="874" y="642"/>
                  </a:cubicBezTo>
                  <a:cubicBezTo>
                    <a:pt x="887" y="647"/>
                    <a:pt x="887" y="647"/>
                    <a:pt x="887" y="647"/>
                  </a:cubicBezTo>
                  <a:cubicBezTo>
                    <a:pt x="913" y="647"/>
                    <a:pt x="913" y="647"/>
                    <a:pt x="913" y="647"/>
                  </a:cubicBezTo>
                  <a:cubicBezTo>
                    <a:pt x="924" y="642"/>
                    <a:pt x="933" y="626"/>
                    <a:pt x="944" y="601"/>
                  </a:cubicBezTo>
                  <a:cubicBezTo>
                    <a:pt x="950" y="586"/>
                    <a:pt x="950" y="556"/>
                    <a:pt x="946" y="508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8" name="Freeform 30"/>
            <p:cNvSpPr/>
            <p:nvPr/>
          </p:nvSpPr>
          <p:spPr bwMode="auto">
            <a:xfrm>
              <a:off x="3530144" y="2594978"/>
              <a:ext cx="562048" cy="355225"/>
            </a:xfrm>
            <a:custGeom>
              <a:gdLst>
                <a:gd fmla="*/ 523 w 573" name="T0"/>
                <a:gd fmla="*/ 12 h 361" name="T1"/>
                <a:gd fmla="*/ 473 w 573" name="T2"/>
                <a:gd fmla="*/ 16 h 361" name="T3"/>
                <a:gd fmla="*/ 358 w 573" name="T4"/>
                <a:gd fmla="*/ 57 h 361" name="T5"/>
                <a:gd fmla="*/ 360 w 573" name="T6"/>
                <a:gd fmla="*/ 82 h 361" name="T7"/>
                <a:gd fmla="*/ 282 w 573" name="T8"/>
                <a:gd fmla="*/ 70 h 361" name="T9"/>
                <a:gd fmla="*/ 224 w 573" name="T10"/>
                <a:gd fmla="*/ 2 h 361" name="T11"/>
                <a:gd fmla="*/ 200 w 573" name="T12"/>
                <a:gd fmla="*/ 28 h 361" name="T13"/>
                <a:gd fmla="*/ 169 w 573" name="T14"/>
                <a:gd fmla="*/ 12 h 361" name="T15"/>
                <a:gd fmla="*/ 158 w 573" name="T16"/>
                <a:gd fmla="*/ 27 h 361" name="T17"/>
                <a:gd fmla="*/ 135 w 573" name="T18"/>
                <a:gd fmla="*/ 34 h 361" name="T19"/>
                <a:gd fmla="*/ 18 w 573" name="T20"/>
                <a:gd fmla="*/ 171 h 361" name="T21"/>
                <a:gd fmla="*/ 30 w 573" name="T22"/>
                <a:gd fmla="*/ 201 h 361" name="T23"/>
                <a:gd fmla="*/ 29 w 573" name="T24"/>
                <a:gd fmla="*/ 202 h 361" name="T25"/>
                <a:gd fmla="*/ 46 w 573" name="T26"/>
                <a:gd fmla="*/ 274 h 361" name="T27"/>
                <a:gd fmla="*/ 0 w 573" name="T28"/>
                <a:gd fmla="*/ 304 h 361" name="T29"/>
                <a:gd fmla="*/ 21 w 573" name="T30"/>
                <a:gd fmla="*/ 324 h 361" name="T31"/>
                <a:gd fmla="*/ 25 w 573" name="T32"/>
                <a:gd fmla="*/ 330 h 361" name="T33"/>
                <a:gd fmla="*/ 87 w 573" name="T34"/>
                <a:gd fmla="*/ 361 h 361" name="T35"/>
                <a:gd fmla="*/ 111 w 573" name="T36"/>
                <a:gd fmla="*/ 335 h 361" name="T37"/>
                <a:gd fmla="*/ 152 w 573" name="T38"/>
                <a:gd fmla="*/ 316 h 361" name="T39"/>
                <a:gd fmla="*/ 157 w 573" name="T40"/>
                <a:gd fmla="*/ 321 h 361" name="T41"/>
                <a:gd fmla="*/ 157 w 573" name="T42"/>
                <a:gd fmla="*/ 323 h 361" name="T43"/>
                <a:gd fmla="*/ 198 w 573" name="T44"/>
                <a:gd fmla="*/ 350 h 361" name="T45"/>
                <a:gd fmla="*/ 245 w 573" name="T46"/>
                <a:gd fmla="*/ 333 h 361" name="T47"/>
                <a:gd fmla="*/ 282 w 573" name="T48"/>
                <a:gd fmla="*/ 331 h 361" name="T49"/>
                <a:gd fmla="*/ 285 w 573" name="T50"/>
                <a:gd fmla="*/ 328 h 361" name="T51"/>
                <a:gd fmla="*/ 315 w 573" name="T52"/>
                <a:gd fmla="*/ 292 h 361" name="T53"/>
                <a:gd fmla="*/ 331 w 573" name="T54"/>
                <a:gd fmla="*/ 282 h 361" name="T55"/>
                <a:gd fmla="*/ 333 w 573" name="T56"/>
                <a:gd fmla="*/ 283 h 361" name="T57"/>
                <a:gd fmla="*/ 341 w 573" name="T58"/>
                <a:gd fmla="*/ 286 h 361" name="T59"/>
                <a:gd fmla="*/ 355 w 573" name="T60"/>
                <a:gd fmla="*/ 234 h 361" name="T61"/>
                <a:gd fmla="*/ 372 w 573" name="T62"/>
                <a:gd fmla="*/ 230 h 361" name="T63"/>
                <a:gd fmla="*/ 393 w 573" name="T64"/>
                <a:gd fmla="*/ 184 h 361" name="T65"/>
                <a:gd fmla="*/ 399 w 573" name="T66"/>
                <a:gd fmla="*/ 159 h 361" name="T67"/>
                <a:gd fmla="*/ 426 w 573" name="T68"/>
                <a:gd fmla="*/ 148 h 361" name="T69"/>
                <a:gd fmla="*/ 427 w 573" name="T70"/>
                <a:gd fmla="*/ 145 h 361" name="T71"/>
                <a:gd fmla="*/ 447 w 573" name="T72"/>
                <a:gd fmla="*/ 127 h 361" name="T73"/>
                <a:gd fmla="*/ 434 w 573" name="T74"/>
                <a:gd fmla="*/ 126 h 361" name="T75"/>
                <a:gd fmla="*/ 435 w 573" name="T76"/>
                <a:gd fmla="*/ 118 h 361" name="T77"/>
                <a:gd fmla="*/ 439 w 573" name="T78"/>
                <a:gd fmla="*/ 116 h 361" name="T79"/>
                <a:gd fmla="*/ 467 w 573" name="T80"/>
                <a:gd fmla="*/ 103 h 361" name="T81"/>
                <a:gd fmla="*/ 535 w 573" name="T82"/>
                <a:gd fmla="*/ 56 h 361" name="T83"/>
                <a:gd fmla="*/ 565 w 573" name="T84"/>
                <a:gd fmla="*/ 64 h 361" name="T85"/>
                <a:gd fmla="*/ 560 w 573" name="T86"/>
                <a:gd fmla="*/ 40 h 361" name="T87"/>
                <a:gd fmla="*/ 562 w 573" name="T88"/>
                <a:gd fmla="*/ 38 h 361" name="T89"/>
                <a:gd fmla="*/ 570 w 573" name="T90"/>
                <a:gd fmla="*/ 16 h 361" name="T91"/>
                <a:gd fmla="*/ 563 w 573" name="T92"/>
                <a:gd fmla="*/ 20 h 361" name="T93"/>
                <a:gd fmla="*/ 541 w 573" name="T94"/>
                <a:gd fmla="*/ 23 h 361" name="T95"/>
                <a:gd fmla="*/ 534 w 573" name="T96"/>
                <a:gd fmla="*/ 23 h 361" name="T97"/>
                <a:gd fmla="*/ 533 w 573" name="T98"/>
                <a:gd fmla="*/ 19 h 361" name="T99"/>
                <a:gd fmla="*/ 525 w 573" name="T100"/>
                <a:gd fmla="*/ 11 h 361" name="T1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b="b" l="0" r="r" t="0"/>
              <a:pathLst>
                <a:path h="361" w="573">
                  <a:moveTo>
                    <a:pt x="525" y="11"/>
                  </a:moveTo>
                  <a:cubicBezTo>
                    <a:pt x="523" y="12"/>
                    <a:pt x="523" y="12"/>
                    <a:pt x="523" y="12"/>
                  </a:cubicBezTo>
                  <a:cubicBezTo>
                    <a:pt x="523" y="18"/>
                    <a:pt x="520" y="21"/>
                    <a:pt x="514" y="21"/>
                  </a:cubicBezTo>
                  <a:cubicBezTo>
                    <a:pt x="473" y="16"/>
                    <a:pt x="473" y="16"/>
                    <a:pt x="473" y="16"/>
                  </a:cubicBezTo>
                  <a:cubicBezTo>
                    <a:pt x="445" y="11"/>
                    <a:pt x="427" y="0"/>
                    <a:pt x="416" y="2"/>
                  </a:cubicBezTo>
                  <a:cubicBezTo>
                    <a:pt x="396" y="4"/>
                    <a:pt x="358" y="57"/>
                    <a:pt x="358" y="57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60" y="82"/>
                    <a:pt x="360" y="82"/>
                    <a:pt x="360" y="82"/>
                  </a:cubicBezTo>
                  <a:cubicBezTo>
                    <a:pt x="355" y="83"/>
                    <a:pt x="355" y="83"/>
                    <a:pt x="355" y="83"/>
                  </a:cubicBezTo>
                  <a:cubicBezTo>
                    <a:pt x="310" y="89"/>
                    <a:pt x="285" y="85"/>
                    <a:pt x="282" y="70"/>
                  </a:cubicBezTo>
                  <a:cubicBezTo>
                    <a:pt x="277" y="5"/>
                    <a:pt x="277" y="5"/>
                    <a:pt x="277" y="5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199" y="12"/>
                    <a:pt x="196" y="3"/>
                    <a:pt x="192" y="1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2" y="53"/>
                    <a:pt x="92" y="73"/>
                    <a:pt x="74" y="95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29" y="202"/>
                    <a:pt x="29" y="202"/>
                    <a:pt x="29" y="202"/>
                  </a:cubicBezTo>
                  <a:cubicBezTo>
                    <a:pt x="25" y="209"/>
                    <a:pt x="27" y="218"/>
                    <a:pt x="33" y="229"/>
                  </a:cubicBezTo>
                  <a:cubicBezTo>
                    <a:pt x="40" y="242"/>
                    <a:pt x="46" y="257"/>
                    <a:pt x="46" y="274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1" y="324"/>
                    <a:pt x="21" y="324"/>
                    <a:pt x="21" y="324"/>
                  </a:cubicBezTo>
                  <a:cubicBezTo>
                    <a:pt x="24" y="325"/>
                    <a:pt x="25" y="327"/>
                    <a:pt x="25" y="328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4" y="335"/>
                    <a:pt x="32" y="343"/>
                    <a:pt x="48" y="350"/>
                  </a:cubicBezTo>
                  <a:cubicBezTo>
                    <a:pt x="87" y="361"/>
                    <a:pt x="87" y="361"/>
                    <a:pt x="87" y="361"/>
                  </a:cubicBezTo>
                  <a:cubicBezTo>
                    <a:pt x="99" y="353"/>
                    <a:pt x="99" y="353"/>
                    <a:pt x="99" y="353"/>
                  </a:cubicBezTo>
                  <a:cubicBezTo>
                    <a:pt x="111" y="335"/>
                    <a:pt x="111" y="335"/>
                    <a:pt x="111" y="335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16"/>
                    <a:pt x="152" y="316"/>
                    <a:pt x="152" y="316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3"/>
                    <a:pt x="157" y="323"/>
                    <a:pt x="157" y="323"/>
                  </a:cubicBezTo>
                  <a:cubicBezTo>
                    <a:pt x="151" y="335"/>
                    <a:pt x="154" y="344"/>
                    <a:pt x="164" y="349"/>
                  </a:cubicBezTo>
                  <a:cubicBezTo>
                    <a:pt x="198" y="350"/>
                    <a:pt x="198" y="350"/>
                    <a:pt x="198" y="350"/>
                  </a:cubicBezTo>
                  <a:cubicBezTo>
                    <a:pt x="209" y="348"/>
                    <a:pt x="219" y="344"/>
                    <a:pt x="225" y="338"/>
                  </a:cubicBezTo>
                  <a:cubicBezTo>
                    <a:pt x="229" y="333"/>
                    <a:pt x="236" y="332"/>
                    <a:pt x="245" y="333"/>
                  </a:cubicBezTo>
                  <a:cubicBezTo>
                    <a:pt x="257" y="335"/>
                    <a:pt x="267" y="339"/>
                    <a:pt x="275" y="349"/>
                  </a:cubicBezTo>
                  <a:cubicBezTo>
                    <a:pt x="282" y="331"/>
                    <a:pt x="282" y="331"/>
                    <a:pt x="282" y="331"/>
                  </a:cubicBezTo>
                  <a:cubicBezTo>
                    <a:pt x="284" y="328"/>
                    <a:pt x="284" y="328"/>
                    <a:pt x="284" y="328"/>
                  </a:cubicBezTo>
                  <a:cubicBezTo>
                    <a:pt x="285" y="328"/>
                    <a:pt x="285" y="328"/>
                    <a:pt x="285" y="328"/>
                  </a:cubicBezTo>
                  <a:cubicBezTo>
                    <a:pt x="291" y="325"/>
                    <a:pt x="294" y="319"/>
                    <a:pt x="298" y="312"/>
                  </a:cubicBezTo>
                  <a:cubicBezTo>
                    <a:pt x="301" y="305"/>
                    <a:pt x="306" y="297"/>
                    <a:pt x="315" y="292"/>
                  </a:cubicBezTo>
                  <a:cubicBezTo>
                    <a:pt x="330" y="283"/>
                    <a:pt x="330" y="283"/>
                    <a:pt x="330" y="283"/>
                  </a:cubicBezTo>
                  <a:cubicBezTo>
                    <a:pt x="331" y="282"/>
                    <a:pt x="331" y="282"/>
                    <a:pt x="331" y="282"/>
                  </a:cubicBezTo>
                  <a:cubicBezTo>
                    <a:pt x="332" y="283"/>
                    <a:pt x="332" y="283"/>
                    <a:pt x="332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55" y="234"/>
                    <a:pt x="355" y="234"/>
                    <a:pt x="355" y="234"/>
                  </a:cubicBezTo>
                  <a:cubicBezTo>
                    <a:pt x="355" y="233"/>
                    <a:pt x="355" y="233"/>
                    <a:pt x="355" y="233"/>
                  </a:cubicBezTo>
                  <a:cubicBezTo>
                    <a:pt x="372" y="230"/>
                    <a:pt x="372" y="230"/>
                    <a:pt x="372" y="230"/>
                  </a:cubicBezTo>
                  <a:cubicBezTo>
                    <a:pt x="389" y="218"/>
                    <a:pt x="397" y="209"/>
                    <a:pt x="396" y="200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89" y="174"/>
                    <a:pt x="389" y="166"/>
                    <a:pt x="391" y="163"/>
                  </a:cubicBezTo>
                  <a:cubicBezTo>
                    <a:pt x="394" y="160"/>
                    <a:pt x="396" y="159"/>
                    <a:pt x="399" y="159"/>
                  </a:cubicBezTo>
                  <a:cubicBezTo>
                    <a:pt x="407" y="159"/>
                    <a:pt x="415" y="161"/>
                    <a:pt x="424" y="165"/>
                  </a:cubicBezTo>
                  <a:cubicBezTo>
                    <a:pt x="426" y="148"/>
                    <a:pt x="426" y="148"/>
                    <a:pt x="426" y="148"/>
                  </a:cubicBezTo>
                  <a:cubicBezTo>
                    <a:pt x="426" y="146"/>
                    <a:pt x="426" y="146"/>
                    <a:pt x="426" y="146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45" y="137"/>
                    <a:pt x="445" y="137"/>
                    <a:pt x="445" y="137"/>
                  </a:cubicBezTo>
                  <a:cubicBezTo>
                    <a:pt x="447" y="127"/>
                    <a:pt x="447" y="127"/>
                    <a:pt x="447" y="127"/>
                  </a:cubicBezTo>
                  <a:cubicBezTo>
                    <a:pt x="436" y="127"/>
                    <a:pt x="436" y="127"/>
                    <a:pt x="436" y="127"/>
                  </a:cubicBezTo>
                  <a:cubicBezTo>
                    <a:pt x="434" y="126"/>
                    <a:pt x="434" y="126"/>
                    <a:pt x="434" y="126"/>
                  </a:cubicBezTo>
                  <a:cubicBezTo>
                    <a:pt x="435" y="121"/>
                    <a:pt x="435" y="121"/>
                    <a:pt x="435" y="121"/>
                  </a:cubicBezTo>
                  <a:cubicBezTo>
                    <a:pt x="435" y="118"/>
                    <a:pt x="435" y="118"/>
                    <a:pt x="435" y="118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2" y="116"/>
                    <a:pt x="442" y="116"/>
                    <a:pt x="442" y="116"/>
                  </a:cubicBezTo>
                  <a:cubicBezTo>
                    <a:pt x="449" y="116"/>
                    <a:pt x="457" y="111"/>
                    <a:pt x="467" y="103"/>
                  </a:cubicBezTo>
                  <a:cubicBezTo>
                    <a:pt x="533" y="56"/>
                    <a:pt x="533" y="56"/>
                    <a:pt x="533" y="56"/>
                  </a:cubicBezTo>
                  <a:cubicBezTo>
                    <a:pt x="535" y="56"/>
                    <a:pt x="535" y="56"/>
                    <a:pt x="535" y="56"/>
                  </a:cubicBezTo>
                  <a:cubicBezTo>
                    <a:pt x="557" y="65"/>
                    <a:pt x="557" y="65"/>
                    <a:pt x="557" y="65"/>
                  </a:cubicBezTo>
                  <a:cubicBezTo>
                    <a:pt x="565" y="64"/>
                    <a:pt x="565" y="64"/>
                    <a:pt x="565" y="64"/>
                  </a:cubicBezTo>
                  <a:cubicBezTo>
                    <a:pt x="560" y="42"/>
                    <a:pt x="560" y="42"/>
                    <a:pt x="560" y="42"/>
                  </a:cubicBezTo>
                  <a:cubicBezTo>
                    <a:pt x="560" y="40"/>
                    <a:pt x="560" y="40"/>
                    <a:pt x="560" y="40"/>
                  </a:cubicBezTo>
                  <a:cubicBezTo>
                    <a:pt x="561" y="39"/>
                    <a:pt x="561" y="39"/>
                    <a:pt x="561" y="39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73" y="19"/>
                    <a:pt x="573" y="19"/>
                    <a:pt x="573" y="19"/>
                  </a:cubicBezTo>
                  <a:cubicBezTo>
                    <a:pt x="570" y="16"/>
                    <a:pt x="570" y="16"/>
                    <a:pt x="570" y="16"/>
                  </a:cubicBezTo>
                  <a:cubicBezTo>
                    <a:pt x="563" y="19"/>
                    <a:pt x="563" y="19"/>
                    <a:pt x="563" y="19"/>
                  </a:cubicBezTo>
                  <a:cubicBezTo>
                    <a:pt x="563" y="20"/>
                    <a:pt x="563" y="20"/>
                    <a:pt x="563" y="20"/>
                  </a:cubicBezTo>
                  <a:cubicBezTo>
                    <a:pt x="562" y="20"/>
                    <a:pt x="562" y="20"/>
                    <a:pt x="562" y="20"/>
                  </a:cubicBezTo>
                  <a:cubicBezTo>
                    <a:pt x="541" y="23"/>
                    <a:pt x="541" y="23"/>
                    <a:pt x="541" y="23"/>
                  </a:cubicBezTo>
                  <a:cubicBezTo>
                    <a:pt x="535" y="23"/>
                    <a:pt x="535" y="23"/>
                    <a:pt x="535" y="23"/>
                  </a:cubicBezTo>
                  <a:cubicBezTo>
                    <a:pt x="534" y="23"/>
                    <a:pt x="534" y="23"/>
                    <a:pt x="534" y="23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19"/>
                    <a:pt x="533" y="19"/>
                    <a:pt x="533" y="19"/>
                  </a:cubicBezTo>
                  <a:cubicBezTo>
                    <a:pt x="529" y="11"/>
                    <a:pt x="529" y="11"/>
                    <a:pt x="529" y="11"/>
                  </a:cubicBezTo>
                  <a:lnTo>
                    <a:pt x="525" y="1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59" name="Freeform 31"/>
            <p:cNvSpPr/>
            <p:nvPr/>
          </p:nvSpPr>
          <p:spPr bwMode="auto">
            <a:xfrm>
              <a:off x="4058159" y="3181149"/>
              <a:ext cx="85596" cy="78709"/>
            </a:xfrm>
            <a:custGeom>
              <a:gdLst>
                <a:gd fmla="*/ 81 w 88" name="T0"/>
                <a:gd fmla="*/ 43 h 80" name="T1"/>
                <a:gd fmla="*/ 88 w 88" name="T2"/>
                <a:gd fmla="*/ 35 h 80" name="T3"/>
                <a:gd fmla="*/ 88 w 88" name="T4"/>
                <a:gd fmla="*/ 35 h 80" name="T5"/>
                <a:gd fmla="*/ 88 w 88" name="T6"/>
                <a:gd fmla="*/ 35 h 80" name="T7"/>
                <a:gd fmla="*/ 88 w 88" name="T8"/>
                <a:gd fmla="*/ 34 h 80" name="T9"/>
                <a:gd fmla="*/ 62 w 88" name="T10"/>
                <a:gd fmla="*/ 13 h 80" name="T11"/>
                <a:gd fmla="*/ 28 w 88" name="T12"/>
                <a:gd fmla="*/ 1 h 80" name="T13"/>
                <a:gd fmla="*/ 16 w 88" name="T14"/>
                <a:gd fmla="*/ 5 h 80" name="T15"/>
                <a:gd fmla="*/ 16 w 88" name="T16"/>
                <a:gd fmla="*/ 27 h 80" name="T17"/>
                <a:gd fmla="*/ 4 w 88" name="T18"/>
                <a:gd fmla="*/ 49 h 80" name="T19"/>
                <a:gd fmla="*/ 0 w 88" name="T20"/>
                <a:gd fmla="*/ 54 h 80" name="T21"/>
                <a:gd fmla="*/ 10 w 88" name="T22"/>
                <a:gd fmla="*/ 66 h 80" name="T23"/>
                <a:gd fmla="*/ 11 w 88" name="T24"/>
                <a:gd fmla="*/ 66 h 80" name="T25"/>
                <a:gd fmla="*/ 14 w 88" name="T26"/>
                <a:gd fmla="*/ 75 h 80" name="T27"/>
                <a:gd fmla="*/ 27 w 88" name="T28"/>
                <a:gd fmla="*/ 80 h 80" name="T29"/>
                <a:gd fmla="*/ 45 w 88" name="T30"/>
                <a:gd fmla="*/ 74 h 80" name="T31"/>
                <a:gd fmla="*/ 67 w 88" name="T32"/>
                <a:gd fmla="*/ 78 h 80" name="T33"/>
                <a:gd fmla="*/ 68 w 88" name="T34"/>
                <a:gd fmla="*/ 71 h 80" name="T35"/>
                <a:gd fmla="*/ 81 w 88" name="T36"/>
                <a:gd fmla="*/ 43 h 80" name="T3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b="b" l="0" r="r" t="0"/>
              <a:pathLst>
                <a:path h="80" w="88">
                  <a:moveTo>
                    <a:pt x="81" y="43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3"/>
                    <a:pt x="36" y="0"/>
                    <a:pt x="28" y="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35"/>
                    <a:pt x="11" y="43"/>
                    <a:pt x="4" y="4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34" y="75"/>
                    <a:pt x="40" y="73"/>
                    <a:pt x="45" y="74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56"/>
                    <a:pt x="74" y="47"/>
                    <a:pt x="81" y="43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60" name="Freeform 32"/>
            <p:cNvSpPr/>
            <p:nvPr/>
          </p:nvSpPr>
          <p:spPr bwMode="auto">
            <a:xfrm>
              <a:off x="3645647" y="2884956"/>
              <a:ext cx="488826" cy="379044"/>
            </a:xfrm>
            <a:custGeom>
              <a:gdLst>
                <a:gd fmla="*/ 317 w 498" name="T0"/>
                <a:gd fmla="*/ 59 h 385" name="T1"/>
                <a:gd fmla="*/ 223 w 498" name="T2"/>
                <a:gd fmla="*/ 22 h 385" name="T3"/>
                <a:gd fmla="*/ 223 w 498" name="T4"/>
                <a:gd fmla="*/ 3 h 385" name="T5"/>
                <a:gd fmla="*/ 215 w 498" name="T6"/>
                <a:gd fmla="*/ 0 h 385" name="T7"/>
                <a:gd fmla="*/ 175 w 498" name="T8"/>
                <a:gd fmla="*/ 42 h 385" name="T9"/>
                <a:gd fmla="*/ 151 w 498" name="T10"/>
                <a:gd fmla="*/ 63 h 385" name="T11"/>
                <a:gd fmla="*/ 125 w 498" name="T12"/>
                <a:gd fmla="*/ 50 h 385" name="T13"/>
                <a:gd fmla="*/ 81 w 498" name="T14"/>
                <a:gd fmla="*/ 67 h 385" name="T15"/>
                <a:gd fmla="*/ 26 w 498" name="T16"/>
                <a:gd fmla="*/ 30 h 385" name="T17"/>
                <a:gd fmla="*/ 4 w 498" name="T18"/>
                <a:gd fmla="*/ 45 h 385" name="T19"/>
                <a:gd fmla="*/ 4 w 498" name="T20"/>
                <a:gd fmla="*/ 47 h 385" name="T21"/>
                <a:gd fmla="*/ 0 w 498" name="T22"/>
                <a:gd fmla="*/ 52 h 385" name="T23"/>
                <a:gd fmla="*/ 11 w 498" name="T24"/>
                <a:gd fmla="*/ 54 h 385" name="T25"/>
                <a:gd fmla="*/ 12 w 498" name="T26"/>
                <a:gd fmla="*/ 56 h 385" name="T27"/>
                <a:gd fmla="*/ 90 w 498" name="T28"/>
                <a:gd fmla="*/ 113 h 385" name="T29"/>
                <a:gd fmla="*/ 164 w 498" name="T30"/>
                <a:gd fmla="*/ 196 h 385" name="T31"/>
                <a:gd fmla="*/ 237 w 498" name="T32"/>
                <a:gd fmla="*/ 190 h 385" name="T33"/>
                <a:gd fmla="*/ 239 w 498" name="T34"/>
                <a:gd fmla="*/ 188 h 385" name="T35"/>
                <a:gd fmla="*/ 260 w 498" name="T36"/>
                <a:gd fmla="*/ 193 h 385" name="T37"/>
                <a:gd fmla="*/ 262 w 498" name="T38"/>
                <a:gd fmla="*/ 196 h 385" name="T39"/>
                <a:gd fmla="*/ 245 w 498" name="T40"/>
                <a:gd fmla="*/ 244 h 385" name="T41"/>
                <a:gd fmla="*/ 220 w 498" name="T42"/>
                <a:gd fmla="*/ 246 h 385" name="T43"/>
                <a:gd fmla="*/ 194 w 498" name="T44"/>
                <a:gd fmla="*/ 307 h 385" name="T45"/>
                <a:gd fmla="*/ 234 w 498" name="T46"/>
                <a:gd fmla="*/ 334 h 385" name="T47"/>
                <a:gd fmla="*/ 244 w 498" name="T48"/>
                <a:gd fmla="*/ 352 h 385" name="T49"/>
                <a:gd fmla="*/ 262 w 498" name="T50"/>
                <a:gd fmla="*/ 349 h 385" name="T51"/>
                <a:gd fmla="*/ 302 w 498" name="T52"/>
                <a:gd fmla="*/ 365 h 385" name="T53"/>
                <a:gd fmla="*/ 312 w 498" name="T54"/>
                <a:gd fmla="*/ 378 h 385" name="T55"/>
                <a:gd fmla="*/ 348 w 498" name="T56"/>
                <a:gd fmla="*/ 379 h 385" name="T57"/>
                <a:gd fmla="*/ 401 w 498" name="T58"/>
                <a:gd fmla="*/ 377 h 385" name="T59"/>
                <a:gd fmla="*/ 418 w 498" name="T60"/>
                <a:gd fmla="*/ 366 h 385" name="T61"/>
                <a:gd fmla="*/ 417 w 498" name="T62"/>
                <a:gd fmla="*/ 344 h 385" name="T63"/>
                <a:gd fmla="*/ 428 w 498" name="T64"/>
                <a:gd fmla="*/ 315 h 385" name="T65"/>
                <a:gd fmla="*/ 447 w 498" name="T66"/>
                <a:gd fmla="*/ 293 h 385" name="T67"/>
                <a:gd fmla="*/ 490 w 498" name="T68"/>
                <a:gd fmla="*/ 293 h 385" name="T69"/>
                <a:gd fmla="*/ 477 w 498" name="T70"/>
                <a:gd fmla="*/ 259 h 385" name="T71"/>
                <a:gd fmla="*/ 458 w 498" name="T72"/>
                <a:gd fmla="*/ 255 h 385" name="T73"/>
                <a:gd fmla="*/ 458 w 498" name="T74"/>
                <a:gd fmla="*/ 254 h 385" name="T75"/>
                <a:gd fmla="*/ 410 w 498" name="T76"/>
                <a:gd fmla="*/ 227 h 385" name="T77"/>
                <a:gd fmla="*/ 387 w 498" name="T78"/>
                <a:gd fmla="*/ 218 h 385" name="T79"/>
                <a:gd fmla="*/ 348 w 498" name="T80"/>
                <a:gd fmla="*/ 112 h 385" name="T8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b="b" l="0" r="r" t="0"/>
              <a:pathLst>
                <a:path h="385" w="498">
                  <a:moveTo>
                    <a:pt x="348" y="112"/>
                  </a:moveTo>
                  <a:cubicBezTo>
                    <a:pt x="336" y="102"/>
                    <a:pt x="327" y="86"/>
                    <a:pt x="317" y="59"/>
                  </a:cubicBezTo>
                  <a:cubicBezTo>
                    <a:pt x="287" y="59"/>
                    <a:pt x="269" y="54"/>
                    <a:pt x="260" y="43"/>
                  </a:cubicBezTo>
                  <a:cubicBezTo>
                    <a:pt x="254" y="34"/>
                    <a:pt x="241" y="28"/>
                    <a:pt x="223" y="22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23" y="3"/>
                    <a:pt x="223" y="3"/>
                    <a:pt x="223" y="3"/>
                  </a:cubicBezTo>
                  <a:cubicBezTo>
                    <a:pt x="220" y="1"/>
                    <a:pt x="220" y="1"/>
                    <a:pt x="220" y="1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02" y="6"/>
                    <a:pt x="194" y="13"/>
                    <a:pt x="191" y="21"/>
                  </a:cubicBezTo>
                  <a:cubicBezTo>
                    <a:pt x="186" y="30"/>
                    <a:pt x="181" y="37"/>
                    <a:pt x="175" y="42"/>
                  </a:cubicBezTo>
                  <a:cubicBezTo>
                    <a:pt x="169" y="59"/>
                    <a:pt x="164" y="68"/>
                    <a:pt x="159" y="68"/>
                  </a:cubicBezTo>
                  <a:cubicBezTo>
                    <a:pt x="156" y="69"/>
                    <a:pt x="154" y="67"/>
                    <a:pt x="151" y="63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37" y="53"/>
                    <a:pt x="130" y="50"/>
                    <a:pt x="125" y="50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07" y="59"/>
                    <a:pt x="97" y="64"/>
                    <a:pt x="81" y="67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28" y="58"/>
                    <a:pt x="23" y="45"/>
                    <a:pt x="26" y="3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0" y="80"/>
                    <a:pt x="44" y="96"/>
                    <a:pt x="51" y="100"/>
                  </a:cubicBezTo>
                  <a:cubicBezTo>
                    <a:pt x="55" y="102"/>
                    <a:pt x="68" y="107"/>
                    <a:pt x="90" y="113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40" y="132"/>
                    <a:pt x="151" y="155"/>
                    <a:pt x="164" y="196"/>
                  </a:cubicBezTo>
                  <a:cubicBezTo>
                    <a:pt x="181" y="208"/>
                    <a:pt x="192" y="213"/>
                    <a:pt x="199" y="212"/>
                  </a:cubicBezTo>
                  <a:cubicBezTo>
                    <a:pt x="206" y="209"/>
                    <a:pt x="219" y="202"/>
                    <a:pt x="237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60" y="193"/>
                    <a:pt x="260" y="193"/>
                    <a:pt x="260" y="193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62" y="196"/>
                    <a:pt x="262" y="196"/>
                    <a:pt x="262" y="196"/>
                  </a:cubicBezTo>
                  <a:cubicBezTo>
                    <a:pt x="261" y="200"/>
                    <a:pt x="261" y="200"/>
                    <a:pt x="261" y="200"/>
                  </a:cubicBezTo>
                  <a:cubicBezTo>
                    <a:pt x="255" y="225"/>
                    <a:pt x="250" y="240"/>
                    <a:pt x="245" y="244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20" y="246"/>
                    <a:pt x="220" y="246"/>
                    <a:pt x="220" y="246"/>
                  </a:cubicBezTo>
                  <a:cubicBezTo>
                    <a:pt x="220" y="257"/>
                    <a:pt x="213" y="272"/>
                    <a:pt x="199" y="292"/>
                  </a:cubicBezTo>
                  <a:cubicBezTo>
                    <a:pt x="195" y="299"/>
                    <a:pt x="194" y="304"/>
                    <a:pt x="194" y="307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24" y="331"/>
                    <a:pt x="229" y="334"/>
                    <a:pt x="234" y="334"/>
                  </a:cubicBezTo>
                  <a:cubicBezTo>
                    <a:pt x="239" y="334"/>
                    <a:pt x="239" y="334"/>
                    <a:pt x="239" y="334"/>
                  </a:cubicBezTo>
                  <a:cubicBezTo>
                    <a:pt x="244" y="352"/>
                    <a:pt x="244" y="352"/>
                    <a:pt x="244" y="352"/>
                  </a:cubicBezTo>
                  <a:cubicBezTo>
                    <a:pt x="256" y="356"/>
                    <a:pt x="256" y="356"/>
                    <a:pt x="256" y="356"/>
                  </a:cubicBezTo>
                  <a:cubicBezTo>
                    <a:pt x="262" y="349"/>
                    <a:pt x="262" y="349"/>
                    <a:pt x="262" y="349"/>
                  </a:cubicBezTo>
                  <a:cubicBezTo>
                    <a:pt x="265" y="346"/>
                    <a:pt x="270" y="344"/>
                    <a:pt x="273" y="345"/>
                  </a:cubicBezTo>
                  <a:cubicBezTo>
                    <a:pt x="283" y="345"/>
                    <a:pt x="292" y="352"/>
                    <a:pt x="302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12" y="378"/>
                    <a:pt x="312" y="378"/>
                    <a:pt x="312" y="378"/>
                  </a:cubicBezTo>
                  <a:cubicBezTo>
                    <a:pt x="313" y="377"/>
                    <a:pt x="313" y="377"/>
                    <a:pt x="313" y="377"/>
                  </a:cubicBezTo>
                  <a:cubicBezTo>
                    <a:pt x="319" y="373"/>
                    <a:pt x="331" y="374"/>
                    <a:pt x="348" y="379"/>
                  </a:cubicBezTo>
                  <a:cubicBezTo>
                    <a:pt x="375" y="385"/>
                    <a:pt x="375" y="385"/>
                    <a:pt x="375" y="385"/>
                  </a:cubicBezTo>
                  <a:cubicBezTo>
                    <a:pt x="401" y="377"/>
                    <a:pt x="401" y="377"/>
                    <a:pt x="401" y="377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8" y="366"/>
                    <a:pt x="418" y="366"/>
                    <a:pt x="418" y="366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10" y="355"/>
                    <a:pt x="412" y="349"/>
                    <a:pt x="417" y="344"/>
                  </a:cubicBezTo>
                  <a:cubicBezTo>
                    <a:pt x="424" y="339"/>
                    <a:pt x="428" y="334"/>
                    <a:pt x="428" y="327"/>
                  </a:cubicBezTo>
                  <a:cubicBezTo>
                    <a:pt x="428" y="315"/>
                    <a:pt x="428" y="315"/>
                    <a:pt x="428" y="315"/>
                  </a:cubicBezTo>
                  <a:cubicBezTo>
                    <a:pt x="426" y="308"/>
                    <a:pt x="427" y="304"/>
                    <a:pt x="429" y="302"/>
                  </a:cubicBezTo>
                  <a:cubicBezTo>
                    <a:pt x="431" y="298"/>
                    <a:pt x="439" y="296"/>
                    <a:pt x="447" y="293"/>
                  </a:cubicBezTo>
                  <a:cubicBezTo>
                    <a:pt x="461" y="291"/>
                    <a:pt x="478" y="298"/>
                    <a:pt x="498" y="315"/>
                  </a:cubicBezTo>
                  <a:cubicBezTo>
                    <a:pt x="490" y="293"/>
                    <a:pt x="490" y="293"/>
                    <a:pt x="490" y="293"/>
                  </a:cubicBezTo>
                  <a:cubicBezTo>
                    <a:pt x="479" y="278"/>
                    <a:pt x="479" y="278"/>
                    <a:pt x="479" y="278"/>
                  </a:cubicBezTo>
                  <a:cubicBezTo>
                    <a:pt x="477" y="259"/>
                    <a:pt x="477" y="259"/>
                    <a:pt x="477" y="259"/>
                  </a:cubicBezTo>
                  <a:cubicBezTo>
                    <a:pt x="459" y="255"/>
                    <a:pt x="459" y="255"/>
                    <a:pt x="459" y="255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10" y="227"/>
                    <a:pt x="410" y="227"/>
                    <a:pt x="410" y="227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18"/>
                    <a:pt x="387" y="218"/>
                    <a:pt x="387" y="218"/>
                  </a:cubicBezTo>
                  <a:cubicBezTo>
                    <a:pt x="386" y="193"/>
                    <a:pt x="386" y="193"/>
                    <a:pt x="386" y="193"/>
                  </a:cubicBezTo>
                  <a:cubicBezTo>
                    <a:pt x="370" y="149"/>
                    <a:pt x="357" y="121"/>
                    <a:pt x="348" y="11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61" name="Freeform 33"/>
            <p:cNvSpPr/>
            <p:nvPr/>
          </p:nvSpPr>
          <p:spPr bwMode="auto">
            <a:xfrm>
              <a:off x="3389890" y="2158973"/>
              <a:ext cx="453763" cy="652453"/>
            </a:xfrm>
            <a:custGeom>
              <a:gdLst>
                <a:gd fmla="*/ 417 w 463" name="T0"/>
                <a:gd fmla="*/ 196 h 662" name="T1"/>
                <a:gd fmla="*/ 368 w 463" name="T2"/>
                <a:gd fmla="*/ 183 h 662" name="T3"/>
                <a:gd fmla="*/ 366 w 463" name="T4"/>
                <a:gd fmla="*/ 137 h 662" name="T5"/>
                <a:gd fmla="*/ 352 w 463" name="T6"/>
                <a:gd fmla="*/ 121 h 662" name="T7"/>
                <a:gd fmla="*/ 307 w 463" name="T8"/>
                <a:gd fmla="*/ 101 h 662" name="T9"/>
                <a:gd fmla="*/ 309 w 463" name="T10"/>
                <a:gd fmla="*/ 64 h 662" name="T11"/>
                <a:gd fmla="*/ 298 w 463" name="T12"/>
                <a:gd fmla="*/ 53 h 662" name="T13"/>
                <a:gd fmla="*/ 275 w 463" name="T14"/>
                <a:gd fmla="*/ 39 h 662" name="T15"/>
                <a:gd fmla="*/ 263 w 463" name="T16"/>
                <a:gd fmla="*/ 0 h 662" name="T17"/>
                <a:gd fmla="*/ 235 w 463" name="T18"/>
                <a:gd fmla="*/ 22 h 662" name="T19"/>
                <a:gd fmla="*/ 205 w 463" name="T20"/>
                <a:gd fmla="*/ 64 h 662" name="T21"/>
                <a:gd fmla="*/ 188 w 463" name="T22"/>
                <a:gd fmla="*/ 88 h 662" name="T23"/>
                <a:gd fmla="*/ 154 w 463" name="T24"/>
                <a:gd fmla="*/ 104 h 662" name="T25"/>
                <a:gd fmla="*/ 117 w 463" name="T26"/>
                <a:gd fmla="*/ 104 h 662" name="T27"/>
                <a:gd fmla="*/ 83 w 463" name="T28"/>
                <a:gd fmla="*/ 131 h 662" name="T29"/>
                <a:gd fmla="*/ 62 w 463" name="T30"/>
                <a:gd fmla="*/ 120 h 662" name="T31"/>
                <a:gd fmla="*/ 43 w 463" name="T32"/>
                <a:gd fmla="*/ 85 h 662" name="T33"/>
                <a:gd fmla="*/ 20 w 463" name="T34"/>
                <a:gd fmla="*/ 126 h 662" name="T35"/>
                <a:gd fmla="*/ 19 w 463" name="T36"/>
                <a:gd fmla="*/ 128 h 662" name="T37"/>
                <a:gd fmla="*/ 38 w 463" name="T38"/>
                <a:gd fmla="*/ 221 h 662" name="T39"/>
                <a:gd fmla="*/ 47 w 463" name="T40"/>
                <a:gd fmla="*/ 247 h 662" name="T41"/>
                <a:gd fmla="*/ 15 w 463" name="T42"/>
                <a:gd fmla="*/ 264 h 662" name="T43"/>
                <a:gd fmla="*/ 62 w 463" name="T44"/>
                <a:gd fmla="*/ 316 h 662" name="T45"/>
                <a:gd fmla="*/ 62 w 463" name="T46"/>
                <a:gd fmla="*/ 318 h 662" name="T47"/>
                <a:gd fmla="*/ 48 w 463" name="T48"/>
                <a:gd fmla="*/ 371 h 662" name="T49"/>
                <a:gd fmla="*/ 20 w 463" name="T50"/>
                <a:gd fmla="*/ 389 h 662" name="T51"/>
                <a:gd fmla="*/ 47 w 463" name="T52"/>
                <a:gd fmla="*/ 473 h 662" name="T53"/>
                <a:gd fmla="*/ 63 w 463" name="T54"/>
                <a:gd fmla="*/ 500 h 662" name="T55"/>
                <a:gd fmla="*/ 41 w 463" name="T56"/>
                <a:gd fmla="*/ 548 h 662" name="T57"/>
                <a:gd fmla="*/ 25 w 463" name="T58"/>
                <a:gd fmla="*/ 595 h 662" name="T59"/>
                <a:gd fmla="*/ 27 w 463" name="T60"/>
                <a:gd fmla="*/ 628 h 662" name="T61"/>
                <a:gd fmla="*/ 35 w 463" name="T62"/>
                <a:gd fmla="*/ 636 h 662" name="T63"/>
                <a:gd fmla="*/ 36 w 463" name="T64"/>
                <a:gd fmla="*/ 643 h 662" name="T65"/>
                <a:gd fmla="*/ 36 w 463" name="T66"/>
                <a:gd fmla="*/ 644 h 662" name="T67"/>
                <a:gd fmla="*/ 122 w 463" name="T68"/>
                <a:gd fmla="*/ 654 h 662" name="T69"/>
                <a:gd fmla="*/ 148 w 463" name="T70"/>
                <a:gd fmla="*/ 611 h 662" name="T71"/>
                <a:gd fmla="*/ 274 w 463" name="T72"/>
                <a:gd fmla="*/ 466 h 662" name="T73"/>
                <a:gd fmla="*/ 329 w 463" name="T74"/>
                <a:gd fmla="*/ 432 h 662" name="T75"/>
                <a:gd fmla="*/ 308 w 463" name="T76"/>
                <a:gd fmla="*/ 412 h 662" name="T77"/>
                <a:gd fmla="*/ 302 w 463" name="T78"/>
                <a:gd fmla="*/ 389 h 662" name="T79"/>
                <a:gd fmla="*/ 230 w 463" name="T80"/>
                <a:gd fmla="*/ 315 h 662" name="T81"/>
                <a:gd fmla="*/ 160 w 463" name="T82"/>
                <a:gd fmla="*/ 301 h 662" name="T83"/>
                <a:gd fmla="*/ 133 w 463" name="T84"/>
                <a:gd fmla="*/ 263 h 662" name="T85"/>
                <a:gd fmla="*/ 175 w 463" name="T86"/>
                <a:gd fmla="*/ 195 h 662" name="T87"/>
                <a:gd fmla="*/ 186 w 463" name="T88"/>
                <a:gd fmla="*/ 162 h 662" name="T89"/>
                <a:gd fmla="*/ 273 w 463" name="T90"/>
                <a:gd fmla="*/ 177 h 662" name="T91"/>
                <a:gd fmla="*/ 267 w 463" name="T92"/>
                <a:gd fmla="*/ 211 h 662" name="T93"/>
                <a:gd fmla="*/ 315 w 463" name="T94"/>
                <a:gd fmla="*/ 252 h 662" name="T95"/>
                <a:gd fmla="*/ 395 w 463" name="T96"/>
                <a:gd fmla="*/ 321 h 662" name="T97"/>
                <a:gd fmla="*/ 437 w 463" name="T98"/>
                <a:gd fmla="*/ 270 h 662" name="T99"/>
                <a:gd fmla="*/ 443 w 463" name="T100"/>
                <a:gd fmla="*/ 244 h 662" name="T101"/>
                <a:gd fmla="*/ 462 w 463" name="T102"/>
                <a:gd fmla="*/ 230 h 662" name="T103"/>
                <a:gd fmla="*/ 428 w 463" name="T104"/>
                <a:gd fmla="*/ 205 h 662" name="T1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b="b" l="0" r="r" t="0"/>
              <a:pathLst>
                <a:path h="662" w="462">
                  <a:moveTo>
                    <a:pt x="426" y="200"/>
                  </a:moveTo>
                  <a:cubicBezTo>
                    <a:pt x="418" y="196"/>
                    <a:pt x="418" y="196"/>
                    <a:pt x="418" y="196"/>
                  </a:cubicBezTo>
                  <a:cubicBezTo>
                    <a:pt x="418" y="196"/>
                    <a:pt x="418" y="196"/>
                    <a:pt x="418" y="196"/>
                  </a:cubicBezTo>
                  <a:cubicBezTo>
                    <a:pt x="417" y="196"/>
                    <a:pt x="417" y="196"/>
                    <a:pt x="417" y="196"/>
                  </a:cubicBezTo>
                  <a:cubicBezTo>
                    <a:pt x="410" y="189"/>
                    <a:pt x="410" y="189"/>
                    <a:pt x="410" y="189"/>
                  </a:cubicBezTo>
                  <a:cubicBezTo>
                    <a:pt x="381" y="181"/>
                    <a:pt x="381" y="181"/>
                    <a:pt x="381" y="181"/>
                  </a:cubicBezTo>
                  <a:cubicBezTo>
                    <a:pt x="373" y="181"/>
                    <a:pt x="373" y="181"/>
                    <a:pt x="373" y="181"/>
                  </a:cubicBezTo>
                  <a:cubicBezTo>
                    <a:pt x="368" y="183"/>
                    <a:pt x="368" y="183"/>
                    <a:pt x="368" y="183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8" y="160"/>
                    <a:pt x="358" y="160"/>
                    <a:pt x="358" y="160"/>
                  </a:cubicBezTo>
                  <a:cubicBezTo>
                    <a:pt x="366" y="149"/>
                    <a:pt x="366" y="149"/>
                    <a:pt x="366" y="149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7" y="134"/>
                    <a:pt x="367" y="134"/>
                    <a:pt x="367" y="134"/>
                  </a:cubicBezTo>
                  <a:cubicBezTo>
                    <a:pt x="372" y="126"/>
                    <a:pt x="372" y="126"/>
                    <a:pt x="372" y="126"/>
                  </a:cubicBezTo>
                  <a:cubicBezTo>
                    <a:pt x="368" y="124"/>
                    <a:pt x="368" y="124"/>
                    <a:pt x="368" y="124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3" y="116"/>
                    <a:pt x="323" y="116"/>
                    <a:pt x="323" y="116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7" y="100"/>
                    <a:pt x="307" y="100"/>
                    <a:pt x="307" y="100"/>
                  </a:cubicBezTo>
                  <a:cubicBezTo>
                    <a:pt x="302" y="89"/>
                    <a:pt x="302" y="89"/>
                    <a:pt x="302" y="89"/>
                  </a:cubicBezTo>
                  <a:cubicBezTo>
                    <a:pt x="301" y="86"/>
                    <a:pt x="301" y="86"/>
                    <a:pt x="301" y="86"/>
                  </a:cubicBezTo>
                  <a:cubicBezTo>
                    <a:pt x="309" y="64"/>
                    <a:pt x="309" y="64"/>
                    <a:pt x="309" y="64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08" y="44"/>
                    <a:pt x="308" y="44"/>
                    <a:pt x="308" y="44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6" y="56"/>
                    <a:pt x="296" y="56"/>
                    <a:pt x="296" y="56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1" y="52"/>
                    <a:pt x="291" y="52"/>
                    <a:pt x="291" y="52"/>
                  </a:cubicBezTo>
                  <a:cubicBezTo>
                    <a:pt x="275" y="39"/>
                    <a:pt x="275" y="39"/>
                    <a:pt x="275" y="39"/>
                  </a:cubicBezTo>
                  <a:cubicBezTo>
                    <a:pt x="273" y="37"/>
                    <a:pt x="273" y="37"/>
                    <a:pt x="273" y="37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0" y="12"/>
                    <a:pt x="270" y="12"/>
                    <a:pt x="270" y="12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63"/>
                    <a:pt x="206" y="63"/>
                    <a:pt x="206" y="63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89" y="88"/>
                    <a:pt x="189" y="88"/>
                    <a:pt x="189" y="88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2" y="130"/>
                    <a:pt x="99" y="132"/>
                    <a:pt x="96" y="133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3" y="122"/>
                    <a:pt x="63" y="122"/>
                    <a:pt x="63" y="122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6"/>
                    <a:pt x="6" y="152"/>
                    <a:pt x="0" y="162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6" y="260"/>
                    <a:pt x="36" y="260"/>
                    <a:pt x="36" y="260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7" y="281"/>
                    <a:pt x="17" y="281"/>
                    <a:pt x="17" y="281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56" y="295"/>
                    <a:pt x="56" y="295"/>
                    <a:pt x="56" y="295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2" y="318"/>
                    <a:pt x="62" y="318"/>
                    <a:pt x="62" y="318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5"/>
                    <a:pt x="57" y="355"/>
                    <a:pt x="57" y="355"/>
                  </a:cubicBezTo>
                  <a:cubicBezTo>
                    <a:pt x="48" y="371"/>
                    <a:pt x="48" y="371"/>
                    <a:pt x="48" y="371"/>
                  </a:cubicBezTo>
                  <a:cubicBezTo>
                    <a:pt x="48" y="374"/>
                    <a:pt x="48" y="374"/>
                    <a:pt x="48" y="374"/>
                  </a:cubicBezTo>
                  <a:cubicBezTo>
                    <a:pt x="46" y="374"/>
                    <a:pt x="46" y="374"/>
                    <a:pt x="46" y="374"/>
                  </a:cubicBezTo>
                  <a:cubicBezTo>
                    <a:pt x="20" y="378"/>
                    <a:pt x="20" y="378"/>
                    <a:pt x="20" y="378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2" y="412"/>
                    <a:pt x="12" y="412"/>
                    <a:pt x="12" y="412"/>
                  </a:cubicBezTo>
                  <a:cubicBezTo>
                    <a:pt x="9" y="438"/>
                    <a:pt x="9" y="438"/>
                    <a:pt x="9" y="438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47" y="473"/>
                    <a:pt x="47" y="473"/>
                    <a:pt x="47" y="473"/>
                  </a:cubicBezTo>
                  <a:cubicBezTo>
                    <a:pt x="48" y="474"/>
                    <a:pt x="48" y="474"/>
                    <a:pt x="48" y="474"/>
                  </a:cubicBezTo>
                  <a:cubicBezTo>
                    <a:pt x="62" y="498"/>
                    <a:pt x="62" y="498"/>
                    <a:pt x="62" y="498"/>
                  </a:cubicBezTo>
                  <a:cubicBezTo>
                    <a:pt x="62" y="499"/>
                    <a:pt x="62" y="499"/>
                    <a:pt x="62" y="499"/>
                  </a:cubicBezTo>
                  <a:cubicBezTo>
                    <a:pt x="63" y="500"/>
                    <a:pt x="63" y="500"/>
                    <a:pt x="63" y="500"/>
                  </a:cubicBezTo>
                  <a:cubicBezTo>
                    <a:pt x="62" y="501"/>
                    <a:pt x="62" y="501"/>
                    <a:pt x="62" y="501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30" y="572"/>
                    <a:pt x="30" y="572"/>
                    <a:pt x="30" y="572"/>
                  </a:cubicBezTo>
                  <a:cubicBezTo>
                    <a:pt x="26" y="591"/>
                    <a:pt x="26" y="591"/>
                    <a:pt x="26" y="591"/>
                  </a:cubicBezTo>
                  <a:cubicBezTo>
                    <a:pt x="25" y="594"/>
                    <a:pt x="25" y="594"/>
                    <a:pt x="25" y="594"/>
                  </a:cubicBezTo>
                  <a:cubicBezTo>
                    <a:pt x="25" y="595"/>
                    <a:pt x="25" y="595"/>
                    <a:pt x="25" y="595"/>
                  </a:cubicBezTo>
                  <a:cubicBezTo>
                    <a:pt x="20" y="599"/>
                    <a:pt x="17" y="603"/>
                    <a:pt x="15" y="609"/>
                  </a:cubicBezTo>
                  <a:cubicBezTo>
                    <a:pt x="14" y="611"/>
                    <a:pt x="14" y="614"/>
                    <a:pt x="16" y="616"/>
                  </a:cubicBezTo>
                  <a:cubicBezTo>
                    <a:pt x="17" y="617"/>
                    <a:pt x="17" y="617"/>
                    <a:pt x="17" y="617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33" y="637"/>
                    <a:pt x="33" y="637"/>
                    <a:pt x="33" y="637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6" y="639"/>
                    <a:pt x="36" y="639"/>
                    <a:pt x="36" y="639"/>
                  </a:cubicBezTo>
                  <a:cubicBezTo>
                    <a:pt x="36" y="640"/>
                    <a:pt x="36" y="640"/>
                    <a:pt x="36" y="640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8" y="651"/>
                    <a:pt x="38" y="651"/>
                    <a:pt x="38" y="651"/>
                  </a:cubicBezTo>
                  <a:cubicBezTo>
                    <a:pt x="47" y="654"/>
                    <a:pt x="47" y="654"/>
                    <a:pt x="47" y="654"/>
                  </a:cubicBezTo>
                  <a:cubicBezTo>
                    <a:pt x="85" y="662"/>
                    <a:pt x="85" y="662"/>
                    <a:pt x="85" y="662"/>
                  </a:cubicBezTo>
                  <a:cubicBezTo>
                    <a:pt x="98" y="662"/>
                    <a:pt x="110" y="659"/>
                    <a:pt x="122" y="654"/>
                  </a:cubicBezTo>
                  <a:cubicBezTo>
                    <a:pt x="135" y="648"/>
                    <a:pt x="147" y="647"/>
                    <a:pt x="159" y="649"/>
                  </a:cubicBezTo>
                  <a:cubicBezTo>
                    <a:pt x="161" y="642"/>
                    <a:pt x="161" y="642"/>
                    <a:pt x="161" y="642"/>
                  </a:cubicBezTo>
                  <a:cubicBezTo>
                    <a:pt x="149" y="614"/>
                    <a:pt x="149" y="614"/>
                    <a:pt x="149" y="614"/>
                  </a:cubicBezTo>
                  <a:cubicBezTo>
                    <a:pt x="148" y="611"/>
                    <a:pt x="148" y="611"/>
                    <a:pt x="148" y="611"/>
                  </a:cubicBezTo>
                  <a:cubicBezTo>
                    <a:pt x="149" y="611"/>
                    <a:pt x="149" y="611"/>
                    <a:pt x="149" y="611"/>
                  </a:cubicBezTo>
                  <a:cubicBezTo>
                    <a:pt x="209" y="528"/>
                    <a:pt x="209" y="528"/>
                    <a:pt x="209" y="528"/>
                  </a:cubicBezTo>
                  <a:cubicBezTo>
                    <a:pt x="273" y="466"/>
                    <a:pt x="273" y="466"/>
                    <a:pt x="27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94" y="458"/>
                    <a:pt x="294" y="458"/>
                    <a:pt x="294" y="458"/>
                  </a:cubicBezTo>
                  <a:cubicBezTo>
                    <a:pt x="305" y="447"/>
                    <a:pt x="305" y="447"/>
                    <a:pt x="305" y="447"/>
                  </a:cubicBezTo>
                  <a:cubicBezTo>
                    <a:pt x="305" y="446"/>
                    <a:pt x="305" y="446"/>
                    <a:pt x="305" y="446"/>
                  </a:cubicBezTo>
                  <a:cubicBezTo>
                    <a:pt x="313" y="439"/>
                    <a:pt x="321" y="435"/>
                    <a:pt x="329" y="432"/>
                  </a:cubicBezTo>
                  <a:cubicBezTo>
                    <a:pt x="323" y="427"/>
                    <a:pt x="323" y="427"/>
                    <a:pt x="323" y="427"/>
                  </a:cubicBezTo>
                  <a:cubicBezTo>
                    <a:pt x="309" y="413"/>
                    <a:pt x="309" y="413"/>
                    <a:pt x="309" y="413"/>
                  </a:cubicBezTo>
                  <a:cubicBezTo>
                    <a:pt x="309" y="412"/>
                    <a:pt x="309" y="412"/>
                    <a:pt x="309" y="412"/>
                  </a:cubicBezTo>
                  <a:cubicBezTo>
                    <a:pt x="308" y="412"/>
                    <a:pt x="308" y="412"/>
                    <a:pt x="308" y="412"/>
                  </a:cubicBezTo>
                  <a:cubicBezTo>
                    <a:pt x="297" y="399"/>
                    <a:pt x="297" y="399"/>
                    <a:pt x="297" y="399"/>
                  </a:cubicBezTo>
                  <a:cubicBezTo>
                    <a:pt x="296" y="397"/>
                    <a:pt x="296" y="397"/>
                    <a:pt x="296" y="397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302" y="389"/>
                    <a:pt x="302" y="389"/>
                    <a:pt x="302" y="389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58" y="385"/>
                    <a:pt x="258" y="385"/>
                    <a:pt x="258" y="385"/>
                  </a:cubicBezTo>
                  <a:cubicBezTo>
                    <a:pt x="247" y="379"/>
                    <a:pt x="239" y="373"/>
                    <a:pt x="237" y="366"/>
                  </a:cubicBezTo>
                  <a:cubicBezTo>
                    <a:pt x="231" y="347"/>
                    <a:pt x="229" y="330"/>
                    <a:pt x="230" y="315"/>
                  </a:cubicBezTo>
                  <a:cubicBezTo>
                    <a:pt x="226" y="320"/>
                    <a:pt x="220" y="321"/>
                    <a:pt x="215" y="321"/>
                  </a:cubicBezTo>
                  <a:cubicBezTo>
                    <a:pt x="193" y="316"/>
                    <a:pt x="193" y="316"/>
                    <a:pt x="193" y="316"/>
                  </a:cubicBezTo>
                  <a:cubicBezTo>
                    <a:pt x="178" y="305"/>
                    <a:pt x="178" y="305"/>
                    <a:pt x="178" y="305"/>
                  </a:cubicBezTo>
                  <a:cubicBezTo>
                    <a:pt x="160" y="301"/>
                    <a:pt x="160" y="301"/>
                    <a:pt x="160" y="301"/>
                  </a:cubicBezTo>
                  <a:cubicBezTo>
                    <a:pt x="152" y="301"/>
                    <a:pt x="152" y="301"/>
                    <a:pt x="152" y="301"/>
                  </a:cubicBezTo>
                  <a:cubicBezTo>
                    <a:pt x="147" y="301"/>
                    <a:pt x="140" y="299"/>
                    <a:pt x="136" y="295"/>
                  </a:cubicBezTo>
                  <a:cubicBezTo>
                    <a:pt x="130" y="291"/>
                    <a:pt x="126" y="286"/>
                    <a:pt x="125" y="282"/>
                  </a:cubicBezTo>
                  <a:cubicBezTo>
                    <a:pt x="123" y="274"/>
                    <a:pt x="125" y="268"/>
                    <a:pt x="133" y="263"/>
                  </a:cubicBezTo>
                  <a:cubicBezTo>
                    <a:pt x="140" y="258"/>
                    <a:pt x="149" y="249"/>
                    <a:pt x="156" y="239"/>
                  </a:cubicBezTo>
                  <a:cubicBezTo>
                    <a:pt x="149" y="229"/>
                    <a:pt x="145" y="220"/>
                    <a:pt x="149" y="210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1" y="204"/>
                    <a:pt x="159" y="200"/>
                    <a:pt x="175" y="195"/>
                  </a:cubicBezTo>
                  <a:cubicBezTo>
                    <a:pt x="176" y="189"/>
                    <a:pt x="178" y="186"/>
                    <a:pt x="180" y="185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4" y="184"/>
                    <a:pt x="194" y="184"/>
                    <a:pt x="194" y="184"/>
                  </a:cubicBezTo>
                  <a:cubicBezTo>
                    <a:pt x="183" y="178"/>
                    <a:pt x="180" y="170"/>
                    <a:pt x="186" y="162"/>
                  </a:cubicBezTo>
                  <a:cubicBezTo>
                    <a:pt x="194" y="156"/>
                    <a:pt x="194" y="156"/>
                    <a:pt x="194" y="156"/>
                  </a:cubicBezTo>
                  <a:cubicBezTo>
                    <a:pt x="204" y="152"/>
                    <a:pt x="215" y="153"/>
                    <a:pt x="227" y="160"/>
                  </a:cubicBezTo>
                  <a:cubicBezTo>
                    <a:pt x="251" y="177"/>
                    <a:pt x="251" y="177"/>
                    <a:pt x="251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3" y="191"/>
                    <a:pt x="283" y="191"/>
                    <a:pt x="283" y="191"/>
                  </a:cubicBezTo>
                  <a:cubicBezTo>
                    <a:pt x="283" y="197"/>
                    <a:pt x="279" y="200"/>
                    <a:pt x="275" y="200"/>
                  </a:cubicBezTo>
                  <a:cubicBezTo>
                    <a:pt x="270" y="200"/>
                    <a:pt x="268" y="205"/>
                    <a:pt x="267" y="211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84" y="227"/>
                    <a:pt x="290" y="222"/>
                    <a:pt x="296" y="221"/>
                  </a:cubicBezTo>
                  <a:cubicBezTo>
                    <a:pt x="300" y="221"/>
                    <a:pt x="304" y="223"/>
                    <a:pt x="307" y="227"/>
                  </a:cubicBezTo>
                  <a:cubicBezTo>
                    <a:pt x="310" y="233"/>
                    <a:pt x="313" y="242"/>
                    <a:pt x="315" y="252"/>
                  </a:cubicBezTo>
                  <a:cubicBezTo>
                    <a:pt x="316" y="263"/>
                    <a:pt x="320" y="273"/>
                    <a:pt x="323" y="278"/>
                  </a:cubicBezTo>
                  <a:cubicBezTo>
                    <a:pt x="331" y="290"/>
                    <a:pt x="331" y="290"/>
                    <a:pt x="331" y="290"/>
                  </a:cubicBezTo>
                  <a:cubicBezTo>
                    <a:pt x="344" y="305"/>
                    <a:pt x="351" y="317"/>
                    <a:pt x="353" y="327"/>
                  </a:cubicBezTo>
                  <a:cubicBezTo>
                    <a:pt x="395" y="321"/>
                    <a:pt x="395" y="321"/>
                    <a:pt x="395" y="321"/>
                  </a:cubicBezTo>
                  <a:cubicBezTo>
                    <a:pt x="412" y="312"/>
                    <a:pt x="412" y="312"/>
                    <a:pt x="412" y="31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37" y="271"/>
                    <a:pt x="437" y="271"/>
                    <a:pt x="437" y="271"/>
                  </a:cubicBezTo>
                  <a:cubicBezTo>
                    <a:pt x="437" y="270"/>
                    <a:pt x="437" y="270"/>
                    <a:pt x="437" y="270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2" y="247"/>
                    <a:pt x="442" y="247"/>
                    <a:pt x="442" y="247"/>
                  </a:cubicBezTo>
                  <a:cubicBezTo>
                    <a:pt x="442" y="246"/>
                    <a:pt x="442" y="246"/>
                    <a:pt x="442" y="246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4" y="244"/>
                    <a:pt x="444" y="244"/>
                    <a:pt x="444" y="244"/>
                  </a:cubicBezTo>
                  <a:cubicBezTo>
                    <a:pt x="460" y="234"/>
                    <a:pt x="460" y="234"/>
                    <a:pt x="460" y="234"/>
                  </a:cubicBezTo>
                  <a:cubicBezTo>
                    <a:pt x="463" y="232"/>
                    <a:pt x="463" y="232"/>
                    <a:pt x="463" y="232"/>
                  </a:cubicBezTo>
                  <a:cubicBezTo>
                    <a:pt x="462" y="230"/>
                    <a:pt x="462" y="230"/>
                    <a:pt x="462" y="230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4" y="222"/>
                    <a:pt x="434" y="222"/>
                    <a:pt x="434" y="222"/>
                  </a:cubicBezTo>
                  <a:cubicBezTo>
                    <a:pt x="434" y="221"/>
                    <a:pt x="434" y="221"/>
                    <a:pt x="434" y="221"/>
                  </a:cubicBezTo>
                  <a:cubicBezTo>
                    <a:pt x="428" y="205"/>
                    <a:pt x="428" y="205"/>
                    <a:pt x="428" y="205"/>
                  </a:cubicBezTo>
                  <a:lnTo>
                    <a:pt x="426" y="20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62" name="Freeform 34"/>
            <p:cNvSpPr/>
            <p:nvPr/>
          </p:nvSpPr>
          <p:spPr bwMode="auto">
            <a:xfrm>
              <a:off x="3180540" y="2785535"/>
              <a:ext cx="481608" cy="475359"/>
            </a:xfrm>
            <a:custGeom>
              <a:gdLst>
                <a:gd fmla="*/ 108 w 491" name="T0"/>
                <a:gd fmla="*/ 159 h 483" name="T1"/>
                <a:gd fmla="*/ 4 w 491" name="T2"/>
                <a:gd fmla="*/ 215 h 483" name="T3"/>
                <a:gd fmla="*/ 40 w 491" name="T4"/>
                <a:gd fmla="*/ 293 h 483" name="T5"/>
                <a:gd fmla="*/ 41 w 491" name="T6"/>
                <a:gd fmla="*/ 294 h 483" name="T7"/>
                <a:gd fmla="*/ 88 w 491" name="T8"/>
                <a:gd fmla="*/ 377 h 483" name="T9"/>
                <a:gd fmla="*/ 115 w 491" name="T10"/>
                <a:gd fmla="*/ 383 h 483" name="T11"/>
                <a:gd fmla="*/ 139 w 491" name="T12"/>
                <a:gd fmla="*/ 397 h 483" name="T13"/>
                <a:gd fmla="*/ 280 w 491" name="T14"/>
                <a:gd fmla="*/ 408 h 483" name="T15"/>
                <a:gd fmla="*/ 287 w 491" name="T16"/>
                <a:gd fmla="*/ 457 h 483" name="T17"/>
                <a:gd fmla="*/ 344 w 491" name="T18"/>
                <a:gd fmla="*/ 450 h 483" name="T19"/>
                <a:gd fmla="*/ 375 w 491" name="T20"/>
                <a:gd fmla="*/ 482 h 483" name="T21"/>
                <a:gd fmla="*/ 399 w 491" name="T22"/>
                <a:gd fmla="*/ 460 h 483" name="T23"/>
                <a:gd fmla="*/ 429 w 491" name="T24"/>
                <a:gd fmla="*/ 462 h 483" name="T25"/>
                <a:gd fmla="*/ 458 w 491" name="T26"/>
                <a:gd fmla="*/ 437 h 483" name="T27"/>
                <a:gd fmla="*/ 453 w 491" name="T28"/>
                <a:gd fmla="*/ 430 h 483" name="T29"/>
                <a:gd fmla="*/ 456 w 491" name="T30"/>
                <a:gd fmla="*/ 403 h 483" name="T31"/>
                <a:gd fmla="*/ 402 w 491" name="T32"/>
                <a:gd fmla="*/ 387 h 483" name="T33"/>
                <a:gd fmla="*/ 375 w 491" name="T34"/>
                <a:gd fmla="*/ 345 h 483" name="T35"/>
                <a:gd fmla="*/ 365 w 491" name="T36"/>
                <a:gd fmla="*/ 312 h 483" name="T37"/>
                <a:gd fmla="*/ 392 w 491" name="T38"/>
                <a:gd fmla="*/ 299 h 483" name="T39"/>
                <a:gd fmla="*/ 410 w 491" name="T40"/>
                <a:gd fmla="*/ 269 h 483" name="T41"/>
                <a:gd fmla="*/ 423 w 491" name="T42"/>
                <a:gd fmla="*/ 259 h 483" name="T43"/>
                <a:gd fmla="*/ 421 w 491" name="T44"/>
                <a:gd fmla="*/ 213 h 483" name="T45"/>
                <a:gd fmla="*/ 449 w 491" name="T46"/>
                <a:gd fmla="*/ 219 h 483" name="T47"/>
                <a:gd fmla="*/ 450 w 491" name="T48"/>
                <a:gd fmla="*/ 222 h 483" name="T49"/>
                <a:gd fmla="*/ 491 w 491" name="T50"/>
                <a:gd fmla="*/ 214 h 483" name="T51"/>
                <a:gd fmla="*/ 445 w 491" name="T52"/>
                <a:gd fmla="*/ 180 h 483" name="T53"/>
                <a:gd fmla="*/ 401 w 491" name="T54"/>
                <a:gd fmla="*/ 168 h 483" name="T55"/>
                <a:gd fmla="*/ 400 w 491" name="T56"/>
                <a:gd fmla="*/ 167 h 483" name="T57"/>
                <a:gd fmla="*/ 345 w 491" name="T58"/>
                <a:gd fmla="*/ 127 h 483" name="T59"/>
                <a:gd fmla="*/ 391 w 491" name="T60"/>
                <a:gd fmla="*/ 76 h 483" name="T61"/>
                <a:gd fmla="*/ 373 w 491" name="T62"/>
                <a:gd fmla="*/ 25 h 483" name="T63"/>
                <a:gd fmla="*/ 299 w 491" name="T64"/>
                <a:gd fmla="*/ 38 h 483" name="T65"/>
                <a:gd fmla="*/ 267 w 491" name="T66"/>
                <a:gd fmla="*/ 19 h 483" name="T67"/>
                <a:gd fmla="*/ 252 w 491" name="T68"/>
                <a:gd fmla="*/ 15 h 483" name="T69"/>
                <a:gd fmla="*/ 250 w 491" name="T70"/>
                <a:gd fmla="*/ 8 h 483" name="T71"/>
                <a:gd fmla="*/ 250 w 491" name="T72"/>
                <a:gd fmla="*/ 7 h 483" name="T73"/>
                <a:gd fmla="*/ 249 w 491" name="T74"/>
                <a:gd fmla="*/ 4 h 483" name="T75"/>
                <a:gd fmla="*/ 249 w 491" name="T76"/>
                <a:gd fmla="*/ 0 h 483" name="T77"/>
                <a:gd fmla="*/ 244 w 491" name="T78"/>
                <a:gd fmla="*/ 28 h 483" name="T79"/>
                <a:gd fmla="*/ 241 w 491" name="T80"/>
                <a:gd fmla="*/ 48 h 483" name="T81"/>
                <a:gd fmla="*/ 244 w 491" name="T82"/>
                <a:gd fmla="*/ 89 h 483" name="T83"/>
                <a:gd fmla="*/ 241 w 491" name="T84"/>
                <a:gd fmla="*/ 92 h 483" name="T85"/>
                <a:gd fmla="*/ 229 w 491" name="T86"/>
                <a:gd fmla="*/ 127 h 483" name="T87"/>
                <a:gd fmla="*/ 177 w 491" name="T88"/>
                <a:gd fmla="*/ 144 h 483" name="T89"/>
                <a:gd fmla="*/ 110 w 491" name="T90"/>
                <a:gd fmla="*/ 159 h 483" name="T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b="b" l="0" r="r" t="0"/>
              <a:pathLst>
                <a:path h="482" w="491">
                  <a:moveTo>
                    <a:pt x="109" y="159"/>
                  </a:moveTo>
                  <a:cubicBezTo>
                    <a:pt x="108" y="159"/>
                    <a:pt x="108" y="159"/>
                    <a:pt x="108" y="159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0" y="251"/>
                    <a:pt x="4" y="272"/>
                    <a:pt x="16" y="278"/>
                  </a:cubicBezTo>
                  <a:cubicBezTo>
                    <a:pt x="40" y="293"/>
                    <a:pt x="40" y="293"/>
                    <a:pt x="40" y="293"/>
                  </a:cubicBezTo>
                  <a:cubicBezTo>
                    <a:pt x="41" y="293"/>
                    <a:pt x="41" y="293"/>
                    <a:pt x="41" y="293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67" y="360"/>
                    <a:pt x="81" y="373"/>
                    <a:pt x="88" y="377"/>
                  </a:cubicBezTo>
                  <a:cubicBezTo>
                    <a:pt x="111" y="382"/>
                    <a:pt x="111" y="382"/>
                    <a:pt x="111" y="382"/>
                  </a:cubicBezTo>
                  <a:cubicBezTo>
                    <a:pt x="115" y="383"/>
                    <a:pt x="115" y="383"/>
                    <a:pt x="115" y="383"/>
                  </a:cubicBezTo>
                  <a:cubicBezTo>
                    <a:pt x="115" y="384"/>
                    <a:pt x="115" y="384"/>
                    <a:pt x="115" y="384"/>
                  </a:cubicBezTo>
                  <a:cubicBezTo>
                    <a:pt x="118" y="388"/>
                    <a:pt x="125" y="392"/>
                    <a:pt x="139" y="397"/>
                  </a:cubicBezTo>
                  <a:cubicBezTo>
                    <a:pt x="202" y="400"/>
                    <a:pt x="202" y="400"/>
                    <a:pt x="202" y="400"/>
                  </a:cubicBezTo>
                  <a:cubicBezTo>
                    <a:pt x="249" y="400"/>
                    <a:pt x="275" y="403"/>
                    <a:pt x="280" y="408"/>
                  </a:cubicBezTo>
                  <a:cubicBezTo>
                    <a:pt x="286" y="412"/>
                    <a:pt x="287" y="423"/>
                    <a:pt x="286" y="439"/>
                  </a:cubicBezTo>
                  <a:cubicBezTo>
                    <a:pt x="285" y="449"/>
                    <a:pt x="286" y="456"/>
                    <a:pt x="287" y="457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28" y="445"/>
                    <a:pt x="338" y="445"/>
                    <a:pt x="344" y="450"/>
                  </a:cubicBezTo>
                  <a:cubicBezTo>
                    <a:pt x="352" y="461"/>
                    <a:pt x="352" y="461"/>
                    <a:pt x="352" y="461"/>
                  </a:cubicBezTo>
                  <a:cubicBezTo>
                    <a:pt x="365" y="477"/>
                    <a:pt x="373" y="483"/>
                    <a:pt x="375" y="482"/>
                  </a:cubicBezTo>
                  <a:cubicBezTo>
                    <a:pt x="382" y="480"/>
                    <a:pt x="389" y="474"/>
                    <a:pt x="396" y="463"/>
                  </a:cubicBezTo>
                  <a:cubicBezTo>
                    <a:pt x="399" y="460"/>
                    <a:pt x="399" y="460"/>
                    <a:pt x="399" y="460"/>
                  </a:cubicBezTo>
                  <a:cubicBezTo>
                    <a:pt x="418" y="472"/>
                    <a:pt x="418" y="472"/>
                    <a:pt x="418" y="472"/>
                  </a:cubicBezTo>
                  <a:cubicBezTo>
                    <a:pt x="429" y="462"/>
                    <a:pt x="429" y="462"/>
                    <a:pt x="429" y="462"/>
                  </a:cubicBezTo>
                  <a:cubicBezTo>
                    <a:pt x="432" y="447"/>
                    <a:pt x="440" y="440"/>
                    <a:pt x="452" y="439"/>
                  </a:cubicBezTo>
                  <a:cubicBezTo>
                    <a:pt x="458" y="437"/>
                    <a:pt x="458" y="437"/>
                    <a:pt x="458" y="437"/>
                  </a:cubicBezTo>
                  <a:cubicBezTo>
                    <a:pt x="456" y="432"/>
                    <a:pt x="456" y="432"/>
                    <a:pt x="456" y="432"/>
                  </a:cubicBezTo>
                  <a:cubicBezTo>
                    <a:pt x="453" y="430"/>
                    <a:pt x="453" y="430"/>
                    <a:pt x="453" y="430"/>
                  </a:cubicBezTo>
                  <a:cubicBezTo>
                    <a:pt x="454" y="429"/>
                    <a:pt x="454" y="429"/>
                    <a:pt x="454" y="429"/>
                  </a:cubicBezTo>
                  <a:cubicBezTo>
                    <a:pt x="456" y="403"/>
                    <a:pt x="456" y="403"/>
                    <a:pt x="456" y="403"/>
                  </a:cubicBezTo>
                  <a:cubicBezTo>
                    <a:pt x="447" y="390"/>
                    <a:pt x="437" y="386"/>
                    <a:pt x="425" y="388"/>
                  </a:cubicBezTo>
                  <a:cubicBezTo>
                    <a:pt x="413" y="391"/>
                    <a:pt x="405" y="391"/>
                    <a:pt x="402" y="387"/>
                  </a:cubicBezTo>
                  <a:cubicBezTo>
                    <a:pt x="400" y="384"/>
                    <a:pt x="400" y="382"/>
                    <a:pt x="400" y="378"/>
                  </a:cubicBezTo>
                  <a:cubicBezTo>
                    <a:pt x="392" y="365"/>
                    <a:pt x="385" y="354"/>
                    <a:pt x="375" y="345"/>
                  </a:cubicBezTo>
                  <a:cubicBezTo>
                    <a:pt x="363" y="334"/>
                    <a:pt x="359" y="325"/>
                    <a:pt x="363" y="315"/>
                  </a:cubicBezTo>
                  <a:cubicBezTo>
                    <a:pt x="365" y="312"/>
                    <a:pt x="365" y="312"/>
                    <a:pt x="365" y="312"/>
                  </a:cubicBezTo>
                  <a:cubicBezTo>
                    <a:pt x="394" y="317"/>
                    <a:pt x="394" y="317"/>
                    <a:pt x="394" y="317"/>
                  </a:cubicBezTo>
                  <a:cubicBezTo>
                    <a:pt x="392" y="299"/>
                    <a:pt x="392" y="299"/>
                    <a:pt x="392" y="299"/>
                  </a:cubicBezTo>
                  <a:cubicBezTo>
                    <a:pt x="391" y="289"/>
                    <a:pt x="392" y="282"/>
                    <a:pt x="397" y="276"/>
                  </a:cubicBezTo>
                  <a:cubicBezTo>
                    <a:pt x="400" y="272"/>
                    <a:pt x="405" y="270"/>
                    <a:pt x="410" y="269"/>
                  </a:cubicBezTo>
                  <a:cubicBezTo>
                    <a:pt x="423" y="265"/>
                    <a:pt x="423" y="265"/>
                    <a:pt x="423" y="265"/>
                  </a:cubicBezTo>
                  <a:cubicBezTo>
                    <a:pt x="423" y="259"/>
                    <a:pt x="423" y="259"/>
                    <a:pt x="423" y="259"/>
                  </a:cubicBezTo>
                  <a:cubicBezTo>
                    <a:pt x="413" y="239"/>
                    <a:pt x="410" y="225"/>
                    <a:pt x="414" y="218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424" y="212"/>
                    <a:pt x="434" y="214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50" y="220"/>
                    <a:pt x="450" y="220"/>
                    <a:pt x="450" y="220"/>
                  </a:cubicBezTo>
                  <a:cubicBezTo>
                    <a:pt x="450" y="222"/>
                    <a:pt x="450" y="222"/>
                    <a:pt x="450" y="222"/>
                  </a:cubicBezTo>
                  <a:cubicBezTo>
                    <a:pt x="462" y="236"/>
                    <a:pt x="468" y="245"/>
                    <a:pt x="471" y="247"/>
                  </a:cubicBezTo>
                  <a:cubicBezTo>
                    <a:pt x="491" y="214"/>
                    <a:pt x="491" y="214"/>
                    <a:pt x="491" y="214"/>
                  </a:cubicBezTo>
                  <a:cubicBezTo>
                    <a:pt x="473" y="192"/>
                    <a:pt x="464" y="176"/>
                    <a:pt x="461" y="170"/>
                  </a:cubicBezTo>
                  <a:cubicBezTo>
                    <a:pt x="445" y="180"/>
                    <a:pt x="445" y="180"/>
                    <a:pt x="445" y="180"/>
                  </a:cubicBezTo>
                  <a:cubicBezTo>
                    <a:pt x="443" y="178"/>
                    <a:pt x="443" y="178"/>
                    <a:pt x="443" y="178"/>
                  </a:cubicBezTo>
                  <a:cubicBezTo>
                    <a:pt x="401" y="168"/>
                    <a:pt x="401" y="168"/>
                    <a:pt x="401" y="168"/>
                  </a:cubicBezTo>
                  <a:cubicBezTo>
                    <a:pt x="400" y="168"/>
                    <a:pt x="400" y="168"/>
                    <a:pt x="400" y="168"/>
                  </a:cubicBezTo>
                  <a:cubicBezTo>
                    <a:pt x="400" y="167"/>
                    <a:pt x="400" y="167"/>
                    <a:pt x="400" y="167"/>
                  </a:cubicBezTo>
                  <a:cubicBezTo>
                    <a:pt x="382" y="158"/>
                    <a:pt x="371" y="149"/>
                    <a:pt x="370" y="139"/>
                  </a:cubicBezTo>
                  <a:cubicBezTo>
                    <a:pt x="345" y="127"/>
                    <a:pt x="345" y="127"/>
                    <a:pt x="345" y="127"/>
                  </a:cubicBezTo>
                  <a:cubicBezTo>
                    <a:pt x="345" y="103"/>
                    <a:pt x="345" y="103"/>
                    <a:pt x="345" y="10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89" y="63"/>
                    <a:pt x="386" y="50"/>
                    <a:pt x="381" y="40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42" y="28"/>
                    <a:pt x="342" y="28"/>
                    <a:pt x="342" y="28"/>
                  </a:cubicBezTo>
                  <a:cubicBezTo>
                    <a:pt x="327" y="35"/>
                    <a:pt x="313" y="38"/>
                    <a:pt x="299" y="38"/>
                  </a:cubicBezTo>
                  <a:cubicBezTo>
                    <a:pt x="267" y="30"/>
                    <a:pt x="267" y="30"/>
                    <a:pt x="267" y="30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52" y="15"/>
                    <a:pt x="252" y="15"/>
                    <a:pt x="252" y="15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9" y="4"/>
                    <a:pt x="249" y="4"/>
                    <a:pt x="249" y="4"/>
                  </a:cubicBezTo>
                  <a:cubicBezTo>
                    <a:pt x="249" y="3"/>
                    <a:pt x="249" y="3"/>
                    <a:pt x="249" y="3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41" y="43"/>
                    <a:pt x="239" y="46"/>
                    <a:pt x="241" y="48"/>
                  </a:cubicBezTo>
                  <a:cubicBezTo>
                    <a:pt x="247" y="56"/>
                    <a:pt x="245" y="64"/>
                    <a:pt x="240" y="72"/>
                  </a:cubicBezTo>
                  <a:cubicBezTo>
                    <a:pt x="244" y="89"/>
                    <a:pt x="244" y="89"/>
                    <a:pt x="244" y="89"/>
                  </a:cubicBezTo>
                  <a:cubicBezTo>
                    <a:pt x="243" y="91"/>
                    <a:pt x="243" y="91"/>
                    <a:pt x="243" y="91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27"/>
                    <a:pt x="229" y="127"/>
                    <a:pt x="229" y="127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02" y="139"/>
                    <a:pt x="186" y="144"/>
                    <a:pt x="177" y="144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10" y="159"/>
                    <a:pt x="110" y="159"/>
                    <a:pt x="110" y="159"/>
                  </a:cubicBezTo>
                  <a:lnTo>
                    <a:pt x="109" y="15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63" name="Freeform 35"/>
            <p:cNvSpPr/>
            <p:nvPr/>
          </p:nvSpPr>
          <p:spPr bwMode="auto">
            <a:xfrm>
              <a:off x="4081880" y="3801498"/>
              <a:ext cx="137160" cy="332441"/>
            </a:xfrm>
            <a:custGeom>
              <a:gdLst>
                <a:gd fmla="*/ 105 w 139" name="T0"/>
                <a:gd fmla="*/ 0 h 338" name="T1"/>
                <a:gd fmla="*/ 32 w 139" name="T2"/>
                <a:gd fmla="*/ 92 h 338" name="T3"/>
                <a:gd fmla="*/ 0 w 139" name="T4"/>
                <a:gd fmla="*/ 143 h 338" name="T5"/>
                <a:gd fmla="*/ 7 w 139" name="T6"/>
                <a:gd fmla="*/ 202 h 338" name="T7"/>
                <a:gd fmla="*/ 7 w 139" name="T8"/>
                <a:gd fmla="*/ 203 h 338" name="T9"/>
                <a:gd fmla="*/ 7 w 139" name="T10"/>
                <a:gd fmla="*/ 203 h 338" name="T11"/>
                <a:gd fmla="*/ 2 w 139" name="T12"/>
                <a:gd fmla="*/ 243 h 338" name="T13"/>
                <a:gd fmla="*/ 5 w 139" name="T14"/>
                <a:gd fmla="*/ 266 h 338" name="T15"/>
                <a:gd fmla="*/ 48 w 139" name="T16"/>
                <a:gd fmla="*/ 294 h 338" name="T17"/>
                <a:gd fmla="*/ 48 w 139" name="T18"/>
                <a:gd fmla="*/ 294 h 338" name="T19"/>
                <a:gd fmla="*/ 49 w 139" name="T20"/>
                <a:gd fmla="*/ 294 h 338" name="T21"/>
                <a:gd fmla="*/ 51 w 139" name="T22"/>
                <a:gd fmla="*/ 298 h 338" name="T23"/>
                <a:gd fmla="*/ 51 w 139" name="T24"/>
                <a:gd fmla="*/ 298 h 338" name="T25"/>
                <a:gd fmla="*/ 67 w 139" name="T26"/>
                <a:gd fmla="*/ 326 h 338" name="T27"/>
                <a:gd fmla="*/ 81 w 139" name="T28"/>
                <a:gd fmla="*/ 338 h 338" name="T29"/>
                <a:gd fmla="*/ 87 w 139" name="T30"/>
                <a:gd fmla="*/ 268 h 338" name="T31"/>
                <a:gd fmla="*/ 87 w 139" name="T32"/>
                <a:gd fmla="*/ 266 h 338" name="T33"/>
                <a:gd fmla="*/ 118 w 139" name="T34"/>
                <a:gd fmla="*/ 192 h 338" name="T35"/>
                <a:gd fmla="*/ 129 w 139" name="T36"/>
                <a:gd fmla="*/ 104 h 338" name="T37"/>
                <a:gd fmla="*/ 129 w 139" name="T38"/>
                <a:gd fmla="*/ 103 h 338" name="T39"/>
                <a:gd fmla="*/ 130 w 139" name="T40"/>
                <a:gd fmla="*/ 102 h 338" name="T41"/>
                <a:gd fmla="*/ 139 w 139" name="T42"/>
                <a:gd fmla="*/ 79 h 338" name="T43"/>
                <a:gd fmla="*/ 132 w 139" name="T44"/>
                <a:gd fmla="*/ 59 h 338" name="T45"/>
                <a:gd fmla="*/ 132 w 139" name="T46"/>
                <a:gd fmla="*/ 58 h 338" name="T47"/>
                <a:gd fmla="*/ 131 w 139" name="T48"/>
                <a:gd fmla="*/ 58 h 338" name="T49"/>
                <a:gd fmla="*/ 129 w 139" name="T50"/>
                <a:gd fmla="*/ 31 h 338" name="T51"/>
                <a:gd fmla="*/ 130 w 139" name="T52"/>
                <a:gd fmla="*/ 30 h 338" name="T53"/>
                <a:gd fmla="*/ 131 w 139" name="T54"/>
                <a:gd fmla="*/ 28 h 338" name="T55"/>
                <a:gd fmla="*/ 136 w 139" name="T56"/>
                <a:gd fmla="*/ 22 h 338" name="T57"/>
                <a:gd fmla="*/ 139 w 139" name="T58"/>
                <a:gd fmla="*/ 15 h 338" name="T59"/>
                <a:gd fmla="*/ 105 w 139" name="T60"/>
                <a:gd fmla="*/ 0 h 338" name="T6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b="b" l="0" r="r" t="0"/>
              <a:pathLst>
                <a:path h="338" w="139">
                  <a:moveTo>
                    <a:pt x="105" y="0"/>
                  </a:moveTo>
                  <a:cubicBezTo>
                    <a:pt x="72" y="24"/>
                    <a:pt x="47" y="55"/>
                    <a:pt x="32" y="92"/>
                  </a:cubicBezTo>
                  <a:cubicBezTo>
                    <a:pt x="18" y="123"/>
                    <a:pt x="7" y="139"/>
                    <a:pt x="0" y="143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2" y="243"/>
                    <a:pt x="2" y="243"/>
                    <a:pt x="2" y="243"/>
                  </a:cubicBezTo>
                  <a:cubicBezTo>
                    <a:pt x="0" y="255"/>
                    <a:pt x="2" y="264"/>
                    <a:pt x="5" y="266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9" y="294"/>
                    <a:pt x="49" y="294"/>
                    <a:pt x="49" y="294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3" y="307"/>
                    <a:pt x="59" y="316"/>
                    <a:pt x="67" y="326"/>
                  </a:cubicBezTo>
                  <a:cubicBezTo>
                    <a:pt x="72" y="332"/>
                    <a:pt x="77" y="336"/>
                    <a:pt x="81" y="338"/>
                  </a:cubicBezTo>
                  <a:cubicBezTo>
                    <a:pt x="87" y="268"/>
                    <a:pt x="87" y="268"/>
                    <a:pt x="87" y="268"/>
                  </a:cubicBezTo>
                  <a:cubicBezTo>
                    <a:pt x="87" y="266"/>
                    <a:pt x="87" y="266"/>
                    <a:pt x="87" y="266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9" y="15"/>
                    <a:pt x="139" y="15"/>
                    <a:pt x="139" y="15"/>
                  </a:cubicBezTo>
                  <a:lnTo>
                    <a:pt x="105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  <p:sp>
          <p:nvSpPr>
            <p:cNvPr id="264" name="Freeform 36"/>
            <p:cNvSpPr/>
            <p:nvPr/>
          </p:nvSpPr>
          <p:spPr bwMode="auto">
            <a:xfrm>
              <a:off x="3071225" y="4390777"/>
              <a:ext cx="211413" cy="181237"/>
            </a:xfrm>
            <a:custGeom>
              <a:gdLst>
                <a:gd fmla="*/ 98 w 216" name="T0"/>
                <a:gd fmla="*/ 18 h 184" name="T1"/>
                <a:gd fmla="*/ 95 w 216" name="T2"/>
                <a:gd fmla="*/ 24 h 184" name="T3"/>
                <a:gd fmla="*/ 95 w 216" name="T4"/>
                <a:gd fmla="*/ 25 h 184" name="T5"/>
                <a:gd fmla="*/ 94 w 216" name="T6"/>
                <a:gd fmla="*/ 27 h 184" name="T7"/>
                <a:gd fmla="*/ 50 w 216" name="T8"/>
                <a:gd fmla="*/ 37 h 184" name="T9"/>
                <a:gd fmla="*/ 52 w 216" name="T10"/>
                <a:gd fmla="*/ 43 h 184" name="T11"/>
                <a:gd fmla="*/ 66 w 216" name="T12"/>
                <a:gd fmla="*/ 58 h 184" name="T13"/>
                <a:gd fmla="*/ 62 w 216" name="T14"/>
                <a:gd fmla="*/ 60 h 184" name="T15"/>
                <a:gd fmla="*/ 42 w 216" name="T16"/>
                <a:gd fmla="*/ 70 h 184" name="T17"/>
                <a:gd fmla="*/ 10 w 216" name="T18"/>
                <a:gd fmla="*/ 94 h 184" name="T19"/>
                <a:gd fmla="*/ 18 w 216" name="T20"/>
                <a:gd fmla="*/ 165 h 184" name="T21"/>
                <a:gd fmla="*/ 49 w 216" name="T22"/>
                <a:gd fmla="*/ 168 h 184" name="T23"/>
                <a:gd fmla="*/ 50 w 216" name="T24"/>
                <a:gd fmla="*/ 168 h 184" name="T25"/>
                <a:gd fmla="*/ 50 w 216" name="T26"/>
                <a:gd fmla="*/ 169 h 184" name="T27"/>
                <a:gd fmla="*/ 82 w 216" name="T28"/>
                <a:gd fmla="*/ 184 h 184" name="T29"/>
                <a:gd fmla="*/ 116 w 216" name="T30"/>
                <a:gd fmla="*/ 179 h 184" name="T31"/>
                <a:gd fmla="*/ 165 w 216" name="T32"/>
                <a:gd fmla="*/ 139 h 184" name="T33"/>
                <a:gd fmla="*/ 166 w 216" name="T34"/>
                <a:gd fmla="*/ 139 h 184" name="T35"/>
                <a:gd fmla="*/ 169 w 216" name="T36"/>
                <a:gd fmla="*/ 137 h 184" name="T37"/>
                <a:gd fmla="*/ 183 w 216" name="T38"/>
                <a:gd fmla="*/ 132 h 184" name="T39"/>
                <a:gd fmla="*/ 179 w 216" name="T40"/>
                <a:gd fmla="*/ 88 h 184" name="T41"/>
                <a:gd fmla="*/ 179 w 216" name="T42"/>
                <a:gd fmla="*/ 86 h 184" name="T43"/>
                <a:gd fmla="*/ 198 w 216" name="T44"/>
                <a:gd fmla="*/ 58 h 184" name="T45"/>
                <a:gd fmla="*/ 198 w 216" name="T46"/>
                <a:gd fmla="*/ 57 h 184" name="T47"/>
                <a:gd fmla="*/ 199 w 216" name="T48"/>
                <a:gd fmla="*/ 57 h 184" name="T49"/>
                <a:gd fmla="*/ 214 w 216" name="T50"/>
                <a:gd fmla="*/ 46 h 184" name="T51"/>
                <a:gd fmla="*/ 210 w 216" name="T52"/>
                <a:gd fmla="*/ 12 h 184" name="T53"/>
                <a:gd fmla="*/ 195 w 216" name="T54"/>
                <a:gd fmla="*/ 0 h 184" name="T55"/>
                <a:gd fmla="*/ 197 w 216" name="T56"/>
                <a:gd fmla="*/ 16 h 184" name="T57"/>
                <a:gd fmla="*/ 169 w 216" name="T58"/>
                <a:gd fmla="*/ 11 h 184" name="T59"/>
                <a:gd fmla="*/ 156 w 216" name="T60"/>
                <a:gd fmla="*/ 18 h 184" name="T61"/>
                <a:gd fmla="*/ 155 w 216" name="T62"/>
                <a:gd fmla="*/ 18 h 184" name="T63"/>
                <a:gd fmla="*/ 155 w 216" name="T64"/>
                <a:gd fmla="*/ 18 h 184" name="T65"/>
                <a:gd fmla="*/ 98 w 216" name="T66"/>
                <a:gd fmla="*/ 18 h 184" name="T6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b="b" l="0" r="r" t="0"/>
              <a:pathLst>
                <a:path h="184" w="216">
                  <a:moveTo>
                    <a:pt x="98" y="18"/>
                  </a:move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5" y="58"/>
                    <a:pt x="63" y="60"/>
                    <a:pt x="62" y="6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0" y="107"/>
                    <a:pt x="2" y="130"/>
                    <a:pt x="18" y="165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30" y="176"/>
                    <a:pt x="145" y="163"/>
                    <a:pt x="165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8" y="57"/>
                    <a:pt x="198" y="57"/>
                    <a:pt x="198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6" y="33"/>
                    <a:pt x="215" y="22"/>
                    <a:pt x="210" y="12"/>
                  </a:cubicBezTo>
                  <a:cubicBezTo>
                    <a:pt x="205" y="4"/>
                    <a:pt x="200" y="0"/>
                    <a:pt x="195" y="0"/>
                  </a:cubicBezTo>
                  <a:cubicBezTo>
                    <a:pt x="197" y="16"/>
                    <a:pt x="197" y="16"/>
                    <a:pt x="197" y="16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8"/>
                    <a:pt x="155" y="18"/>
                  </a:cubicBezTo>
                  <a:lnTo>
                    <a:pt x="98" y="18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anchor="t" anchorCtr="0" bIns="45720" compatLnSpc="1" lIns="91440" numCol="1" rIns="91440" tIns="45720" vert="horz" wrap="square">
              <a:prstTxWarp prst="textNoShape">
                <a:avLst/>
              </a:prstTxWarp>
            </a:bodyPr>
            <a:lstStyle/>
            <a:p>
              <a:endParaRPr altLang="en-US" lang="zh-HK"/>
            </a:p>
          </p:txBody>
        </p:sp>
      </p:grpSp>
    </p:spTree>
    <p:extLst>
      <p:ext uri="{BB962C8B-B14F-4D97-AF65-F5344CB8AC3E}">
        <p14:creationId val="1648807964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dur="500" id="7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1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2" nodeType="withEffect" presetClass="entr" presetID="2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4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2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7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8" nodeType="withEffect" presetClass="entr" presetID="2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2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fill="hold" id="22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4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25"/>
      <p:bldP grpId="0" spid="226"/>
      <p:bldP grpId="0" spid="227"/>
      <p:bldP grpId="0" spid="228"/>
    </p:bldLst>
  </p:timing>
</p:sld>
</file>

<file path=ppt/slides/slide29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85775" y="1582387"/>
            <a:ext cx="3295650" cy="36932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466963" y="1182232"/>
            <a:ext cx="2091471" cy="31368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3948067" y="4645834"/>
            <a:ext cx="3129263" cy="102993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outerShdw algn="l" blurRad="50800" dist="38100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23135" y="923925"/>
            <a:ext cx="3411087" cy="82296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4800">
                <a:solidFill>
                  <a:schemeClr val="accent2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合作商家</a:t>
            </a:r>
          </a:p>
        </p:txBody>
      </p:sp>
      <p:sp>
        <p:nvSpPr>
          <p:cNvPr id="6" name="矩形 5"/>
          <p:cNvSpPr/>
          <p:nvPr/>
        </p:nvSpPr>
        <p:spPr>
          <a:xfrm>
            <a:off x="7523135" y="2067920"/>
            <a:ext cx="4144794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</a:rPr>
              <a:t>Lorem ipsum dolor sit amet, consectetur adipisicing elit, sed do eiusmod tempor incididunt ut labore et dolore magna aliqua.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570479" y="3894776"/>
            <a:ext cx="3961211" cy="1281023"/>
            <a:chOff x="7570479" y="3894776"/>
            <a:chExt cx="3961211" cy="1281023"/>
          </a:xfrm>
        </p:grpSpPr>
        <p:sp>
          <p:nvSpPr>
            <p:cNvPr id="8" name="矩形 7"/>
            <p:cNvSpPr/>
            <p:nvPr/>
          </p:nvSpPr>
          <p:spPr>
            <a:xfrm>
              <a:off x="7576797" y="3894775"/>
              <a:ext cx="1158453" cy="30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400">
                  <a:solidFill>
                    <a:schemeClr val="bg1"/>
                  </a:solidFill>
                  <a:latin typeface="微软雅黑 Light"/>
                </a:rPr>
                <a:t>KEY WORD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0373238" y="3898442"/>
              <a:ext cx="1158453" cy="30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400">
                  <a:solidFill>
                    <a:schemeClr val="bg1"/>
                  </a:solidFill>
                  <a:latin typeface="微软雅黑 Light"/>
                </a:rPr>
                <a:t>KEY WORD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7570478" y="4380166"/>
              <a:ext cx="1158453" cy="30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400">
                  <a:solidFill>
                    <a:schemeClr val="bg1"/>
                  </a:solidFill>
                  <a:latin typeface="微软雅黑 Light"/>
                </a:rPr>
                <a:t>KEY WORD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0373238" y="4380166"/>
              <a:ext cx="1158453" cy="30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400">
                  <a:solidFill>
                    <a:schemeClr val="bg1"/>
                  </a:solidFill>
                  <a:latin typeface="微软雅黑 Light"/>
                </a:rPr>
                <a:t>KEY WORD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7570478" y="4861890"/>
              <a:ext cx="1158453" cy="30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400">
                  <a:solidFill>
                    <a:schemeClr val="bg1"/>
                  </a:solidFill>
                  <a:latin typeface="微软雅黑 Light"/>
                </a:rPr>
                <a:t>KEY WORD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0373238" y="4861890"/>
              <a:ext cx="1158453" cy="30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400">
                  <a:solidFill>
                    <a:schemeClr val="bg1"/>
                  </a:solidFill>
                  <a:latin typeface="微软雅黑 Light"/>
                </a:rPr>
                <a:t>KEY WORD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7646679" y="5520238"/>
            <a:ext cx="1509637" cy="4211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altLang="zh-CN" lang="en-US" sz="1400">
                <a:solidFill>
                  <a:schemeClr val="bg1"/>
                </a:solidFill>
                <a:latin typeface="+mj-lt"/>
              </a:rPr>
              <a:t>key word</a:t>
            </a:r>
          </a:p>
        </p:txBody>
      </p:sp>
      <p:sp>
        <p:nvSpPr>
          <p:cNvPr id="15" name="任意多边形 14"/>
          <p:cNvSpPr/>
          <p:nvPr/>
        </p:nvSpPr>
        <p:spPr>
          <a:xfrm>
            <a:off x="8916458" y="5624157"/>
            <a:ext cx="91440" cy="213360"/>
          </a:xfrm>
          <a:custGeom>
            <a:gdLst>
              <a:gd fmla="*/ 0 w 91440" name="connsiteX0"/>
              <a:gd fmla="*/ 0 h 213360" name="connsiteY0"/>
              <a:gd fmla="*/ 91440 w 91440" name="connsiteX1"/>
              <a:gd fmla="*/ 99060 h 213360" name="connsiteY1"/>
              <a:gd fmla="*/ 0 w 91440" name="connsiteX2"/>
              <a:gd fmla="*/ 213360 h 213360" name="connsiteY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b="b" l="l" r="r" t="t"/>
            <a:pathLst>
              <a:path h="213360" w="91440">
                <a:moveTo>
                  <a:pt x="0" y="0"/>
                </a:moveTo>
                <a:lnTo>
                  <a:pt x="91440" y="99060"/>
                </a:lnTo>
                <a:lnTo>
                  <a:pt x="0" y="213360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rcRect b="81379" r="81379"/>
          <a:stretch>
            <a:fillRect/>
          </a:stretch>
        </p:blipFill>
        <p:spPr>
          <a:xfrm>
            <a:off x="10184605" y="151801"/>
            <a:ext cx="1929131" cy="191611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259864" y="4608581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cooperation</a:t>
            </a:r>
          </a:p>
        </p:txBody>
      </p:sp>
    </p:spTree>
    <p:extLst>
      <p:ext uri="{BB962C8B-B14F-4D97-AF65-F5344CB8AC3E}">
        <p14:creationId val="2236315964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60000" fill="hold" id="5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decel="60000" fill="hold" id="10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5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19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23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id="27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9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0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31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4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35" nodeType="afterEffect" presetClass="entr" presetID="5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7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3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0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fill="hold" grpId="0" id="41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43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4"/>
      <p:bldP grpId="0" spid="5"/>
      <p:bldP grpId="0" spid="6"/>
      <p:bldP grpId="0" spid="14"/>
      <p:bldP grpId="0" spid="15"/>
      <p:bldP grpId="0" spid="17"/>
    </p:bldLst>
  </p:timing>
</p:sld>
</file>

<file path=ppt/slides/slide3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val="0"/>
              </a:ext>
            </a:extLst>
          </a:blip>
          <a:srcRect b="23670" l="-576" r="38284" t="23208"/>
          <a:stretch>
            <a:fillRect/>
          </a:stretch>
        </p:blipFill>
        <p:spPr>
          <a:xfrm>
            <a:off x="313525" y="578270"/>
            <a:ext cx="3020102" cy="36430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0991894">
            <a:off x="1548122" y="3147112"/>
            <a:ext cx="2839058" cy="82296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3200">
                <a:solidFill>
                  <a:schemeClr val="bg1"/>
                </a:solidFill>
                <a:latin charset="0" panose="00000400000000000000" pitchFamily="2" typeface="Satisfaction"/>
              </a:rPr>
              <a:t>NEW</a:t>
            </a:r>
          </a:p>
        </p:txBody>
      </p:sp>
      <p:sp>
        <p:nvSpPr>
          <p:cNvPr id="4" name="文本框 3"/>
          <p:cNvSpPr txBox="1"/>
          <p:nvPr/>
        </p:nvSpPr>
        <p:spPr>
          <a:xfrm rot="20781164">
            <a:off x="367064" y="4027432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accent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新品推荐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3845417" y="3138269"/>
            <a:ext cx="1276350" cy="5048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0578326">
            <a:off x="5780883" y="439173"/>
            <a:ext cx="2712477" cy="18084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668718">
            <a:off x="6508656" y="2573271"/>
            <a:ext cx="2712476" cy="17618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1242880">
            <a:off x="5952518" y="4384324"/>
            <a:ext cx="2606993" cy="18085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8453261" y="1555283"/>
            <a:ext cx="2002990" cy="14990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8016293" y="-5672"/>
            <a:ext cx="628650" cy="7334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0355564" y="976699"/>
            <a:ext cx="628650" cy="7334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6454114" y="3232760"/>
            <a:ext cx="628650" cy="7334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8405879" y="5310685"/>
            <a:ext cx="628650" cy="7334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val="0"/>
              </a:ext>
            </a:extLst>
          </a:blip>
          <a:srcRect t="56712"/>
          <a:stretch>
            <a:fillRect/>
          </a:stretch>
        </p:blipFill>
        <p:spPr>
          <a:xfrm rot="5200273">
            <a:off x="9147623" y="4526964"/>
            <a:ext cx="2878480" cy="1042879"/>
          </a:xfrm>
          <a:custGeom>
            <a:gdLst>
              <a:gd fmla="*/ 0 w 2878480" name="connsiteX0"/>
              <a:gd fmla="*/ 174345 h 1042879" name="connsiteY0"/>
              <a:gd fmla="*/ 191401 w 2878480" name="connsiteX1"/>
              <a:gd fmla="*/ 0 h 1042879" name="connsiteY1"/>
              <a:gd fmla="*/ 1488536 w 2878480" name="connsiteX2"/>
              <a:gd fmla="*/ 328590 h 1042879" name="connsiteY2"/>
              <a:gd fmla="*/ 2356428 w 2878480" name="connsiteX3"/>
              <a:gd fmla="*/ 520176 h 1042879" name="connsiteY3"/>
              <a:gd fmla="*/ 2878480 w 2878480" name="connsiteX4"/>
              <a:gd fmla="*/ 697715 h 1042879" name="connsiteY4"/>
              <a:gd fmla="*/ 2878480 w 2878480" name="connsiteX5"/>
              <a:gd fmla="*/ 1042879 h 1042879" name="connsiteY5"/>
              <a:gd fmla="*/ 928625 w 2878480" name="connsiteX6"/>
              <a:gd fmla="*/ 1042879 h 1042879" name="connsiteY6"/>
              <a:gd fmla="*/ 605304 w 2878480" name="connsiteX7"/>
              <a:gd fmla="*/ 984367 h 1042879" name="connsiteY7"/>
              <a:gd fmla="*/ 44890 w 2878480" name="connsiteX8"/>
              <a:gd fmla="*/ 710440 h 1042879" name="connsiteY8"/>
              <a:gd fmla="*/ 0 w 2878480" name="connsiteX9"/>
              <a:gd fmla="*/ 645712 h 1042879" name="connsiteY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b="b" l="l" r="r" t="t"/>
            <a:pathLst>
              <a:path h="1042879" w="2878480">
                <a:moveTo>
                  <a:pt x="0" y="174345"/>
                </a:moveTo>
                <a:lnTo>
                  <a:pt x="191401" y="0"/>
                </a:lnTo>
                <a:lnTo>
                  <a:pt x="1488536" y="328590"/>
                </a:lnTo>
                <a:lnTo>
                  <a:pt x="2356428" y="520176"/>
                </a:lnTo>
                <a:lnTo>
                  <a:pt x="2878480" y="697715"/>
                </a:lnTo>
                <a:lnTo>
                  <a:pt x="2878480" y="1042879"/>
                </a:lnTo>
                <a:lnTo>
                  <a:pt x="928625" y="1042879"/>
                </a:lnTo>
                <a:lnTo>
                  <a:pt x="605304" y="984367"/>
                </a:lnTo>
                <a:lnTo>
                  <a:pt x="44890" y="710440"/>
                </a:lnTo>
                <a:lnTo>
                  <a:pt x="0" y="645712"/>
                </a:lnTo>
                <a:close/>
              </a:path>
            </a:pathLst>
          </a:custGeo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val="0"/>
              </a:ext>
            </a:extLst>
          </a:blip>
          <a:srcRect b="17055" r="687" t="34509"/>
          <a:stretch>
            <a:fillRect/>
          </a:stretch>
        </p:blipFill>
        <p:spPr>
          <a:xfrm rot="4335590">
            <a:off x="9816515" y="4251932"/>
            <a:ext cx="3048528" cy="1244388"/>
          </a:xfrm>
          <a:custGeom>
            <a:gdLst>
              <a:gd fmla="*/ 319502 w 7389042" name="connsiteX0"/>
              <a:gd fmla="*/ 0 h 3016155" name="connsiteY0"/>
              <a:gd fmla="*/ 3922510 w 7389042" name="connsiteX1"/>
              <a:gd fmla="*/ 941695 h 3016155" name="connsiteY1"/>
              <a:gd fmla="*/ 7375394 w 7389042" name="connsiteX2"/>
              <a:gd fmla="*/ 1910686 h 3016155" name="connsiteY2"/>
              <a:gd fmla="*/ 7389042 w 7389042" name="connsiteX3"/>
              <a:gd fmla="*/ 3016155 h 3016155" name="connsiteY3"/>
              <a:gd fmla="*/ 6761245 w 7389042" name="connsiteX4"/>
              <a:gd fmla="*/ 2743200 h 3016155" name="connsiteY4"/>
              <a:gd fmla="*/ 2421257 w 7389042" name="connsiteX5"/>
              <a:gd fmla="*/ 1624084 h 3016155" name="connsiteY5"/>
              <a:gd fmla="*/ 0 w 7389042" name="connsiteX6"/>
              <a:gd fmla="*/ 984970 h 3016155" name="connsiteY6"/>
              <a:gd fmla="*/ 0 w 7389042" name="connsiteX7"/>
              <a:gd fmla="*/ 497829 h 3016155" name="connsiteY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b="b" l="l" r="r" t="t"/>
            <a:pathLst>
              <a:path h="3016155" w="7389041">
                <a:moveTo>
                  <a:pt x="319502" y="0"/>
                </a:moveTo>
                <a:lnTo>
                  <a:pt x="3922510" y="941695"/>
                </a:lnTo>
                <a:lnTo>
                  <a:pt x="7375394" y="1910686"/>
                </a:lnTo>
                <a:lnTo>
                  <a:pt x="7389042" y="3016155"/>
                </a:lnTo>
                <a:lnTo>
                  <a:pt x="6761245" y="2743200"/>
                </a:lnTo>
                <a:lnTo>
                  <a:pt x="2421257" y="1624084"/>
                </a:lnTo>
                <a:lnTo>
                  <a:pt x="0" y="984970"/>
                </a:lnTo>
                <a:lnTo>
                  <a:pt x="0" y="497829"/>
                </a:lnTo>
                <a:close/>
              </a:path>
            </a:pathLst>
          </a:custGeo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3437496" y="336009"/>
            <a:ext cx="2667232" cy="2356487"/>
            <a:chOff x="3437496" y="336009"/>
            <a:chExt cx="2667232" cy="235648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val="0"/>
                </a:ext>
              </a:extLst>
            </a:blip>
            <a:srcRect b="84435" l="3904" r="85309" t="1012"/>
            <a:stretch>
              <a:fillRect/>
            </a:stretch>
          </p:blipFill>
          <p:spPr>
            <a:xfrm rot="18920602">
              <a:off x="3437496" y="336009"/>
              <a:ext cx="2667232" cy="2356487"/>
            </a:xfrm>
            <a:custGeom>
              <a:gdLst>
                <a:gd fmla="*/ 942975 w 981075" name="connsiteX0"/>
                <a:gd fmla="*/ 0 h 866775" name="connsiteY0"/>
                <a:gd fmla="*/ 981075 w 981075" name="connsiteX1"/>
                <a:gd fmla="*/ 495300 h 866775" name="connsiteY1"/>
                <a:gd fmla="*/ 466725 w 981075" name="connsiteX2"/>
                <a:gd fmla="*/ 866775 h 866775" name="connsiteY2"/>
                <a:gd fmla="*/ 0 w 981075" name="connsiteX3"/>
                <a:gd fmla="*/ 333375 h 866775" name="connsiteY3"/>
                <a:gd fmla="*/ 190500 w 981075" name="connsiteX4"/>
                <a:gd fmla="*/ 38100 h 866775" name="connsiteY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866775" w="981075">
                  <a:moveTo>
                    <a:pt x="942975" y="0"/>
                  </a:moveTo>
                  <a:lnTo>
                    <a:pt x="981075" y="495300"/>
                  </a:lnTo>
                  <a:lnTo>
                    <a:pt x="466725" y="866775"/>
                  </a:lnTo>
                  <a:lnTo>
                    <a:pt x="0" y="333375"/>
                  </a:lnTo>
                  <a:lnTo>
                    <a:pt x="190500" y="38100"/>
                  </a:lnTo>
                  <a:close/>
                </a:path>
              </a:pathLst>
            </a:custGeom>
          </p:spPr>
        </p:pic>
        <p:sp>
          <p:nvSpPr>
            <p:cNvPr id="31" name="文本框 30"/>
            <p:cNvSpPr txBox="1"/>
            <p:nvPr/>
          </p:nvSpPr>
          <p:spPr>
            <a:xfrm>
              <a:off x="4071545" y="766327"/>
              <a:ext cx="1179508" cy="11887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altLang="en-US" lang="zh-CN" sz="3600">
                  <a:latin charset="-122" panose="02010601030101010101" pitchFamily="2" typeface="叶根友圆趣卡通体"/>
                  <a:ea charset="-122" panose="02010601030101010101" pitchFamily="2" typeface="叶根友圆趣卡通体"/>
                </a:rPr>
                <a:t>   美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641876" y="1207404"/>
              <a:ext cx="1179508" cy="11887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altLang="en-US" lang="zh-CN" sz="3600">
                  <a:latin charset="-122" panose="02010601030101010101" pitchFamily="2" typeface="叶根友圆趣卡通体"/>
                  <a:ea charset="-122" panose="02010601030101010101" pitchFamily="2" typeface="叶根友圆趣卡通体"/>
                </a:rPr>
                <a:t>   味</a:t>
              </a: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470003" y="5259249"/>
            <a:ext cx="781050" cy="762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583893" y="5085062"/>
            <a:ext cx="2845840" cy="1918096"/>
          </a:xfrm>
          <a:prstGeom prst="rect">
            <a:avLst/>
          </a:prstGeom>
        </p:spPr>
      </p:pic>
    </p:spTree>
    <p:extLst>
      <p:ext uri="{BB962C8B-B14F-4D97-AF65-F5344CB8AC3E}">
        <p14:creationId val="2169272781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0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id="16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18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20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25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6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27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28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100000" fill="hold" id="29" nodeType="with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34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5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fill="hold" id="36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0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2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3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4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46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7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9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51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53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54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5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58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6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61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63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6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67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68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7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7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72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73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74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76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77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78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79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  <p:bldP grpId="0" spid="4"/>
    </p:bldLst>
  </p:timing>
</p:sld>
</file>

<file path=ppt/slides/slide30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6096000" y="0"/>
            <a:ext cx="6726101" cy="4484068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6096000" y="0"/>
            <a:ext cx="6726101" cy="448406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30" name="矩形 2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>
              <a:latin typeface="+mj-lt"/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36872" y="387641"/>
            <a:ext cx="1528549" cy="663237"/>
            <a:chOff x="-36872" y="387641"/>
            <a:chExt cx="1528549" cy="663237"/>
          </a:xfrm>
        </p:grpSpPr>
        <p:sp>
          <p:nvSpPr>
            <p:cNvPr id="32" name="圆角矩形 31"/>
            <p:cNvSpPr/>
            <p:nvPr/>
          </p:nvSpPr>
          <p:spPr>
            <a:xfrm>
              <a:off x="395785" y="387641"/>
              <a:ext cx="663237" cy="66323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>
                <a:solidFill>
                  <a:schemeClr val="tx1"/>
                </a:solidFill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-36872" y="540996"/>
              <a:ext cx="1528549" cy="33528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altLang="zh-CN" lang="en-US" sz="1600">
                  <a:latin typeface="+mj-lt"/>
                  <a:cs typeface="+mn-ea"/>
                  <a:sym typeface="+mn-lt"/>
                </a:rPr>
                <a:t>logo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2859206" y="2361061"/>
            <a:ext cx="4844955" cy="1473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>
              <a:latin typeface="+mj-lt"/>
              <a:cs typeface="+mn-ea"/>
              <a:sym typeface="+mn-lt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841904" y="4455885"/>
            <a:ext cx="7223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34232" y="1161622"/>
            <a:ext cx="5903415" cy="100584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zh-CN" lang="en-US" sz="6000">
                <a:solidFill>
                  <a:schemeClr val="accent1"/>
                </a:solidFill>
                <a:latin typeface="+mj-lt"/>
                <a:cs typeface="+mn-ea"/>
                <a:sym typeface="+mn-lt"/>
              </a:rPr>
              <a:t>OUR</a:t>
            </a:r>
          </a:p>
        </p:txBody>
      </p:sp>
      <p:sp>
        <p:nvSpPr>
          <p:cNvPr id="37" name="矩形 36"/>
          <p:cNvSpPr/>
          <p:nvPr/>
        </p:nvSpPr>
        <p:spPr>
          <a:xfrm>
            <a:off x="1131409" y="1161143"/>
            <a:ext cx="3296355" cy="1990201"/>
          </a:xfrm>
          <a:prstGeom prst="rect">
            <a:avLst/>
          </a:prstGeom>
          <a:noFill/>
          <a:ln w="76200">
            <a:solidFill>
              <a:srgbClr val="5A6268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>
              <a:solidFill>
                <a:schemeClr val="tx1"/>
              </a:solidFill>
              <a:latin typeface="+mj-lt"/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70906" y="2300245"/>
            <a:ext cx="4316730" cy="1554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altLang="zh-CN" lang="en-US" sz="9600">
                <a:latin typeface="+mj-lt"/>
                <a:cs typeface="+mn-ea"/>
                <a:sym typeface="+mn-lt"/>
              </a:rPr>
              <a:t>website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-3094619" y="4622447"/>
            <a:ext cx="10688450" cy="15544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zh-CN" lang="en-US" sz="9600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latin typeface="+mj-lt"/>
                <a:cs typeface="+mn-ea"/>
                <a:sym typeface="+mn-lt"/>
              </a:rPr>
              <a:t>websites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2169986" y="4942764"/>
            <a:ext cx="4568101" cy="1857758"/>
            <a:chOff x="4822216" y="673807"/>
            <a:chExt cx="4568101" cy="1857758"/>
          </a:xfrm>
        </p:grpSpPr>
        <p:sp>
          <p:nvSpPr>
            <p:cNvPr id="41" name="矩形 40"/>
            <p:cNvSpPr/>
            <p:nvPr/>
          </p:nvSpPr>
          <p:spPr>
            <a:xfrm>
              <a:off x="6184118" y="673807"/>
              <a:ext cx="1844296" cy="185775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>
                <a:latin typeface="+mj-lt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822216" y="1663966"/>
              <a:ext cx="4568101" cy="640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altLang="zh-CN" lang="en-US">
                  <a:solidFill>
                    <a:schemeClr val="bg1"/>
                  </a:solidFill>
                  <a:latin typeface="+mj-lt"/>
                  <a:cs typeface="+mn-ea"/>
                  <a:sym typeface="+mn-lt"/>
                </a:rPr>
                <a:t>search me </a:t>
              </a:r>
            </a:p>
            <a:p>
              <a:pPr algn="ctr"/>
              <a:r>
                <a:rPr altLang="zh-CN" lang="en-US">
                  <a:solidFill>
                    <a:schemeClr val="bg1"/>
                  </a:solidFill>
                  <a:latin typeface="+mj-lt"/>
                  <a:cs typeface="+mn-ea"/>
                  <a:sym typeface="+mn-lt"/>
                </a:rPr>
                <a:t>i am ppt miao</a:t>
              </a: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p:blipFill>
          <p:spPr>
            <a:xfrm>
              <a:off x="6836266" y="916747"/>
              <a:ext cx="540000" cy="540000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6250539" y="2361061"/>
            <a:ext cx="5497786" cy="1438331"/>
            <a:chOff x="6250539" y="2361061"/>
            <a:chExt cx="5497786" cy="1438331"/>
          </a:xfrm>
        </p:grpSpPr>
        <p:sp>
          <p:nvSpPr>
            <p:cNvPr id="46" name="矩形 45"/>
            <p:cNvSpPr/>
            <p:nvPr/>
          </p:nvSpPr>
          <p:spPr>
            <a:xfrm>
              <a:off x="6250539" y="2361061"/>
              <a:ext cx="5497786" cy="365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b="1" lang="en-US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small title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6263730" y="2674677"/>
              <a:ext cx="4568101" cy="579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600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click here to modify the text , you may post text here . 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6250539" y="3430060"/>
              <a:ext cx="5497786" cy="365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b="1" lang="en-US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contact us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263919" y="287146"/>
            <a:ext cx="5497786" cy="1438331"/>
            <a:chOff x="6250539" y="2361061"/>
            <a:chExt cx="5497786" cy="1438331"/>
          </a:xfrm>
        </p:grpSpPr>
        <p:sp>
          <p:nvSpPr>
            <p:cNvPr id="50" name="矩形 49"/>
            <p:cNvSpPr/>
            <p:nvPr/>
          </p:nvSpPr>
          <p:spPr>
            <a:xfrm>
              <a:off x="6250539" y="2361061"/>
              <a:ext cx="5497786" cy="365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b="1" lang="en-US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small title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6263730" y="2674677"/>
              <a:ext cx="4568101" cy="579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600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click here to modify the text , you may post text here . 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6250539" y="3430060"/>
              <a:ext cx="5497786" cy="365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b="1" lang="en-US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contact us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263919" y="4916486"/>
            <a:ext cx="5497786" cy="1438331"/>
            <a:chOff x="6250539" y="2361061"/>
            <a:chExt cx="5497786" cy="1438331"/>
          </a:xfrm>
        </p:grpSpPr>
        <p:sp>
          <p:nvSpPr>
            <p:cNvPr id="54" name="矩形 53"/>
            <p:cNvSpPr/>
            <p:nvPr/>
          </p:nvSpPr>
          <p:spPr>
            <a:xfrm>
              <a:off x="6250539" y="2361061"/>
              <a:ext cx="5497786" cy="365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b="1" lang="en-US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small title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6263730" y="2674677"/>
              <a:ext cx="4568101" cy="579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lang="en-US" sz="1600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click here to modify the text , you may post text here . 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6250539" y="3430060"/>
              <a:ext cx="5497786" cy="365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altLang="zh-CN" b="1" lang="en-US">
                  <a:solidFill>
                    <a:schemeClr val="bg1"/>
                  </a:solidFill>
                  <a:latin charset="-122" panose="020b0502040204020203" pitchFamily="34" typeface="微软雅黑 Light"/>
                  <a:ea charset="-122" panose="020b0502040204020203" pitchFamily="34" typeface="微软雅黑 Light"/>
                  <a:cs typeface="+mn-ea"/>
                  <a:sym typeface="+mn-lt"/>
                </a:rPr>
                <a:t>contact us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1564248" y="4283894"/>
            <a:ext cx="2619787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latin typeface="+mj-lt"/>
                <a:cs typeface="+mn-ea"/>
                <a:sym typeface="+mn-lt"/>
              </a:rPr>
              <a:t>访问我们吧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703039" y="4018796"/>
            <a:ext cx="2642621" cy="3962408"/>
          </a:xfrm>
          <a:prstGeom prst="rect">
            <a:avLst/>
          </a:prstGeom>
        </p:spPr>
      </p:pic>
    </p:spTree>
    <p:extLst>
      <p:ext uri="{BB962C8B-B14F-4D97-AF65-F5344CB8AC3E}">
        <p14:creationId val="1780365758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3" nodeType="afterEffect" presetClass="entr" presetID="4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7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19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21" nodeType="afterEffect" presetClass="entr" presetID="4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5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6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27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2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2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id="33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6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37" nodeType="afterEffect" presetClass="entr" presetID="22" presetSubtype="8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9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0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1" id="41" nodeType="afterEffect" presetClass="emph" presetID="34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06 4.81481E-06 L 2.91667E-06 -0.07223" pathEditMode="relative" ptsTypes="AA" rAng="0">
                                      <p:cBhvr>
                                        <p:cTn accel="50000" autoRev="1" decel="50000" dur="250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dur="125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dur="125" fill="hold" id="44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dur="125" fill="hold" id="45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dur="125" fill="hold" id="46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7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fill="hold" id="48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1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fill="hold" id="52" nodeType="afterEffect" presetClass="emph" presetID="26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53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autoRev="1" dur="250" fill="hold" id="54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fill="hold" id="56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58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9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fill="hold" id="60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62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3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fill="hold" id="64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66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7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fill="hold" id="68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7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6"/>
      <p:bldP grpId="0" spid="37"/>
      <p:bldP grpId="0" spid="38"/>
      <p:bldP grpId="0" spid="39"/>
      <p:bldP grpId="0" spid="57"/>
      <p:bldP grpId="1" spid="57"/>
    </p:bldLst>
  </p:timing>
</p:sld>
</file>

<file path=ppt/slides/slide31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矩形 10"/>
          <p:cNvSpPr/>
          <p:nvPr/>
        </p:nvSpPr>
        <p:spPr>
          <a:xfrm>
            <a:off x="1" y="2905681"/>
            <a:ext cx="12232034" cy="885825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endParaRPr altLang="en-US"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700727" y="1778641"/>
            <a:ext cx="4462635" cy="29788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136034" y="143123"/>
            <a:ext cx="642354" cy="131064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pc="300" sz="4000">
                <a:solidFill>
                  <a:schemeClr val="bg1"/>
                </a:solidFill>
                <a:cs typeface="+mn-ea"/>
                <a:sym typeface="+mn-lt"/>
              </a:rPr>
              <a:t>活动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98217" y="304909"/>
            <a:ext cx="5303522" cy="1473732"/>
          </a:xfrm>
          <a:prstGeom prst="rect">
            <a:avLst/>
          </a:prstGeom>
          <a:noFill/>
        </p:spPr>
        <p:txBody>
          <a:bodyPr rtlCol="0" vert="eaVert" wrap="square">
            <a:spAutoFit/>
          </a:bodyPr>
          <a:lstStyle/>
          <a:p>
            <a:r>
              <a:rPr altLang="zh-CN" lang="en-US" sz="2400">
                <a:solidFill>
                  <a:schemeClr val="bg1"/>
                </a:solidFill>
                <a:cs typeface="+mn-ea"/>
                <a:sym typeface="+mn-lt"/>
              </a:rPr>
              <a:t>Lorem ipsum dolor sit amet, consectetur adipisicing elit, </a:t>
            </a:r>
          </a:p>
          <a:p>
            <a:r>
              <a:rPr altLang="zh-CN" lang="en-US" sz="2400">
                <a:solidFill>
                  <a:schemeClr val="bg1"/>
                </a:solidFill>
                <a:cs typeface="+mn-ea"/>
                <a:sym typeface="+mn-lt"/>
              </a:rPr>
              <a:t>sed do eiusmod tempor incididunt ut labore et do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36034" y="4891406"/>
            <a:ext cx="642354" cy="131064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pc="300" sz="4000">
                <a:solidFill>
                  <a:schemeClr val="bg1"/>
                </a:solidFill>
                <a:cs typeface="+mn-ea"/>
                <a:sym typeface="+mn-lt"/>
              </a:rPr>
              <a:t>活动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98217" y="5053192"/>
            <a:ext cx="5303522" cy="1473732"/>
          </a:xfrm>
          <a:prstGeom prst="rect">
            <a:avLst/>
          </a:prstGeom>
          <a:noFill/>
        </p:spPr>
        <p:txBody>
          <a:bodyPr rtlCol="0" vert="eaVert" wrap="square">
            <a:spAutoFit/>
          </a:bodyPr>
          <a:lstStyle/>
          <a:p>
            <a:r>
              <a:rPr altLang="zh-CN" lang="en-US" sz="2400">
                <a:solidFill>
                  <a:schemeClr val="bg1"/>
                </a:solidFill>
                <a:cs typeface="+mn-ea"/>
                <a:sym typeface="+mn-lt"/>
              </a:rPr>
              <a:t>Lorem ipsum dolor sit amet, consectetur adipisicing elit, </a:t>
            </a:r>
          </a:p>
          <a:p>
            <a:r>
              <a:rPr altLang="zh-CN" lang="en-US" sz="2400">
                <a:solidFill>
                  <a:schemeClr val="bg1"/>
                </a:solidFill>
                <a:cs typeface="+mn-ea"/>
                <a:sym typeface="+mn-lt"/>
              </a:rPr>
              <a:t>sed do eiusmod tempor incididunt ut labore et do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16200000">
            <a:off x="8565308" y="1230672"/>
            <a:ext cx="2901558" cy="43518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val="4172051906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1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3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53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250" id="18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2" nodeType="withEffect" presetClass="entr" presetID="53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250" id="26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4"/>
      <p:bldP grpId="0" spid="5"/>
      <p:bldP grpId="0" spid="6"/>
      <p:bldP grpId="0" spid="7"/>
    </p:bldLst>
  </p:timing>
</p:sld>
</file>

<file path=ppt/slides/slide32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0" y="3335663"/>
            <a:ext cx="4949371" cy="3522337"/>
          </a:xfrm>
          <a:prstGeom prst="rect">
            <a:avLst/>
          </a:prstGeo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 rot="20781164">
            <a:off x="260785" y="1629791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accent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老板，结账!</a:t>
            </a:r>
          </a:p>
        </p:txBody>
      </p:sp>
      <p:sp>
        <p:nvSpPr>
          <p:cNvPr id="6" name="文本框 5"/>
          <p:cNvSpPr txBox="1"/>
          <p:nvPr/>
        </p:nvSpPr>
        <p:spPr>
          <a:xfrm rot="19541716">
            <a:off x="-2580934" y="891501"/>
            <a:ext cx="8623711" cy="640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2400">
                <a:solidFill>
                  <a:schemeClr val="bg1"/>
                </a:solidFill>
                <a:latin charset="0" panose="00000400000000000000" pitchFamily="2" typeface="Satisfaction"/>
              </a:rPr>
              <a:t>hey jiezhang</a:t>
            </a:r>
          </a:p>
        </p:txBody>
      </p:sp>
      <p:sp>
        <p:nvSpPr>
          <p:cNvPr id="8" name="KSO_Shape"/>
          <p:cNvSpPr/>
          <p:nvPr/>
        </p:nvSpPr>
        <p:spPr bwMode="auto">
          <a:xfrm rot="640177">
            <a:off x="5412017" y="379390"/>
            <a:ext cx="1905000" cy="1901825"/>
          </a:xfrm>
          <a:custGeom>
            <a:gdLst>
              <a:gd fmla="*/ 105046 w 3067050" name="T0"/>
              <a:gd fmla="*/ 2947135 h 3062288" name="T1"/>
              <a:gd fmla="*/ 166614 w 3067050" name="T2"/>
              <a:gd fmla="*/ 2976002 h 3062288" name="T3"/>
              <a:gd fmla="*/ 2047606 w 3067050" name="T4"/>
              <a:gd fmla="*/ 2952527 h 3062288" name="T5"/>
              <a:gd fmla="*/ 2070773 w 3067050" name="T6"/>
              <a:gd fmla="*/ 2126150 h 3062288" name="T7"/>
              <a:gd fmla="*/ 110124 w 3067050" name="T8"/>
              <a:gd fmla="*/ 1694086 h 3062288" name="T9"/>
              <a:gd fmla="*/ 86639 w 3067050" name="T10"/>
              <a:gd fmla="*/ 1805750 h 3062288" name="T11"/>
              <a:gd fmla="*/ 2052366 w 3067050" name="T12"/>
              <a:gd fmla="*/ 1699479 h 3062288" name="T13"/>
              <a:gd fmla="*/ 1990798 w 3067050" name="T14"/>
              <a:gd fmla="*/ 1670611 h 3062288" name="T15"/>
              <a:gd fmla="*/ 2032055 w 3067050" name="T16"/>
              <a:gd fmla="*/ 1589401 h 3062288" name="T17"/>
              <a:gd fmla="*/ 2102509 w 3067050" name="T18"/>
              <a:gd fmla="*/ 1627468 h 3062288" name="T19"/>
              <a:gd fmla="*/ 2147257 w 3067050" name="T20"/>
              <a:gd fmla="*/ 1693134 h 3062288" name="T21"/>
              <a:gd fmla="*/ 2156143 w 3067050" name="T22"/>
              <a:gd fmla="*/ 2913191 h 3062288" name="T23"/>
              <a:gd fmla="*/ 2128532 w 3067050" name="T24"/>
              <a:gd fmla="*/ 2989326 h 3062288" name="T25"/>
              <a:gd fmla="*/ 2070138 w 3067050" name="T26"/>
              <a:gd fmla="*/ 3042620 h 3062288" name="T27"/>
              <a:gd fmla="*/ 1990798 w 3067050" name="T28"/>
              <a:gd fmla="*/ 3062288 h 3062288" name="T29"/>
              <a:gd fmla="*/ 94573 w 3067050" name="T30"/>
              <a:gd fmla="*/ 3046110 h 3062288" name="T31"/>
              <a:gd fmla="*/ 33323 w 3067050" name="T32"/>
              <a:gd fmla="*/ 2995670 h 3062288" name="T33"/>
              <a:gd fmla="*/ 2221 w 3067050" name="T34"/>
              <a:gd fmla="*/ 2921439 h 3062288" name="T35"/>
              <a:gd fmla="*/ 7616 w 3067050" name="T36"/>
              <a:gd fmla="*/ 1700748 h 3062288" name="T37"/>
              <a:gd fmla="*/ 48873 w 3067050" name="T38"/>
              <a:gd fmla="*/ 1632861 h 3062288" name="T39"/>
              <a:gd fmla="*/ 117106 w 3067050" name="T40"/>
              <a:gd fmla="*/ 1591621 h 3062288" name="T41"/>
              <a:gd fmla="*/ 1491238 w 3067050" name="T42"/>
              <a:gd fmla="*/ 1165543 h 3062288" name="T43"/>
              <a:gd fmla="*/ 1451532 w 3067050" name="T44"/>
              <a:gd fmla="*/ 1205230 h 3062288" name="T45"/>
              <a:gd fmla="*/ 1590024 w 3067050" name="T46"/>
              <a:gd fmla="*/ 1261745 h 3062288" name="T47"/>
              <a:gd fmla="*/ 1628458 w 3067050" name="T48"/>
              <a:gd fmla="*/ 1214755 h 3062288" name="T49"/>
              <a:gd fmla="*/ 1107846 w 3067050" name="T50"/>
              <a:gd fmla="*/ 1226820 h 3062288" name="T51"/>
              <a:gd fmla="*/ 1154857 w 3067050" name="T52"/>
              <a:gd fmla="*/ 1265555 h 3062288" name="T53"/>
              <a:gd fmla="*/ 1270160 w 3067050" name="T54"/>
              <a:gd fmla="*/ 1200785 h 3062288" name="T55"/>
              <a:gd fmla="*/ 1239031 w 3067050" name="T56"/>
              <a:gd fmla="*/ 1153795 h 3062288" name="T57"/>
              <a:gd fmla="*/ 1102446 w 3067050" name="T58"/>
              <a:gd fmla="*/ 1115060 h 3062288" name="T59"/>
              <a:gd fmla="*/ 1102446 w 3067050" name="T60"/>
              <a:gd fmla="*/ 993775 h 3062288" name="T61"/>
              <a:gd fmla="*/ 1273019 w 3067050" name="T62"/>
              <a:gd fmla="*/ 827723 h 3062288" name="T63"/>
              <a:gd fmla="*/ 1258407 w 3067050" name="T64"/>
              <a:gd fmla="*/ 1147763 h 3062288" name="T65"/>
              <a:gd fmla="*/ 1276195 w 3067050" name="T66"/>
              <a:gd fmla="*/ 1181735 h 3062288" name="T67"/>
              <a:gd fmla="*/ 1445497 w 3067050" name="T68"/>
              <a:gd fmla="*/ 1186498 h 3062288" name="T69"/>
              <a:gd fmla="*/ 1472179 w 3067050" name="T70"/>
              <a:gd fmla="*/ 1159828 h 3062288" name="T71"/>
              <a:gd fmla="*/ 1467097 w 3067050" name="T72"/>
              <a:gd fmla="*/ 836295 h 3062288" name="T73"/>
              <a:gd fmla="*/ 1433109 w 3067050" name="T74"/>
              <a:gd fmla="*/ 818515 h 3062288" name="T75"/>
              <a:gd fmla="*/ 1462332 w 3067050" name="T76"/>
              <a:gd fmla="*/ 806133 h 3062288" name="T77"/>
              <a:gd fmla="*/ 1493461 w 3067050" name="T78"/>
              <a:gd fmla="*/ 853123 h 3062288" name="T79"/>
              <a:gd fmla="*/ 1618929 w 3067050" name="T80"/>
              <a:gd fmla="*/ 768668 h 3062288" name="T81"/>
              <a:gd fmla="*/ 1564295 w 3067050" name="T82"/>
              <a:gd fmla="*/ 739775 h 3062288" name="T83"/>
              <a:gd fmla="*/ 1121822 w 3067050" name="T84"/>
              <a:gd fmla="*/ 758825 h 3062288" name="T85"/>
              <a:gd fmla="*/ 1238714 w 3067050" name="T86"/>
              <a:gd fmla="*/ 872173 h 3062288" name="T87"/>
              <a:gd fmla="*/ 1260631 w 3067050" name="T88"/>
              <a:gd fmla="*/ 812800 h 3062288" name="T89"/>
              <a:gd fmla="*/ 1168198 w 3067050" name="T90"/>
              <a:gd fmla="*/ 739775 h 3062288" name="T91"/>
              <a:gd fmla="*/ 2965088 w 3067050" name="T92"/>
              <a:gd fmla="*/ 13018 h 3062288" name="T93"/>
              <a:gd fmla="*/ 3028933 w 3067050" name="T94"/>
              <a:gd fmla="*/ 60643 h 3062288" name="T95"/>
              <a:gd fmla="*/ 3063874 w 3067050" name="T96"/>
              <a:gd fmla="*/ 133033 h 3062288" name="T97"/>
              <a:gd fmla="*/ 3061650 w 3067050" name="T98"/>
              <a:gd fmla="*/ 1354773 h 3062288" name="T99"/>
              <a:gd fmla="*/ 3023533 w 3067050" name="T100"/>
              <a:gd fmla="*/ 1424940 h 3062288" name="T101"/>
              <a:gd fmla="*/ 2957782 w 3067050" name="T102"/>
              <a:gd fmla="*/ 1469708 h 3062288" name="T103"/>
              <a:gd fmla="*/ 1057976 w 3067050" name="T104"/>
              <a:gd fmla="*/ 1478915 h 3062288" name="T105"/>
              <a:gd fmla="*/ 981743 w 3067050" name="T106"/>
              <a:gd fmla="*/ 1450975 h 3062288" name="T107"/>
              <a:gd fmla="*/ 928379 w 3067050" name="T108"/>
              <a:gd fmla="*/ 1392555 h 3062288" name="T109"/>
              <a:gd fmla="*/ 908050 w 3067050" name="T110"/>
              <a:gd fmla="*/ 1313498 h 3062288" name="T111"/>
              <a:gd fmla="*/ 924568 w 3067050" name="T112"/>
              <a:gd fmla="*/ 94298 h 3062288" name="T113"/>
              <a:gd fmla="*/ 975072 w 3067050" name="T114"/>
              <a:gd fmla="*/ 33020 h 3062288" name="T115"/>
              <a:gd fmla="*/ 1049400 w 3067050" name="T116"/>
              <a:gd fmla="*/ 1905 h 3062288" name="T11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b="b" l="0" r="r" t="0"/>
            <a:pathLst>
              <a:path h="3062288" w="3067050">
                <a:moveTo>
                  <a:pt x="86639" y="2126150"/>
                </a:moveTo>
                <a:lnTo>
                  <a:pt x="86639" y="2896378"/>
                </a:lnTo>
                <a:lnTo>
                  <a:pt x="86956" y="2900502"/>
                </a:lnTo>
                <a:lnTo>
                  <a:pt x="86956" y="2904309"/>
                </a:lnTo>
                <a:lnTo>
                  <a:pt x="88226" y="2912240"/>
                </a:lnTo>
                <a:lnTo>
                  <a:pt x="90447" y="2919853"/>
                </a:lnTo>
                <a:lnTo>
                  <a:pt x="92669" y="2927149"/>
                </a:lnTo>
                <a:lnTo>
                  <a:pt x="96160" y="2934128"/>
                </a:lnTo>
                <a:lnTo>
                  <a:pt x="100603" y="2940790"/>
                </a:lnTo>
                <a:lnTo>
                  <a:pt x="105046" y="2947135"/>
                </a:lnTo>
                <a:lnTo>
                  <a:pt x="110124" y="2952527"/>
                </a:lnTo>
                <a:lnTo>
                  <a:pt x="115836" y="2957920"/>
                </a:lnTo>
                <a:lnTo>
                  <a:pt x="122183" y="2962362"/>
                </a:lnTo>
                <a:lnTo>
                  <a:pt x="128530" y="2966485"/>
                </a:lnTo>
                <a:lnTo>
                  <a:pt x="135512" y="2969658"/>
                </a:lnTo>
                <a:lnTo>
                  <a:pt x="143129" y="2972513"/>
                </a:lnTo>
                <a:lnTo>
                  <a:pt x="150746" y="2974733"/>
                </a:lnTo>
                <a:lnTo>
                  <a:pt x="158680" y="2975685"/>
                </a:lnTo>
                <a:lnTo>
                  <a:pt x="162488" y="2976002"/>
                </a:lnTo>
                <a:lnTo>
                  <a:pt x="166614" y="2976002"/>
                </a:lnTo>
                <a:lnTo>
                  <a:pt x="1990798" y="2976002"/>
                </a:lnTo>
                <a:lnTo>
                  <a:pt x="1994924" y="2976002"/>
                </a:lnTo>
                <a:lnTo>
                  <a:pt x="1999050" y="2975685"/>
                </a:lnTo>
                <a:lnTo>
                  <a:pt x="2006666" y="2974733"/>
                </a:lnTo>
                <a:lnTo>
                  <a:pt x="2014283" y="2972513"/>
                </a:lnTo>
                <a:lnTo>
                  <a:pt x="2021900" y="2969658"/>
                </a:lnTo>
                <a:lnTo>
                  <a:pt x="2028881" y="2966485"/>
                </a:lnTo>
                <a:lnTo>
                  <a:pt x="2035546" y="2962362"/>
                </a:lnTo>
                <a:lnTo>
                  <a:pt x="2041576" y="2957920"/>
                </a:lnTo>
                <a:lnTo>
                  <a:pt x="2047606" y="2952527"/>
                </a:lnTo>
                <a:lnTo>
                  <a:pt x="2052366" y="2947135"/>
                </a:lnTo>
                <a:lnTo>
                  <a:pt x="2057126" y="2940790"/>
                </a:lnTo>
                <a:lnTo>
                  <a:pt x="2060935" y="2934128"/>
                </a:lnTo>
                <a:lnTo>
                  <a:pt x="2064426" y="2927149"/>
                </a:lnTo>
                <a:lnTo>
                  <a:pt x="2067282" y="2919853"/>
                </a:lnTo>
                <a:lnTo>
                  <a:pt x="2069186" y="2912240"/>
                </a:lnTo>
                <a:lnTo>
                  <a:pt x="2070456" y="2904309"/>
                </a:lnTo>
                <a:lnTo>
                  <a:pt x="2070773" y="2900502"/>
                </a:lnTo>
                <a:lnTo>
                  <a:pt x="2070773" y="2896378"/>
                </a:lnTo>
                <a:lnTo>
                  <a:pt x="2070773" y="2126150"/>
                </a:lnTo>
                <a:lnTo>
                  <a:pt x="86639" y="2126150"/>
                </a:lnTo>
                <a:close/>
                <a:moveTo>
                  <a:pt x="162488" y="1670611"/>
                </a:moveTo>
                <a:lnTo>
                  <a:pt x="158680" y="1670928"/>
                </a:lnTo>
                <a:lnTo>
                  <a:pt x="150746" y="1671880"/>
                </a:lnTo>
                <a:lnTo>
                  <a:pt x="143129" y="1674100"/>
                </a:lnTo>
                <a:lnTo>
                  <a:pt x="135512" y="1676956"/>
                </a:lnTo>
                <a:lnTo>
                  <a:pt x="128530" y="1680128"/>
                </a:lnTo>
                <a:lnTo>
                  <a:pt x="122183" y="1684252"/>
                </a:lnTo>
                <a:lnTo>
                  <a:pt x="115836" y="1688693"/>
                </a:lnTo>
                <a:lnTo>
                  <a:pt x="110124" y="1694086"/>
                </a:lnTo>
                <a:lnTo>
                  <a:pt x="105046" y="1699479"/>
                </a:lnTo>
                <a:lnTo>
                  <a:pt x="100603" y="1705823"/>
                </a:lnTo>
                <a:lnTo>
                  <a:pt x="96160" y="1712485"/>
                </a:lnTo>
                <a:lnTo>
                  <a:pt x="92669" y="1719464"/>
                </a:lnTo>
                <a:lnTo>
                  <a:pt x="90447" y="1726760"/>
                </a:lnTo>
                <a:lnTo>
                  <a:pt x="88226" y="1734374"/>
                </a:lnTo>
                <a:lnTo>
                  <a:pt x="86956" y="1742304"/>
                </a:lnTo>
                <a:lnTo>
                  <a:pt x="86956" y="1746428"/>
                </a:lnTo>
                <a:lnTo>
                  <a:pt x="86639" y="1750235"/>
                </a:lnTo>
                <a:lnTo>
                  <a:pt x="86639" y="1805750"/>
                </a:lnTo>
                <a:lnTo>
                  <a:pt x="2070773" y="1805750"/>
                </a:lnTo>
                <a:lnTo>
                  <a:pt x="2070773" y="1750235"/>
                </a:lnTo>
                <a:lnTo>
                  <a:pt x="2070773" y="1746428"/>
                </a:lnTo>
                <a:lnTo>
                  <a:pt x="2070456" y="1742304"/>
                </a:lnTo>
                <a:lnTo>
                  <a:pt x="2069186" y="1734374"/>
                </a:lnTo>
                <a:lnTo>
                  <a:pt x="2067282" y="1726760"/>
                </a:lnTo>
                <a:lnTo>
                  <a:pt x="2064426" y="1719464"/>
                </a:lnTo>
                <a:lnTo>
                  <a:pt x="2060935" y="1712485"/>
                </a:lnTo>
                <a:lnTo>
                  <a:pt x="2057126" y="1705823"/>
                </a:lnTo>
                <a:lnTo>
                  <a:pt x="2052366" y="1699479"/>
                </a:lnTo>
                <a:lnTo>
                  <a:pt x="2047606" y="1694086"/>
                </a:lnTo>
                <a:lnTo>
                  <a:pt x="2041576" y="1688693"/>
                </a:lnTo>
                <a:lnTo>
                  <a:pt x="2035546" y="1684252"/>
                </a:lnTo>
                <a:lnTo>
                  <a:pt x="2028881" y="1680128"/>
                </a:lnTo>
                <a:lnTo>
                  <a:pt x="2021900" y="1676956"/>
                </a:lnTo>
                <a:lnTo>
                  <a:pt x="2014283" y="1674100"/>
                </a:lnTo>
                <a:lnTo>
                  <a:pt x="2006666" y="1671880"/>
                </a:lnTo>
                <a:lnTo>
                  <a:pt x="1999050" y="1670928"/>
                </a:lnTo>
                <a:lnTo>
                  <a:pt x="1994924" y="1670611"/>
                </a:lnTo>
                <a:lnTo>
                  <a:pt x="1990798" y="1670611"/>
                </a:lnTo>
                <a:lnTo>
                  <a:pt x="166614" y="1670611"/>
                </a:lnTo>
                <a:lnTo>
                  <a:pt x="162488" y="1670611"/>
                </a:lnTo>
                <a:close/>
                <a:moveTo>
                  <a:pt x="158045" y="1584325"/>
                </a:moveTo>
                <a:lnTo>
                  <a:pt x="166614" y="1584325"/>
                </a:lnTo>
                <a:lnTo>
                  <a:pt x="1990798" y="1584325"/>
                </a:lnTo>
                <a:lnTo>
                  <a:pt x="1999367" y="1584325"/>
                </a:lnTo>
                <a:lnTo>
                  <a:pt x="2007618" y="1584960"/>
                </a:lnTo>
                <a:lnTo>
                  <a:pt x="2017187" y="1585911"/>
                </a:lnTo>
                <a:lnTo>
                  <a:pt x="2024121" y="1587180"/>
                </a:lnTo>
                <a:lnTo>
                  <a:pt x="2032055" y="1589401"/>
                </a:lnTo>
                <a:lnTo>
                  <a:pt x="2040306" y="1591621"/>
                </a:lnTo>
                <a:lnTo>
                  <a:pt x="2047923" y="1594159"/>
                </a:lnTo>
                <a:lnTo>
                  <a:pt x="2055540" y="1597014"/>
                </a:lnTo>
                <a:lnTo>
                  <a:pt x="2062839" y="1600504"/>
                </a:lnTo>
                <a:lnTo>
                  <a:pt x="2070138" y="1603993"/>
                </a:lnTo>
                <a:lnTo>
                  <a:pt x="2077120" y="1608117"/>
                </a:lnTo>
                <a:lnTo>
                  <a:pt x="2083785" y="1612558"/>
                </a:lnTo>
                <a:lnTo>
                  <a:pt x="2090449" y="1617317"/>
                </a:lnTo>
                <a:lnTo>
                  <a:pt x="2096479" y="1622075"/>
                </a:lnTo>
                <a:lnTo>
                  <a:pt x="2102509" y="1627468"/>
                </a:lnTo>
                <a:lnTo>
                  <a:pt x="2108539" y="1632861"/>
                </a:lnTo>
                <a:lnTo>
                  <a:pt x="2113934" y="1638571"/>
                </a:lnTo>
                <a:lnTo>
                  <a:pt x="2119329" y="1644916"/>
                </a:lnTo>
                <a:lnTo>
                  <a:pt x="2124089" y="1650943"/>
                </a:lnTo>
                <a:lnTo>
                  <a:pt x="2128532" y="1657605"/>
                </a:lnTo>
                <a:lnTo>
                  <a:pt x="2133293" y="1664266"/>
                </a:lnTo>
                <a:lnTo>
                  <a:pt x="2137101" y="1671245"/>
                </a:lnTo>
                <a:lnTo>
                  <a:pt x="2140909" y="1678224"/>
                </a:lnTo>
                <a:lnTo>
                  <a:pt x="2144083" y="1685838"/>
                </a:lnTo>
                <a:lnTo>
                  <a:pt x="2147257" y="1693134"/>
                </a:lnTo>
                <a:lnTo>
                  <a:pt x="2149478" y="1700748"/>
                </a:lnTo>
                <a:lnTo>
                  <a:pt x="2152017" y="1708995"/>
                </a:lnTo>
                <a:lnTo>
                  <a:pt x="2153921" y="1716926"/>
                </a:lnTo>
                <a:lnTo>
                  <a:pt x="2155191" y="1725174"/>
                </a:lnTo>
                <a:lnTo>
                  <a:pt x="2156143" y="1733739"/>
                </a:lnTo>
                <a:lnTo>
                  <a:pt x="2156777" y="1741987"/>
                </a:lnTo>
                <a:lnTo>
                  <a:pt x="2157412" y="1750235"/>
                </a:lnTo>
                <a:lnTo>
                  <a:pt x="2157412" y="2896378"/>
                </a:lnTo>
                <a:lnTo>
                  <a:pt x="2156777" y="2904626"/>
                </a:lnTo>
                <a:lnTo>
                  <a:pt x="2156143" y="2913191"/>
                </a:lnTo>
                <a:lnTo>
                  <a:pt x="2155191" y="2921439"/>
                </a:lnTo>
                <a:lnTo>
                  <a:pt x="2153921" y="2929687"/>
                </a:lnTo>
                <a:lnTo>
                  <a:pt x="2152017" y="2937618"/>
                </a:lnTo>
                <a:lnTo>
                  <a:pt x="2149478" y="2945548"/>
                </a:lnTo>
                <a:lnTo>
                  <a:pt x="2147257" y="2953479"/>
                </a:lnTo>
                <a:lnTo>
                  <a:pt x="2144083" y="2961093"/>
                </a:lnTo>
                <a:lnTo>
                  <a:pt x="2140909" y="2968389"/>
                </a:lnTo>
                <a:lnTo>
                  <a:pt x="2137101" y="2975368"/>
                </a:lnTo>
                <a:lnTo>
                  <a:pt x="2133293" y="2982347"/>
                </a:lnTo>
                <a:lnTo>
                  <a:pt x="2128532" y="2989326"/>
                </a:lnTo>
                <a:lnTo>
                  <a:pt x="2124089" y="2995670"/>
                </a:lnTo>
                <a:lnTo>
                  <a:pt x="2119329" y="3001698"/>
                </a:lnTo>
                <a:lnTo>
                  <a:pt x="2113934" y="3008042"/>
                </a:lnTo>
                <a:lnTo>
                  <a:pt x="2108539" y="3013752"/>
                </a:lnTo>
                <a:lnTo>
                  <a:pt x="2102509" y="3019145"/>
                </a:lnTo>
                <a:lnTo>
                  <a:pt x="2096479" y="3024538"/>
                </a:lnTo>
                <a:lnTo>
                  <a:pt x="2090449" y="3029297"/>
                </a:lnTo>
                <a:lnTo>
                  <a:pt x="2083785" y="3034055"/>
                </a:lnTo>
                <a:lnTo>
                  <a:pt x="2077120" y="3038496"/>
                </a:lnTo>
                <a:lnTo>
                  <a:pt x="2070138" y="3042620"/>
                </a:lnTo>
                <a:lnTo>
                  <a:pt x="2062839" y="3046110"/>
                </a:lnTo>
                <a:lnTo>
                  <a:pt x="2055540" y="3049599"/>
                </a:lnTo>
                <a:lnTo>
                  <a:pt x="2047923" y="3052454"/>
                </a:lnTo>
                <a:lnTo>
                  <a:pt x="2040306" y="3054992"/>
                </a:lnTo>
                <a:lnTo>
                  <a:pt x="2032055" y="3057213"/>
                </a:lnTo>
                <a:lnTo>
                  <a:pt x="2024121" y="3059116"/>
                </a:lnTo>
                <a:lnTo>
                  <a:pt x="2017187" y="3060702"/>
                </a:lnTo>
                <a:lnTo>
                  <a:pt x="2007618" y="3061654"/>
                </a:lnTo>
                <a:lnTo>
                  <a:pt x="1999367" y="3062288"/>
                </a:lnTo>
                <a:lnTo>
                  <a:pt x="1990798" y="3062288"/>
                </a:lnTo>
                <a:lnTo>
                  <a:pt x="166614" y="3062288"/>
                </a:lnTo>
                <a:lnTo>
                  <a:pt x="158045" y="3062288"/>
                </a:lnTo>
                <a:lnTo>
                  <a:pt x="149476" y="3061654"/>
                </a:lnTo>
                <a:lnTo>
                  <a:pt x="141225" y="3060702"/>
                </a:lnTo>
                <a:lnTo>
                  <a:pt x="133291" y="3059116"/>
                </a:lnTo>
                <a:lnTo>
                  <a:pt x="125357" y="3057213"/>
                </a:lnTo>
                <a:lnTo>
                  <a:pt x="117106" y="3054992"/>
                </a:lnTo>
                <a:lnTo>
                  <a:pt x="109489" y="3052454"/>
                </a:lnTo>
                <a:lnTo>
                  <a:pt x="101872" y="3049599"/>
                </a:lnTo>
                <a:lnTo>
                  <a:pt x="94573" y="3046110"/>
                </a:lnTo>
                <a:lnTo>
                  <a:pt x="87274" y="3042620"/>
                </a:lnTo>
                <a:lnTo>
                  <a:pt x="80292" y="3038496"/>
                </a:lnTo>
                <a:lnTo>
                  <a:pt x="73627" y="3034055"/>
                </a:lnTo>
                <a:lnTo>
                  <a:pt x="66963" y="3029297"/>
                </a:lnTo>
                <a:lnTo>
                  <a:pt x="60615" y="3024538"/>
                </a:lnTo>
                <a:lnTo>
                  <a:pt x="54903" y="3019145"/>
                </a:lnTo>
                <a:lnTo>
                  <a:pt x="48873" y="3013752"/>
                </a:lnTo>
                <a:lnTo>
                  <a:pt x="43795" y="3008042"/>
                </a:lnTo>
                <a:lnTo>
                  <a:pt x="38400" y="3001698"/>
                </a:lnTo>
                <a:lnTo>
                  <a:pt x="33323" y="2995670"/>
                </a:lnTo>
                <a:lnTo>
                  <a:pt x="28562" y="2989326"/>
                </a:lnTo>
                <a:lnTo>
                  <a:pt x="24436" y="2982347"/>
                </a:lnTo>
                <a:lnTo>
                  <a:pt x="20311" y="2975368"/>
                </a:lnTo>
                <a:lnTo>
                  <a:pt x="16820" y="2968389"/>
                </a:lnTo>
                <a:lnTo>
                  <a:pt x="13329" y="2961093"/>
                </a:lnTo>
                <a:lnTo>
                  <a:pt x="10155" y="2953479"/>
                </a:lnTo>
                <a:lnTo>
                  <a:pt x="7616" y="2945548"/>
                </a:lnTo>
                <a:lnTo>
                  <a:pt x="5395" y="2937618"/>
                </a:lnTo>
                <a:lnTo>
                  <a:pt x="3491" y="2929687"/>
                </a:lnTo>
                <a:lnTo>
                  <a:pt x="2221" y="2921439"/>
                </a:lnTo>
                <a:lnTo>
                  <a:pt x="1269" y="2913191"/>
                </a:lnTo>
                <a:lnTo>
                  <a:pt x="317" y="2904626"/>
                </a:lnTo>
                <a:lnTo>
                  <a:pt x="0" y="2896378"/>
                </a:lnTo>
                <a:lnTo>
                  <a:pt x="0" y="1750235"/>
                </a:lnTo>
                <a:lnTo>
                  <a:pt x="317" y="1741987"/>
                </a:lnTo>
                <a:lnTo>
                  <a:pt x="1269" y="1733739"/>
                </a:lnTo>
                <a:lnTo>
                  <a:pt x="2221" y="1725174"/>
                </a:lnTo>
                <a:lnTo>
                  <a:pt x="3491" y="1716926"/>
                </a:lnTo>
                <a:lnTo>
                  <a:pt x="5395" y="1708995"/>
                </a:lnTo>
                <a:lnTo>
                  <a:pt x="7616" y="1700748"/>
                </a:lnTo>
                <a:lnTo>
                  <a:pt x="10155" y="1693134"/>
                </a:lnTo>
                <a:lnTo>
                  <a:pt x="13329" y="1685838"/>
                </a:lnTo>
                <a:lnTo>
                  <a:pt x="16820" y="1678224"/>
                </a:lnTo>
                <a:lnTo>
                  <a:pt x="20311" y="1671245"/>
                </a:lnTo>
                <a:lnTo>
                  <a:pt x="24436" y="1664266"/>
                </a:lnTo>
                <a:lnTo>
                  <a:pt x="28562" y="1657605"/>
                </a:lnTo>
                <a:lnTo>
                  <a:pt x="33323" y="1650943"/>
                </a:lnTo>
                <a:lnTo>
                  <a:pt x="38400" y="1644916"/>
                </a:lnTo>
                <a:lnTo>
                  <a:pt x="43795" y="1638571"/>
                </a:lnTo>
                <a:lnTo>
                  <a:pt x="48873" y="1632861"/>
                </a:lnTo>
                <a:lnTo>
                  <a:pt x="54903" y="1627468"/>
                </a:lnTo>
                <a:lnTo>
                  <a:pt x="60615" y="1622075"/>
                </a:lnTo>
                <a:lnTo>
                  <a:pt x="66963" y="1617317"/>
                </a:lnTo>
                <a:lnTo>
                  <a:pt x="73627" y="1612558"/>
                </a:lnTo>
                <a:lnTo>
                  <a:pt x="80292" y="1608117"/>
                </a:lnTo>
                <a:lnTo>
                  <a:pt x="87274" y="1603993"/>
                </a:lnTo>
                <a:lnTo>
                  <a:pt x="94573" y="1600504"/>
                </a:lnTo>
                <a:lnTo>
                  <a:pt x="101872" y="1597014"/>
                </a:lnTo>
                <a:lnTo>
                  <a:pt x="109489" y="1594159"/>
                </a:lnTo>
                <a:lnTo>
                  <a:pt x="117106" y="1591621"/>
                </a:lnTo>
                <a:lnTo>
                  <a:pt x="125357" y="1589401"/>
                </a:lnTo>
                <a:lnTo>
                  <a:pt x="133291" y="1587180"/>
                </a:lnTo>
                <a:lnTo>
                  <a:pt x="141225" y="1585911"/>
                </a:lnTo>
                <a:lnTo>
                  <a:pt x="149476" y="1584960"/>
                </a:lnTo>
                <a:lnTo>
                  <a:pt x="158045" y="1584325"/>
                </a:lnTo>
                <a:close/>
                <a:moveTo>
                  <a:pt x="1493461" y="1134428"/>
                </a:moveTo>
                <a:lnTo>
                  <a:pt x="1493461" y="1147763"/>
                </a:lnTo>
                <a:lnTo>
                  <a:pt x="1493461" y="1153795"/>
                </a:lnTo>
                <a:lnTo>
                  <a:pt x="1492508" y="1159828"/>
                </a:lnTo>
                <a:lnTo>
                  <a:pt x="1491238" y="1165543"/>
                </a:lnTo>
                <a:lnTo>
                  <a:pt x="1489014" y="1171258"/>
                </a:lnTo>
                <a:lnTo>
                  <a:pt x="1486155" y="1176338"/>
                </a:lnTo>
                <a:lnTo>
                  <a:pt x="1483614" y="1181735"/>
                </a:lnTo>
                <a:lnTo>
                  <a:pt x="1480120" y="1186180"/>
                </a:lnTo>
                <a:lnTo>
                  <a:pt x="1475991" y="1190308"/>
                </a:lnTo>
                <a:lnTo>
                  <a:pt x="1471544" y="1194118"/>
                </a:lnTo>
                <a:lnTo>
                  <a:pt x="1467097" y="1197610"/>
                </a:lnTo>
                <a:lnTo>
                  <a:pt x="1462332" y="1200785"/>
                </a:lnTo>
                <a:lnTo>
                  <a:pt x="1456932" y="1203325"/>
                </a:lnTo>
                <a:lnTo>
                  <a:pt x="1451532" y="1205230"/>
                </a:lnTo>
                <a:lnTo>
                  <a:pt x="1445497" y="1206818"/>
                </a:lnTo>
                <a:lnTo>
                  <a:pt x="1439462" y="1207770"/>
                </a:lnTo>
                <a:lnTo>
                  <a:pt x="1433109" y="1208088"/>
                </a:lnTo>
                <a:lnTo>
                  <a:pt x="1375934" y="1208088"/>
                </a:lnTo>
                <a:lnTo>
                  <a:pt x="1375934" y="1267143"/>
                </a:lnTo>
                <a:lnTo>
                  <a:pt x="1564295" y="1267143"/>
                </a:lnTo>
                <a:lnTo>
                  <a:pt x="1570965" y="1266508"/>
                </a:lnTo>
                <a:lnTo>
                  <a:pt x="1577636" y="1265555"/>
                </a:lnTo>
                <a:lnTo>
                  <a:pt x="1583988" y="1264285"/>
                </a:lnTo>
                <a:lnTo>
                  <a:pt x="1590024" y="1261745"/>
                </a:lnTo>
                <a:lnTo>
                  <a:pt x="1595741" y="1258888"/>
                </a:lnTo>
                <a:lnTo>
                  <a:pt x="1601141" y="1255713"/>
                </a:lnTo>
                <a:lnTo>
                  <a:pt x="1605906" y="1251903"/>
                </a:lnTo>
                <a:lnTo>
                  <a:pt x="1610670" y="1247775"/>
                </a:lnTo>
                <a:lnTo>
                  <a:pt x="1615117" y="1243330"/>
                </a:lnTo>
                <a:lnTo>
                  <a:pt x="1618929" y="1237933"/>
                </a:lnTo>
                <a:lnTo>
                  <a:pt x="1622105" y="1232853"/>
                </a:lnTo>
                <a:lnTo>
                  <a:pt x="1624646" y="1226820"/>
                </a:lnTo>
                <a:lnTo>
                  <a:pt x="1626870" y="1221105"/>
                </a:lnTo>
                <a:lnTo>
                  <a:pt x="1628458" y="1214755"/>
                </a:lnTo>
                <a:lnTo>
                  <a:pt x="1629729" y="1208088"/>
                </a:lnTo>
                <a:lnTo>
                  <a:pt x="1630046" y="1201420"/>
                </a:lnTo>
                <a:lnTo>
                  <a:pt x="1630046" y="1134428"/>
                </a:lnTo>
                <a:lnTo>
                  <a:pt x="1493461" y="1134428"/>
                </a:lnTo>
                <a:close/>
                <a:moveTo>
                  <a:pt x="1102446" y="1134428"/>
                </a:moveTo>
                <a:lnTo>
                  <a:pt x="1102446" y="1201420"/>
                </a:lnTo>
                <a:lnTo>
                  <a:pt x="1102764" y="1208088"/>
                </a:lnTo>
                <a:lnTo>
                  <a:pt x="1104034" y="1214755"/>
                </a:lnTo>
                <a:lnTo>
                  <a:pt x="1105305" y="1221105"/>
                </a:lnTo>
                <a:lnTo>
                  <a:pt x="1107846" y="1226820"/>
                </a:lnTo>
                <a:lnTo>
                  <a:pt x="1110387" y="1232853"/>
                </a:lnTo>
                <a:lnTo>
                  <a:pt x="1113563" y="1237933"/>
                </a:lnTo>
                <a:lnTo>
                  <a:pt x="1117375" y="1243330"/>
                </a:lnTo>
                <a:lnTo>
                  <a:pt x="1121822" y="1247775"/>
                </a:lnTo>
                <a:lnTo>
                  <a:pt x="1126269" y="1251903"/>
                </a:lnTo>
                <a:lnTo>
                  <a:pt x="1131351" y="1255713"/>
                </a:lnTo>
                <a:lnTo>
                  <a:pt x="1136751" y="1258888"/>
                </a:lnTo>
                <a:lnTo>
                  <a:pt x="1142786" y="1261745"/>
                </a:lnTo>
                <a:lnTo>
                  <a:pt x="1148504" y="1264285"/>
                </a:lnTo>
                <a:lnTo>
                  <a:pt x="1154857" y="1265555"/>
                </a:lnTo>
                <a:lnTo>
                  <a:pt x="1161527" y="1266508"/>
                </a:lnTo>
                <a:lnTo>
                  <a:pt x="1168198" y="1267143"/>
                </a:lnTo>
                <a:lnTo>
                  <a:pt x="1356558" y="1267143"/>
                </a:lnTo>
                <a:lnTo>
                  <a:pt x="1356558" y="1208088"/>
                </a:lnTo>
                <a:lnTo>
                  <a:pt x="1299383" y="1208088"/>
                </a:lnTo>
                <a:lnTo>
                  <a:pt x="1293030" y="1207770"/>
                </a:lnTo>
                <a:lnTo>
                  <a:pt x="1286995" y="1206818"/>
                </a:lnTo>
                <a:lnTo>
                  <a:pt x="1281277" y="1205230"/>
                </a:lnTo>
                <a:lnTo>
                  <a:pt x="1275560" y="1203325"/>
                </a:lnTo>
                <a:lnTo>
                  <a:pt x="1270160" y="1200785"/>
                </a:lnTo>
                <a:lnTo>
                  <a:pt x="1265395" y="1197610"/>
                </a:lnTo>
                <a:lnTo>
                  <a:pt x="1260631" y="1194118"/>
                </a:lnTo>
                <a:lnTo>
                  <a:pt x="1256501" y="1190308"/>
                </a:lnTo>
                <a:lnTo>
                  <a:pt x="1252372" y="1186180"/>
                </a:lnTo>
                <a:lnTo>
                  <a:pt x="1248878" y="1181735"/>
                </a:lnTo>
                <a:lnTo>
                  <a:pt x="1246019" y="1176338"/>
                </a:lnTo>
                <a:lnTo>
                  <a:pt x="1243478" y="1171258"/>
                </a:lnTo>
                <a:lnTo>
                  <a:pt x="1241255" y="1165543"/>
                </a:lnTo>
                <a:lnTo>
                  <a:pt x="1239984" y="1159828"/>
                </a:lnTo>
                <a:lnTo>
                  <a:pt x="1239031" y="1153795"/>
                </a:lnTo>
                <a:lnTo>
                  <a:pt x="1238714" y="1147763"/>
                </a:lnTo>
                <a:lnTo>
                  <a:pt x="1238714" y="1134428"/>
                </a:lnTo>
                <a:lnTo>
                  <a:pt x="1102446" y="1134428"/>
                </a:lnTo>
                <a:close/>
                <a:moveTo>
                  <a:pt x="1493461" y="1013143"/>
                </a:moveTo>
                <a:lnTo>
                  <a:pt x="1493461" y="1115060"/>
                </a:lnTo>
                <a:lnTo>
                  <a:pt x="1630046" y="1115060"/>
                </a:lnTo>
                <a:lnTo>
                  <a:pt x="1630046" y="1013143"/>
                </a:lnTo>
                <a:lnTo>
                  <a:pt x="1493461" y="1013143"/>
                </a:lnTo>
                <a:close/>
                <a:moveTo>
                  <a:pt x="1102446" y="1013143"/>
                </a:moveTo>
                <a:lnTo>
                  <a:pt x="1102446" y="1115060"/>
                </a:lnTo>
                <a:lnTo>
                  <a:pt x="1238714" y="1115060"/>
                </a:lnTo>
                <a:lnTo>
                  <a:pt x="1238714" y="1013143"/>
                </a:lnTo>
                <a:lnTo>
                  <a:pt x="1102446" y="1013143"/>
                </a:lnTo>
                <a:close/>
                <a:moveTo>
                  <a:pt x="1493461" y="892175"/>
                </a:moveTo>
                <a:lnTo>
                  <a:pt x="1493461" y="993775"/>
                </a:lnTo>
                <a:lnTo>
                  <a:pt x="1630046" y="993775"/>
                </a:lnTo>
                <a:lnTo>
                  <a:pt x="1630046" y="892175"/>
                </a:lnTo>
                <a:lnTo>
                  <a:pt x="1493461" y="892175"/>
                </a:lnTo>
                <a:close/>
                <a:moveTo>
                  <a:pt x="1102446" y="892175"/>
                </a:moveTo>
                <a:lnTo>
                  <a:pt x="1102446" y="993775"/>
                </a:lnTo>
                <a:lnTo>
                  <a:pt x="1238714" y="993775"/>
                </a:lnTo>
                <a:lnTo>
                  <a:pt x="1238714" y="892175"/>
                </a:lnTo>
                <a:lnTo>
                  <a:pt x="1102446" y="892175"/>
                </a:lnTo>
                <a:close/>
                <a:moveTo>
                  <a:pt x="1294936" y="818515"/>
                </a:moveTo>
                <a:lnTo>
                  <a:pt x="1290807" y="819150"/>
                </a:lnTo>
                <a:lnTo>
                  <a:pt x="1286995" y="820420"/>
                </a:lnTo>
                <a:lnTo>
                  <a:pt x="1283183" y="821690"/>
                </a:lnTo>
                <a:lnTo>
                  <a:pt x="1279689" y="823595"/>
                </a:lnTo>
                <a:lnTo>
                  <a:pt x="1276195" y="825500"/>
                </a:lnTo>
                <a:lnTo>
                  <a:pt x="1273019" y="827723"/>
                </a:lnTo>
                <a:lnTo>
                  <a:pt x="1270160" y="830580"/>
                </a:lnTo>
                <a:lnTo>
                  <a:pt x="1267619" y="833120"/>
                </a:lnTo>
                <a:lnTo>
                  <a:pt x="1265395" y="836295"/>
                </a:lnTo>
                <a:lnTo>
                  <a:pt x="1263490" y="839788"/>
                </a:lnTo>
                <a:lnTo>
                  <a:pt x="1261584" y="843280"/>
                </a:lnTo>
                <a:lnTo>
                  <a:pt x="1260313" y="847090"/>
                </a:lnTo>
                <a:lnTo>
                  <a:pt x="1259043" y="850900"/>
                </a:lnTo>
                <a:lnTo>
                  <a:pt x="1258407" y="855345"/>
                </a:lnTo>
                <a:lnTo>
                  <a:pt x="1258407" y="859473"/>
                </a:lnTo>
                <a:lnTo>
                  <a:pt x="1258407" y="1147763"/>
                </a:lnTo>
                <a:lnTo>
                  <a:pt x="1258407" y="1151890"/>
                </a:lnTo>
                <a:lnTo>
                  <a:pt x="1259043" y="1155700"/>
                </a:lnTo>
                <a:lnTo>
                  <a:pt x="1260313" y="1159828"/>
                </a:lnTo>
                <a:lnTo>
                  <a:pt x="1261584" y="1163320"/>
                </a:lnTo>
                <a:lnTo>
                  <a:pt x="1263490" y="1166813"/>
                </a:lnTo>
                <a:lnTo>
                  <a:pt x="1265395" y="1170305"/>
                </a:lnTo>
                <a:lnTo>
                  <a:pt x="1267619" y="1173480"/>
                </a:lnTo>
                <a:lnTo>
                  <a:pt x="1270160" y="1176338"/>
                </a:lnTo>
                <a:lnTo>
                  <a:pt x="1273019" y="1179195"/>
                </a:lnTo>
                <a:lnTo>
                  <a:pt x="1276195" y="1181735"/>
                </a:lnTo>
                <a:lnTo>
                  <a:pt x="1279689" y="1183640"/>
                </a:lnTo>
                <a:lnTo>
                  <a:pt x="1283183" y="1184910"/>
                </a:lnTo>
                <a:lnTo>
                  <a:pt x="1286995" y="1186498"/>
                </a:lnTo>
                <a:lnTo>
                  <a:pt x="1290807" y="1187450"/>
                </a:lnTo>
                <a:lnTo>
                  <a:pt x="1294936" y="1188085"/>
                </a:lnTo>
                <a:lnTo>
                  <a:pt x="1299383" y="1188403"/>
                </a:lnTo>
                <a:lnTo>
                  <a:pt x="1433109" y="1188403"/>
                </a:lnTo>
                <a:lnTo>
                  <a:pt x="1437556" y="1188085"/>
                </a:lnTo>
                <a:lnTo>
                  <a:pt x="1441686" y="1187450"/>
                </a:lnTo>
                <a:lnTo>
                  <a:pt x="1445497" y="1186498"/>
                </a:lnTo>
                <a:lnTo>
                  <a:pt x="1449309" y="1184910"/>
                </a:lnTo>
                <a:lnTo>
                  <a:pt x="1452803" y="1183640"/>
                </a:lnTo>
                <a:lnTo>
                  <a:pt x="1456297" y="1181735"/>
                </a:lnTo>
                <a:lnTo>
                  <a:pt x="1459473" y="1179195"/>
                </a:lnTo>
                <a:lnTo>
                  <a:pt x="1462332" y="1176338"/>
                </a:lnTo>
                <a:lnTo>
                  <a:pt x="1464556" y="1173480"/>
                </a:lnTo>
                <a:lnTo>
                  <a:pt x="1467097" y="1170305"/>
                </a:lnTo>
                <a:lnTo>
                  <a:pt x="1469320" y="1166813"/>
                </a:lnTo>
                <a:lnTo>
                  <a:pt x="1470909" y="1163320"/>
                </a:lnTo>
                <a:lnTo>
                  <a:pt x="1472179" y="1159828"/>
                </a:lnTo>
                <a:lnTo>
                  <a:pt x="1473450" y="1155700"/>
                </a:lnTo>
                <a:lnTo>
                  <a:pt x="1473767" y="1151890"/>
                </a:lnTo>
                <a:lnTo>
                  <a:pt x="1474085" y="1147763"/>
                </a:lnTo>
                <a:lnTo>
                  <a:pt x="1474085" y="859473"/>
                </a:lnTo>
                <a:lnTo>
                  <a:pt x="1473767" y="855345"/>
                </a:lnTo>
                <a:lnTo>
                  <a:pt x="1473450" y="850900"/>
                </a:lnTo>
                <a:lnTo>
                  <a:pt x="1472179" y="847090"/>
                </a:lnTo>
                <a:lnTo>
                  <a:pt x="1470909" y="843280"/>
                </a:lnTo>
                <a:lnTo>
                  <a:pt x="1469320" y="839788"/>
                </a:lnTo>
                <a:lnTo>
                  <a:pt x="1467097" y="836295"/>
                </a:lnTo>
                <a:lnTo>
                  <a:pt x="1464556" y="833120"/>
                </a:lnTo>
                <a:lnTo>
                  <a:pt x="1462332" y="830580"/>
                </a:lnTo>
                <a:lnTo>
                  <a:pt x="1459473" y="827723"/>
                </a:lnTo>
                <a:lnTo>
                  <a:pt x="1456297" y="825500"/>
                </a:lnTo>
                <a:lnTo>
                  <a:pt x="1452803" y="823595"/>
                </a:lnTo>
                <a:lnTo>
                  <a:pt x="1449309" y="821690"/>
                </a:lnTo>
                <a:lnTo>
                  <a:pt x="1445497" y="820420"/>
                </a:lnTo>
                <a:lnTo>
                  <a:pt x="1441686" y="819150"/>
                </a:lnTo>
                <a:lnTo>
                  <a:pt x="1437556" y="818515"/>
                </a:lnTo>
                <a:lnTo>
                  <a:pt x="1433109" y="818515"/>
                </a:lnTo>
                <a:lnTo>
                  <a:pt x="1299383" y="818515"/>
                </a:lnTo>
                <a:lnTo>
                  <a:pt x="1294936" y="818515"/>
                </a:lnTo>
                <a:close/>
                <a:moveTo>
                  <a:pt x="1375934" y="739775"/>
                </a:moveTo>
                <a:lnTo>
                  <a:pt x="1375934" y="798830"/>
                </a:lnTo>
                <a:lnTo>
                  <a:pt x="1433109" y="798830"/>
                </a:lnTo>
                <a:lnTo>
                  <a:pt x="1439462" y="799148"/>
                </a:lnTo>
                <a:lnTo>
                  <a:pt x="1445497" y="800100"/>
                </a:lnTo>
                <a:lnTo>
                  <a:pt x="1451532" y="801370"/>
                </a:lnTo>
                <a:lnTo>
                  <a:pt x="1456932" y="803593"/>
                </a:lnTo>
                <a:lnTo>
                  <a:pt x="1462332" y="806133"/>
                </a:lnTo>
                <a:lnTo>
                  <a:pt x="1467097" y="809308"/>
                </a:lnTo>
                <a:lnTo>
                  <a:pt x="1471544" y="812800"/>
                </a:lnTo>
                <a:lnTo>
                  <a:pt x="1475991" y="816610"/>
                </a:lnTo>
                <a:lnTo>
                  <a:pt x="1480120" y="820738"/>
                </a:lnTo>
                <a:lnTo>
                  <a:pt x="1483614" y="825500"/>
                </a:lnTo>
                <a:lnTo>
                  <a:pt x="1486155" y="830580"/>
                </a:lnTo>
                <a:lnTo>
                  <a:pt x="1489014" y="835660"/>
                </a:lnTo>
                <a:lnTo>
                  <a:pt x="1491238" y="841375"/>
                </a:lnTo>
                <a:lnTo>
                  <a:pt x="1492508" y="847090"/>
                </a:lnTo>
                <a:lnTo>
                  <a:pt x="1493461" y="853123"/>
                </a:lnTo>
                <a:lnTo>
                  <a:pt x="1493461" y="859473"/>
                </a:lnTo>
                <a:lnTo>
                  <a:pt x="1493461" y="872173"/>
                </a:lnTo>
                <a:lnTo>
                  <a:pt x="1630046" y="872173"/>
                </a:lnTo>
                <a:lnTo>
                  <a:pt x="1630046" y="805498"/>
                </a:lnTo>
                <a:lnTo>
                  <a:pt x="1629729" y="798830"/>
                </a:lnTo>
                <a:lnTo>
                  <a:pt x="1628458" y="792163"/>
                </a:lnTo>
                <a:lnTo>
                  <a:pt x="1626870" y="785813"/>
                </a:lnTo>
                <a:lnTo>
                  <a:pt x="1624646" y="779780"/>
                </a:lnTo>
                <a:lnTo>
                  <a:pt x="1622105" y="774065"/>
                </a:lnTo>
                <a:lnTo>
                  <a:pt x="1618929" y="768668"/>
                </a:lnTo>
                <a:lnTo>
                  <a:pt x="1615117" y="763905"/>
                </a:lnTo>
                <a:lnTo>
                  <a:pt x="1610670" y="758825"/>
                </a:lnTo>
                <a:lnTo>
                  <a:pt x="1605906" y="754698"/>
                </a:lnTo>
                <a:lnTo>
                  <a:pt x="1601141" y="750888"/>
                </a:lnTo>
                <a:lnTo>
                  <a:pt x="1595741" y="747713"/>
                </a:lnTo>
                <a:lnTo>
                  <a:pt x="1590024" y="745173"/>
                </a:lnTo>
                <a:lnTo>
                  <a:pt x="1583988" y="742950"/>
                </a:lnTo>
                <a:lnTo>
                  <a:pt x="1577636" y="741045"/>
                </a:lnTo>
                <a:lnTo>
                  <a:pt x="1570965" y="740093"/>
                </a:lnTo>
                <a:lnTo>
                  <a:pt x="1564295" y="739775"/>
                </a:lnTo>
                <a:lnTo>
                  <a:pt x="1375934" y="739775"/>
                </a:lnTo>
                <a:close/>
                <a:moveTo>
                  <a:pt x="1168198" y="739775"/>
                </a:moveTo>
                <a:lnTo>
                  <a:pt x="1161527" y="740093"/>
                </a:lnTo>
                <a:lnTo>
                  <a:pt x="1154857" y="741045"/>
                </a:lnTo>
                <a:lnTo>
                  <a:pt x="1148504" y="742950"/>
                </a:lnTo>
                <a:lnTo>
                  <a:pt x="1142786" y="745173"/>
                </a:lnTo>
                <a:lnTo>
                  <a:pt x="1136751" y="747713"/>
                </a:lnTo>
                <a:lnTo>
                  <a:pt x="1131351" y="750888"/>
                </a:lnTo>
                <a:lnTo>
                  <a:pt x="1126269" y="754698"/>
                </a:lnTo>
                <a:lnTo>
                  <a:pt x="1121822" y="758825"/>
                </a:lnTo>
                <a:lnTo>
                  <a:pt x="1117375" y="763905"/>
                </a:lnTo>
                <a:lnTo>
                  <a:pt x="1113563" y="768668"/>
                </a:lnTo>
                <a:lnTo>
                  <a:pt x="1110387" y="774065"/>
                </a:lnTo>
                <a:lnTo>
                  <a:pt x="1107846" y="779780"/>
                </a:lnTo>
                <a:lnTo>
                  <a:pt x="1105305" y="785813"/>
                </a:lnTo>
                <a:lnTo>
                  <a:pt x="1104034" y="792163"/>
                </a:lnTo>
                <a:lnTo>
                  <a:pt x="1102764" y="798830"/>
                </a:lnTo>
                <a:lnTo>
                  <a:pt x="1102446" y="805498"/>
                </a:lnTo>
                <a:lnTo>
                  <a:pt x="1102446" y="872173"/>
                </a:lnTo>
                <a:lnTo>
                  <a:pt x="1238714" y="872173"/>
                </a:lnTo>
                <a:lnTo>
                  <a:pt x="1238714" y="859473"/>
                </a:lnTo>
                <a:lnTo>
                  <a:pt x="1239031" y="853123"/>
                </a:lnTo>
                <a:lnTo>
                  <a:pt x="1239984" y="847090"/>
                </a:lnTo>
                <a:lnTo>
                  <a:pt x="1241255" y="841375"/>
                </a:lnTo>
                <a:lnTo>
                  <a:pt x="1243478" y="835660"/>
                </a:lnTo>
                <a:lnTo>
                  <a:pt x="1246019" y="830580"/>
                </a:lnTo>
                <a:lnTo>
                  <a:pt x="1248878" y="825500"/>
                </a:lnTo>
                <a:lnTo>
                  <a:pt x="1252372" y="820738"/>
                </a:lnTo>
                <a:lnTo>
                  <a:pt x="1256501" y="816610"/>
                </a:lnTo>
                <a:lnTo>
                  <a:pt x="1260631" y="812800"/>
                </a:lnTo>
                <a:lnTo>
                  <a:pt x="1265395" y="809308"/>
                </a:lnTo>
                <a:lnTo>
                  <a:pt x="1270160" y="806133"/>
                </a:lnTo>
                <a:lnTo>
                  <a:pt x="1275560" y="803593"/>
                </a:lnTo>
                <a:lnTo>
                  <a:pt x="1281277" y="801370"/>
                </a:lnTo>
                <a:lnTo>
                  <a:pt x="1286995" y="800100"/>
                </a:lnTo>
                <a:lnTo>
                  <a:pt x="1293030" y="799148"/>
                </a:lnTo>
                <a:lnTo>
                  <a:pt x="1299383" y="798830"/>
                </a:lnTo>
                <a:lnTo>
                  <a:pt x="1356558" y="798830"/>
                </a:lnTo>
                <a:lnTo>
                  <a:pt x="1356558" y="739775"/>
                </a:lnTo>
                <a:lnTo>
                  <a:pt x="1168198" y="739775"/>
                </a:lnTo>
                <a:close/>
                <a:moveTo>
                  <a:pt x="1074494" y="0"/>
                </a:moveTo>
                <a:lnTo>
                  <a:pt x="2900607" y="0"/>
                </a:lnTo>
                <a:lnTo>
                  <a:pt x="2908865" y="318"/>
                </a:lnTo>
                <a:lnTo>
                  <a:pt x="2917442" y="953"/>
                </a:lnTo>
                <a:lnTo>
                  <a:pt x="2925700" y="1905"/>
                </a:lnTo>
                <a:lnTo>
                  <a:pt x="2933959" y="3493"/>
                </a:lnTo>
                <a:lnTo>
                  <a:pt x="2941900" y="5080"/>
                </a:lnTo>
                <a:lnTo>
                  <a:pt x="2950159" y="7620"/>
                </a:lnTo>
                <a:lnTo>
                  <a:pt x="2957782" y="9843"/>
                </a:lnTo>
                <a:lnTo>
                  <a:pt x="2965088" y="13018"/>
                </a:lnTo>
                <a:lnTo>
                  <a:pt x="2972711" y="16510"/>
                </a:lnTo>
                <a:lnTo>
                  <a:pt x="2979699" y="20003"/>
                </a:lnTo>
                <a:lnTo>
                  <a:pt x="2986687" y="24130"/>
                </a:lnTo>
                <a:lnTo>
                  <a:pt x="2993675" y="28575"/>
                </a:lnTo>
                <a:lnTo>
                  <a:pt x="3000028" y="33020"/>
                </a:lnTo>
                <a:lnTo>
                  <a:pt x="3006381" y="38100"/>
                </a:lnTo>
                <a:lnTo>
                  <a:pt x="3012416" y="43498"/>
                </a:lnTo>
                <a:lnTo>
                  <a:pt x="3018134" y="48578"/>
                </a:lnTo>
                <a:lnTo>
                  <a:pt x="3023533" y="54610"/>
                </a:lnTo>
                <a:lnTo>
                  <a:pt x="3028933" y="60643"/>
                </a:lnTo>
                <a:lnTo>
                  <a:pt x="3033698" y="66675"/>
                </a:lnTo>
                <a:lnTo>
                  <a:pt x="3038780" y="73343"/>
                </a:lnTo>
                <a:lnTo>
                  <a:pt x="3042909" y="80328"/>
                </a:lnTo>
                <a:lnTo>
                  <a:pt x="3047039" y="87313"/>
                </a:lnTo>
                <a:lnTo>
                  <a:pt x="3050533" y="94298"/>
                </a:lnTo>
                <a:lnTo>
                  <a:pt x="3054027" y="101600"/>
                </a:lnTo>
                <a:lnTo>
                  <a:pt x="3056886" y="109220"/>
                </a:lnTo>
                <a:lnTo>
                  <a:pt x="3059744" y="117158"/>
                </a:lnTo>
                <a:lnTo>
                  <a:pt x="3061650" y="125095"/>
                </a:lnTo>
                <a:lnTo>
                  <a:pt x="3063874" y="133033"/>
                </a:lnTo>
                <a:lnTo>
                  <a:pt x="3065144" y="140970"/>
                </a:lnTo>
                <a:lnTo>
                  <a:pt x="3066097" y="149543"/>
                </a:lnTo>
                <a:lnTo>
                  <a:pt x="3067050" y="157798"/>
                </a:lnTo>
                <a:lnTo>
                  <a:pt x="3067050" y="166688"/>
                </a:lnTo>
                <a:lnTo>
                  <a:pt x="3067050" y="1313498"/>
                </a:lnTo>
                <a:lnTo>
                  <a:pt x="3067050" y="1321753"/>
                </a:lnTo>
                <a:lnTo>
                  <a:pt x="3066097" y="1330008"/>
                </a:lnTo>
                <a:lnTo>
                  <a:pt x="3065144" y="1338580"/>
                </a:lnTo>
                <a:lnTo>
                  <a:pt x="3063874" y="1346835"/>
                </a:lnTo>
                <a:lnTo>
                  <a:pt x="3061650" y="1354773"/>
                </a:lnTo>
                <a:lnTo>
                  <a:pt x="3059744" y="1362393"/>
                </a:lnTo>
                <a:lnTo>
                  <a:pt x="3056886" y="1370330"/>
                </a:lnTo>
                <a:lnTo>
                  <a:pt x="3054027" y="1377950"/>
                </a:lnTo>
                <a:lnTo>
                  <a:pt x="3050533" y="1385253"/>
                </a:lnTo>
                <a:lnTo>
                  <a:pt x="3047039" y="1392555"/>
                </a:lnTo>
                <a:lnTo>
                  <a:pt x="3042909" y="1399540"/>
                </a:lnTo>
                <a:lnTo>
                  <a:pt x="3038780" y="1406208"/>
                </a:lnTo>
                <a:lnTo>
                  <a:pt x="3033698" y="1412875"/>
                </a:lnTo>
                <a:lnTo>
                  <a:pt x="3028933" y="1418908"/>
                </a:lnTo>
                <a:lnTo>
                  <a:pt x="3023533" y="1424940"/>
                </a:lnTo>
                <a:lnTo>
                  <a:pt x="3018134" y="1430973"/>
                </a:lnTo>
                <a:lnTo>
                  <a:pt x="3012416" y="1436370"/>
                </a:lnTo>
                <a:lnTo>
                  <a:pt x="3006381" y="1441768"/>
                </a:lnTo>
                <a:lnTo>
                  <a:pt x="3000028" y="1446530"/>
                </a:lnTo>
                <a:lnTo>
                  <a:pt x="2993675" y="1450975"/>
                </a:lnTo>
                <a:lnTo>
                  <a:pt x="2986687" y="1455738"/>
                </a:lnTo>
                <a:lnTo>
                  <a:pt x="2979699" y="1459548"/>
                </a:lnTo>
                <a:lnTo>
                  <a:pt x="2972711" y="1463358"/>
                </a:lnTo>
                <a:lnTo>
                  <a:pt x="2965088" y="1466533"/>
                </a:lnTo>
                <a:lnTo>
                  <a:pt x="2957782" y="1469708"/>
                </a:lnTo>
                <a:lnTo>
                  <a:pt x="2950159" y="1471930"/>
                </a:lnTo>
                <a:lnTo>
                  <a:pt x="2941900" y="1474470"/>
                </a:lnTo>
                <a:lnTo>
                  <a:pt x="2933959" y="1476375"/>
                </a:lnTo>
                <a:lnTo>
                  <a:pt x="2925700" y="1477645"/>
                </a:lnTo>
                <a:lnTo>
                  <a:pt x="2917442" y="1478915"/>
                </a:lnTo>
                <a:lnTo>
                  <a:pt x="2908865" y="1479233"/>
                </a:lnTo>
                <a:lnTo>
                  <a:pt x="2900607" y="1479550"/>
                </a:lnTo>
                <a:lnTo>
                  <a:pt x="1074494" y="1479550"/>
                </a:lnTo>
                <a:lnTo>
                  <a:pt x="1066235" y="1479233"/>
                </a:lnTo>
                <a:lnTo>
                  <a:pt x="1057976" y="1478915"/>
                </a:lnTo>
                <a:lnTo>
                  <a:pt x="1049400" y="1477645"/>
                </a:lnTo>
                <a:lnTo>
                  <a:pt x="1041141" y="1476375"/>
                </a:lnTo>
                <a:lnTo>
                  <a:pt x="1033200" y="1474470"/>
                </a:lnTo>
                <a:lnTo>
                  <a:pt x="1025259" y="1471930"/>
                </a:lnTo>
                <a:lnTo>
                  <a:pt x="1017318" y="1469708"/>
                </a:lnTo>
                <a:lnTo>
                  <a:pt x="1010013" y="1466533"/>
                </a:lnTo>
                <a:lnTo>
                  <a:pt x="1002707" y="1463358"/>
                </a:lnTo>
                <a:lnTo>
                  <a:pt x="995401" y="1459548"/>
                </a:lnTo>
                <a:lnTo>
                  <a:pt x="988413" y="1455738"/>
                </a:lnTo>
                <a:lnTo>
                  <a:pt x="981743" y="1450975"/>
                </a:lnTo>
                <a:lnTo>
                  <a:pt x="975072" y="1446530"/>
                </a:lnTo>
                <a:lnTo>
                  <a:pt x="969037" y="1441768"/>
                </a:lnTo>
                <a:lnTo>
                  <a:pt x="962684" y="1436370"/>
                </a:lnTo>
                <a:lnTo>
                  <a:pt x="956967" y="1430973"/>
                </a:lnTo>
                <a:lnTo>
                  <a:pt x="951567" y="1424940"/>
                </a:lnTo>
                <a:lnTo>
                  <a:pt x="946167" y="1418908"/>
                </a:lnTo>
                <a:lnTo>
                  <a:pt x="941402" y="1412875"/>
                </a:lnTo>
                <a:lnTo>
                  <a:pt x="936956" y="1406208"/>
                </a:lnTo>
                <a:lnTo>
                  <a:pt x="932191" y="1399540"/>
                </a:lnTo>
                <a:lnTo>
                  <a:pt x="928379" y="1392555"/>
                </a:lnTo>
                <a:lnTo>
                  <a:pt x="924568" y="1385253"/>
                </a:lnTo>
                <a:lnTo>
                  <a:pt x="921073" y="1377950"/>
                </a:lnTo>
                <a:lnTo>
                  <a:pt x="918215" y="1370330"/>
                </a:lnTo>
                <a:lnTo>
                  <a:pt x="915674" y="1362393"/>
                </a:lnTo>
                <a:lnTo>
                  <a:pt x="913450" y="1354773"/>
                </a:lnTo>
                <a:lnTo>
                  <a:pt x="911544" y="1346835"/>
                </a:lnTo>
                <a:lnTo>
                  <a:pt x="909956" y="1338580"/>
                </a:lnTo>
                <a:lnTo>
                  <a:pt x="909003" y="1330008"/>
                </a:lnTo>
                <a:lnTo>
                  <a:pt x="908050" y="1321753"/>
                </a:lnTo>
                <a:lnTo>
                  <a:pt x="908050" y="1313498"/>
                </a:lnTo>
                <a:lnTo>
                  <a:pt x="908050" y="166688"/>
                </a:lnTo>
                <a:lnTo>
                  <a:pt x="908050" y="157798"/>
                </a:lnTo>
                <a:lnTo>
                  <a:pt x="909003" y="149543"/>
                </a:lnTo>
                <a:lnTo>
                  <a:pt x="909956" y="140970"/>
                </a:lnTo>
                <a:lnTo>
                  <a:pt x="911544" y="133033"/>
                </a:lnTo>
                <a:lnTo>
                  <a:pt x="913450" y="125095"/>
                </a:lnTo>
                <a:lnTo>
                  <a:pt x="915674" y="117158"/>
                </a:lnTo>
                <a:lnTo>
                  <a:pt x="918215" y="109220"/>
                </a:lnTo>
                <a:lnTo>
                  <a:pt x="921073" y="101600"/>
                </a:lnTo>
                <a:lnTo>
                  <a:pt x="924568" y="94298"/>
                </a:lnTo>
                <a:lnTo>
                  <a:pt x="928379" y="87313"/>
                </a:lnTo>
                <a:lnTo>
                  <a:pt x="932191" y="80328"/>
                </a:lnTo>
                <a:lnTo>
                  <a:pt x="936956" y="73343"/>
                </a:lnTo>
                <a:lnTo>
                  <a:pt x="941402" y="66675"/>
                </a:lnTo>
                <a:lnTo>
                  <a:pt x="946167" y="60643"/>
                </a:lnTo>
                <a:lnTo>
                  <a:pt x="951567" y="54610"/>
                </a:lnTo>
                <a:lnTo>
                  <a:pt x="956967" y="48578"/>
                </a:lnTo>
                <a:lnTo>
                  <a:pt x="962684" y="43498"/>
                </a:lnTo>
                <a:lnTo>
                  <a:pt x="969037" y="38100"/>
                </a:lnTo>
                <a:lnTo>
                  <a:pt x="975072" y="33020"/>
                </a:lnTo>
                <a:lnTo>
                  <a:pt x="981743" y="28575"/>
                </a:lnTo>
                <a:lnTo>
                  <a:pt x="988413" y="24130"/>
                </a:lnTo>
                <a:lnTo>
                  <a:pt x="995401" y="20003"/>
                </a:lnTo>
                <a:lnTo>
                  <a:pt x="1002707" y="16510"/>
                </a:lnTo>
                <a:lnTo>
                  <a:pt x="1010013" y="13018"/>
                </a:lnTo>
                <a:lnTo>
                  <a:pt x="1017318" y="9843"/>
                </a:lnTo>
                <a:lnTo>
                  <a:pt x="1025259" y="7620"/>
                </a:lnTo>
                <a:lnTo>
                  <a:pt x="1033200" y="5080"/>
                </a:lnTo>
                <a:lnTo>
                  <a:pt x="1041141" y="3493"/>
                </a:lnTo>
                <a:lnTo>
                  <a:pt x="1049400" y="1905"/>
                </a:lnTo>
                <a:lnTo>
                  <a:pt x="1057976" y="953"/>
                </a:lnTo>
                <a:lnTo>
                  <a:pt x="1066235" y="318"/>
                </a:lnTo>
                <a:lnTo>
                  <a:pt x="10744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dir="t" rig="threeP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eaLnBrk="0" fontAlgn="base" hangingPunct="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1pPr>
            <a:lvl2pPr algn="l" eaLnBrk="0" fontAlgn="base" hangingPunct="0" marL="4572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2pPr>
            <a:lvl3pPr algn="l" eaLnBrk="0" fontAlgn="base" hangingPunct="0" marL="9144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3pPr>
            <a:lvl4pPr algn="l" eaLnBrk="0" fontAlgn="base" hangingPunct="0" marL="13716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4pPr>
            <a:lvl5pPr algn="l" eaLnBrk="0" fontAlgn="base" hangingPunct="0" marL="18288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5pPr>
            <a:lvl6pPr algn="l" defTabSz="914400" eaLnBrk="1" hangingPunct="1" latinLnBrk="0" marL="22860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6pPr>
            <a:lvl7pPr algn="l" defTabSz="914400" eaLnBrk="1" hangingPunct="1" latinLnBrk="0" marL="27432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7pPr>
            <a:lvl8pPr algn="l" defTabSz="914400" eaLnBrk="1" hangingPunct="1" latinLnBrk="0" marL="32004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8pPr>
            <a:lvl9pPr algn="l" defTabSz="914400" eaLnBrk="1" hangingPunct="1" latinLnBrk="0" marL="36576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9pPr>
          </a:lstStyle>
          <a:p>
            <a:pPr algn="ctr">
              <a:defRPr/>
            </a:pPr>
            <a:endParaRPr altLang="en-US" lang="zh-CN">
              <a:solidFill>
                <a:srgbClr val="FFFFFF"/>
              </a:solidFill>
            </a:endParaRPr>
          </a:p>
        </p:txBody>
      </p:sp>
      <p:sp>
        <p:nvSpPr>
          <p:cNvPr id="9" name="KSO_Shape"/>
          <p:cNvSpPr/>
          <p:nvPr/>
        </p:nvSpPr>
        <p:spPr bwMode="auto">
          <a:xfrm rot="20804972">
            <a:off x="6162184" y="2958711"/>
            <a:ext cx="1016000" cy="1905000"/>
          </a:xfrm>
          <a:custGeom>
            <a:gdLst>
              <a:gd fmla="*/ 134485 w 2938" name="T0"/>
              <a:gd fmla="*/ 2420 h 5511" name="T1"/>
              <a:gd fmla="*/ 89887 w 2938" name="T2"/>
              <a:gd fmla="*/ 15901 h 5511" name="T3"/>
              <a:gd fmla="*/ 51858 w 2938" name="T4"/>
              <a:gd fmla="*/ 41481 h 5511" name="T5"/>
              <a:gd fmla="*/ 22817 w 2938" name="T6"/>
              <a:gd fmla="*/ 77085 h 5511" name="T7"/>
              <a:gd fmla="*/ 4840 w 2938" name="T8"/>
              <a:gd fmla="*/ 119257 h 5511" name="T9"/>
              <a:gd fmla="*/ 0 w 2938" name="T10"/>
              <a:gd fmla="*/ 1746336 h 5511" name="T11"/>
              <a:gd fmla="*/ 4840 w 2938" name="T12"/>
              <a:gd fmla="*/ 1786089 h 5511" name="T13"/>
              <a:gd fmla="*/ 22817 w 2938" name="T14"/>
              <a:gd fmla="*/ 1828606 h 5511" name="T15"/>
              <a:gd fmla="*/ 51858 w 2938" name="T16"/>
              <a:gd fmla="*/ 1863865 h 5511" name="T17"/>
              <a:gd fmla="*/ 89887 w 2938" name="T18"/>
              <a:gd fmla="*/ 1889445 h 5511" name="T19"/>
              <a:gd fmla="*/ 134485 w 2938" name="T20"/>
              <a:gd fmla="*/ 1903272 h 5511" name="T21"/>
              <a:gd fmla="*/ 864989 w 2938" name="T22"/>
              <a:gd fmla="*/ 1905000 h 5511" name="T23"/>
              <a:gd fmla="*/ 911316 w 2938" name="T24"/>
              <a:gd fmla="*/ 1895667 h 5511" name="T25"/>
              <a:gd fmla="*/ 952111 w 2938" name="T26"/>
              <a:gd fmla="*/ 1873544 h 5511" name="T27"/>
              <a:gd fmla="*/ 984263 w 2938" name="T28"/>
              <a:gd fmla="*/ 1841396 h 5511" name="T29"/>
              <a:gd fmla="*/ 1006043 w 2938" name="T30"/>
              <a:gd fmla="*/ 1800953 h 5511" name="T31"/>
              <a:gd fmla="*/ 1015377 w 2938" name="T32"/>
              <a:gd fmla="*/ 1754633 h 5511" name="T33"/>
              <a:gd fmla="*/ 1013994 w 2938" name="T34"/>
              <a:gd fmla="*/ 134812 h 5511" name="T35"/>
              <a:gd fmla="*/ 999820 w 2938" name="T36"/>
              <a:gd fmla="*/ 90220 h 5511" name="T37"/>
              <a:gd fmla="*/ 974237 w 2938" name="T38"/>
              <a:gd fmla="*/ 52542 h 5511" name="T39"/>
              <a:gd fmla="*/ 938973 w 2938" name="T40"/>
              <a:gd fmla="*/ 23160 h 5511" name="T41"/>
              <a:gd fmla="*/ 896450 w 2938" name="T42"/>
              <a:gd fmla="*/ 5531 h 5511" name="T43"/>
              <a:gd fmla="*/ 412789 w 2938" name="T44"/>
              <a:gd fmla="*/ 127553 h 5511" name="T45"/>
              <a:gd fmla="*/ 615380 w 2938" name="T46"/>
              <a:gd fmla="*/ 129973 h 5511" name="T47"/>
              <a:gd fmla="*/ 629209 w 2938" name="T48"/>
              <a:gd fmla="*/ 141034 h 5511" name="T49"/>
              <a:gd fmla="*/ 635086 w 2938" name="T50"/>
              <a:gd fmla="*/ 159009 h 5511" name="T51"/>
              <a:gd fmla="*/ 630938 w 2938" name="T52"/>
              <a:gd fmla="*/ 174219 h 5511" name="T53"/>
              <a:gd fmla="*/ 618146 w 2938" name="T54"/>
              <a:gd fmla="*/ 187009 h 5511" name="T55"/>
              <a:gd fmla="*/ 412789 w 2938" name="T56"/>
              <a:gd fmla="*/ 190811 h 5511" name="T57"/>
              <a:gd fmla="*/ 397577 w 2938" name="T58"/>
              <a:gd fmla="*/ 187009 h 5511" name="T59"/>
              <a:gd fmla="*/ 384440 w 2938" name="T60"/>
              <a:gd fmla="*/ 174219 h 5511" name="T61"/>
              <a:gd fmla="*/ 380637 w 2938" name="T62"/>
              <a:gd fmla="*/ 159009 h 5511" name="T63"/>
              <a:gd fmla="*/ 386168 w 2938" name="T64"/>
              <a:gd fmla="*/ 141034 h 5511" name="T65"/>
              <a:gd fmla="*/ 400343 w 2938" name="T66"/>
              <a:gd fmla="*/ 129973 h 5511" name="T67"/>
              <a:gd fmla="*/ 507516 w 2938" name="T68"/>
              <a:gd fmla="*/ 1841742 h 5511" name="T69"/>
              <a:gd fmla="*/ 479513 w 2938" name="T70"/>
              <a:gd fmla="*/ 1837594 h 5511" name="T71"/>
              <a:gd fmla="*/ 454275 w 2938" name="T72"/>
              <a:gd fmla="*/ 1825495 h 5511" name="T73"/>
              <a:gd fmla="*/ 434223 w 2938" name="T74"/>
              <a:gd fmla="*/ 1806829 h 5511" name="T75"/>
              <a:gd fmla="*/ 420049 w 2938" name="T76"/>
              <a:gd fmla="*/ 1783323 h 5511" name="T77"/>
              <a:gd fmla="*/ 413134 w 2938" name="T78"/>
              <a:gd fmla="*/ 1756015 h 5511" name="T79"/>
              <a:gd fmla="*/ 413826 w 2938" name="T80"/>
              <a:gd fmla="*/ 1731818 h 5511" name="T81"/>
              <a:gd fmla="*/ 422123 w 2938" name="T82"/>
              <a:gd fmla="*/ 1704856 h 5511" name="T83"/>
              <a:gd fmla="*/ 437335 w 2938" name="T84"/>
              <a:gd fmla="*/ 1682387 h 5511" name="T85"/>
              <a:gd fmla="*/ 458078 w 2938" name="T86"/>
              <a:gd fmla="*/ 1665103 h 5511" name="T87"/>
              <a:gd fmla="*/ 483661 w 2938" name="T88"/>
              <a:gd fmla="*/ 1654042 h 5511" name="T89"/>
              <a:gd fmla="*/ 507516 w 2938" name="T90"/>
              <a:gd fmla="*/ 1651277 h 5511" name="T91"/>
              <a:gd fmla="*/ 536210 w 2938" name="T92"/>
              <a:gd fmla="*/ 1655425 h 5511" name="T93"/>
              <a:gd fmla="*/ 561102 w 2938" name="T94"/>
              <a:gd fmla="*/ 1667523 h 5511" name="T95"/>
              <a:gd fmla="*/ 581154 w 2938" name="T96"/>
              <a:gd fmla="*/ 1685498 h 5511" name="T97"/>
              <a:gd fmla="*/ 595674 w 2938" name="T98"/>
              <a:gd fmla="*/ 1709349 h 5511" name="T99"/>
              <a:gd fmla="*/ 602589 w 2938" name="T100"/>
              <a:gd fmla="*/ 1737003 h 5511" name="T101"/>
              <a:gd fmla="*/ 601897 w 2938" name="T102"/>
              <a:gd fmla="*/ 1761200 h 5511" name="T103"/>
              <a:gd fmla="*/ 593600 w 2938" name="T104"/>
              <a:gd fmla="*/ 1787817 h 5511" name="T105"/>
              <a:gd fmla="*/ 578388 w 2938" name="T106"/>
              <a:gd fmla="*/ 1810631 h 5511" name="T107"/>
              <a:gd fmla="*/ 556954 w 2938" name="T108"/>
              <a:gd fmla="*/ 1827915 h 5511" name="T109"/>
              <a:gd fmla="*/ 531370 w 2938" name="T110"/>
              <a:gd fmla="*/ 1838631 h 5511" name="T111"/>
              <a:gd fmla="*/ 952456 w 2938" name="T112"/>
              <a:gd fmla="*/ 1587673 h 5511" name="T113"/>
              <a:gd fmla="*/ 0 60000 65536" name="T114"/>
              <a:gd fmla="*/ 0 60000 65536" name="T115"/>
              <a:gd fmla="*/ 0 60000 65536" name="T116"/>
              <a:gd fmla="*/ 0 60000 65536" name="T117"/>
              <a:gd fmla="*/ 0 60000 65536" name="T118"/>
              <a:gd fmla="*/ 0 60000 65536" name="T119"/>
              <a:gd fmla="*/ 0 60000 65536" name="T120"/>
              <a:gd fmla="*/ 0 60000 65536" name="T121"/>
              <a:gd fmla="*/ 0 60000 65536" name="T122"/>
              <a:gd fmla="*/ 0 60000 65536" name="T123"/>
              <a:gd fmla="*/ 0 60000 65536" name="T124"/>
              <a:gd fmla="*/ 0 60000 65536" name="T125"/>
              <a:gd fmla="*/ 0 60000 65536" name="T126"/>
              <a:gd fmla="*/ 0 60000 65536" name="T127"/>
              <a:gd fmla="*/ 0 60000 65536" name="T128"/>
              <a:gd fmla="*/ 0 60000 65536" name="T129"/>
              <a:gd fmla="*/ 0 60000 65536" name="T130"/>
              <a:gd fmla="*/ 0 60000 65536" name="T131"/>
              <a:gd fmla="*/ 0 60000 65536" name="T132"/>
              <a:gd fmla="*/ 0 60000 65536" name="T133"/>
              <a:gd fmla="*/ 0 60000 65536" name="T134"/>
              <a:gd fmla="*/ 0 60000 65536" name="T135"/>
              <a:gd fmla="*/ 0 60000 65536" name="T136"/>
              <a:gd fmla="*/ 0 60000 65536" name="T137"/>
              <a:gd fmla="*/ 0 60000 65536" name="T138"/>
              <a:gd fmla="*/ 0 60000 65536" name="T139"/>
              <a:gd fmla="*/ 0 60000 65536" name="T140"/>
              <a:gd fmla="*/ 0 60000 65536" name="T141"/>
              <a:gd fmla="*/ 0 60000 65536" name="T142"/>
              <a:gd fmla="*/ 0 60000 65536" name="T143"/>
              <a:gd fmla="*/ 0 60000 65536" name="T144"/>
              <a:gd fmla="*/ 0 60000 65536" name="T145"/>
              <a:gd fmla="*/ 0 60000 65536" name="T146"/>
              <a:gd fmla="*/ 0 60000 65536" name="T147"/>
              <a:gd fmla="*/ 0 60000 65536" name="T148"/>
              <a:gd fmla="*/ 0 60000 65536" name="T149"/>
              <a:gd fmla="*/ 0 60000 65536" name="T150"/>
              <a:gd fmla="*/ 0 60000 65536" name="T151"/>
              <a:gd fmla="*/ 0 60000 65536" name="T152"/>
              <a:gd fmla="*/ 0 60000 65536" name="T153"/>
              <a:gd fmla="*/ 0 60000 65536" name="T154"/>
              <a:gd fmla="*/ 0 60000 65536" name="T155"/>
              <a:gd fmla="*/ 0 60000 65536" name="T156"/>
              <a:gd fmla="*/ 0 60000 65536" name="T157"/>
              <a:gd fmla="*/ 0 60000 65536" name="T158"/>
              <a:gd fmla="*/ 0 60000 65536" name="T159"/>
              <a:gd fmla="*/ 0 60000 65536" name="T160"/>
              <a:gd fmla="*/ 0 60000 65536" name="T161"/>
              <a:gd fmla="*/ 0 60000 65536" name="T162"/>
              <a:gd fmla="*/ 0 60000 65536" name="T163"/>
              <a:gd fmla="*/ 0 60000 65536" name="T164"/>
              <a:gd fmla="*/ 0 60000 65536" name="T165"/>
              <a:gd fmla="*/ 0 60000 65536" name="T166"/>
              <a:gd fmla="*/ 0 60000 65536" name="T167"/>
              <a:gd fmla="*/ 0 60000 65536" name="T168"/>
              <a:gd fmla="*/ 0 60000 65536" name="T169"/>
              <a:gd fmla="*/ 0 60000 65536" name="T170"/>
            </a:gdLst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b="b" l="0" r="r" t="0"/>
            <a:pathLst>
              <a:path h="5511" w="2938">
                <a:moveTo>
                  <a:pt x="2479" y="0"/>
                </a:moveTo>
                <a:lnTo>
                  <a:pt x="458" y="0"/>
                </a:lnTo>
                <a:lnTo>
                  <a:pt x="435" y="1"/>
                </a:lnTo>
                <a:lnTo>
                  <a:pt x="412" y="3"/>
                </a:lnTo>
                <a:lnTo>
                  <a:pt x="389" y="7"/>
                </a:lnTo>
                <a:lnTo>
                  <a:pt x="366" y="11"/>
                </a:lnTo>
                <a:lnTo>
                  <a:pt x="345" y="16"/>
                </a:lnTo>
                <a:lnTo>
                  <a:pt x="322" y="22"/>
                </a:lnTo>
                <a:lnTo>
                  <a:pt x="301" y="29"/>
                </a:lnTo>
                <a:lnTo>
                  <a:pt x="281" y="37"/>
                </a:lnTo>
                <a:lnTo>
                  <a:pt x="260" y="46"/>
                </a:lnTo>
                <a:lnTo>
                  <a:pt x="240" y="56"/>
                </a:lnTo>
                <a:lnTo>
                  <a:pt x="221" y="67"/>
                </a:lnTo>
                <a:lnTo>
                  <a:pt x="203" y="80"/>
                </a:lnTo>
                <a:lnTo>
                  <a:pt x="184" y="93"/>
                </a:lnTo>
                <a:lnTo>
                  <a:pt x="167" y="106"/>
                </a:lnTo>
                <a:lnTo>
                  <a:pt x="150" y="120"/>
                </a:lnTo>
                <a:lnTo>
                  <a:pt x="135" y="135"/>
                </a:lnTo>
                <a:lnTo>
                  <a:pt x="119" y="152"/>
                </a:lnTo>
                <a:lnTo>
                  <a:pt x="104" y="169"/>
                </a:lnTo>
                <a:lnTo>
                  <a:pt x="91" y="186"/>
                </a:lnTo>
                <a:lnTo>
                  <a:pt x="78" y="203"/>
                </a:lnTo>
                <a:lnTo>
                  <a:pt x="66" y="223"/>
                </a:lnTo>
                <a:lnTo>
                  <a:pt x="55" y="242"/>
                </a:lnTo>
                <a:lnTo>
                  <a:pt x="45" y="261"/>
                </a:lnTo>
                <a:lnTo>
                  <a:pt x="35" y="281"/>
                </a:lnTo>
                <a:lnTo>
                  <a:pt x="27" y="303"/>
                </a:lnTo>
                <a:lnTo>
                  <a:pt x="20" y="324"/>
                </a:lnTo>
                <a:lnTo>
                  <a:pt x="14" y="345"/>
                </a:lnTo>
                <a:lnTo>
                  <a:pt x="9" y="368"/>
                </a:lnTo>
                <a:lnTo>
                  <a:pt x="5" y="390"/>
                </a:lnTo>
                <a:lnTo>
                  <a:pt x="2" y="413"/>
                </a:lnTo>
                <a:lnTo>
                  <a:pt x="0" y="437"/>
                </a:lnTo>
                <a:lnTo>
                  <a:pt x="0" y="460"/>
                </a:lnTo>
                <a:lnTo>
                  <a:pt x="0" y="5052"/>
                </a:lnTo>
                <a:lnTo>
                  <a:pt x="0" y="5076"/>
                </a:lnTo>
                <a:lnTo>
                  <a:pt x="2" y="5099"/>
                </a:lnTo>
                <a:lnTo>
                  <a:pt x="5" y="5122"/>
                </a:lnTo>
                <a:lnTo>
                  <a:pt x="9" y="5144"/>
                </a:lnTo>
                <a:lnTo>
                  <a:pt x="14" y="5167"/>
                </a:lnTo>
                <a:lnTo>
                  <a:pt x="20" y="5189"/>
                </a:lnTo>
                <a:lnTo>
                  <a:pt x="27" y="5210"/>
                </a:lnTo>
                <a:lnTo>
                  <a:pt x="35" y="5230"/>
                </a:lnTo>
                <a:lnTo>
                  <a:pt x="45" y="5251"/>
                </a:lnTo>
                <a:lnTo>
                  <a:pt x="55" y="5271"/>
                </a:lnTo>
                <a:lnTo>
                  <a:pt x="66" y="5290"/>
                </a:lnTo>
                <a:lnTo>
                  <a:pt x="78" y="5309"/>
                </a:lnTo>
                <a:lnTo>
                  <a:pt x="91" y="5327"/>
                </a:lnTo>
                <a:lnTo>
                  <a:pt x="104" y="5344"/>
                </a:lnTo>
                <a:lnTo>
                  <a:pt x="119" y="5360"/>
                </a:lnTo>
                <a:lnTo>
                  <a:pt x="135" y="5377"/>
                </a:lnTo>
                <a:lnTo>
                  <a:pt x="150" y="5392"/>
                </a:lnTo>
                <a:lnTo>
                  <a:pt x="167" y="5406"/>
                </a:lnTo>
                <a:lnTo>
                  <a:pt x="184" y="5420"/>
                </a:lnTo>
                <a:lnTo>
                  <a:pt x="203" y="5433"/>
                </a:lnTo>
                <a:lnTo>
                  <a:pt x="221" y="5445"/>
                </a:lnTo>
                <a:lnTo>
                  <a:pt x="240" y="5456"/>
                </a:lnTo>
                <a:lnTo>
                  <a:pt x="260" y="5466"/>
                </a:lnTo>
                <a:lnTo>
                  <a:pt x="281" y="5475"/>
                </a:lnTo>
                <a:lnTo>
                  <a:pt x="301" y="5484"/>
                </a:lnTo>
                <a:lnTo>
                  <a:pt x="322" y="5491"/>
                </a:lnTo>
                <a:lnTo>
                  <a:pt x="345" y="5497"/>
                </a:lnTo>
                <a:lnTo>
                  <a:pt x="366" y="5502"/>
                </a:lnTo>
                <a:lnTo>
                  <a:pt x="389" y="5506"/>
                </a:lnTo>
                <a:lnTo>
                  <a:pt x="412" y="5509"/>
                </a:lnTo>
                <a:lnTo>
                  <a:pt x="435" y="5511"/>
                </a:lnTo>
                <a:lnTo>
                  <a:pt x="458" y="5511"/>
                </a:lnTo>
                <a:lnTo>
                  <a:pt x="2479" y="5511"/>
                </a:lnTo>
                <a:lnTo>
                  <a:pt x="2502" y="5511"/>
                </a:lnTo>
                <a:lnTo>
                  <a:pt x="2525" y="5509"/>
                </a:lnTo>
                <a:lnTo>
                  <a:pt x="2549" y="5506"/>
                </a:lnTo>
                <a:lnTo>
                  <a:pt x="2571" y="5502"/>
                </a:lnTo>
                <a:lnTo>
                  <a:pt x="2593" y="5497"/>
                </a:lnTo>
                <a:lnTo>
                  <a:pt x="2615" y="5491"/>
                </a:lnTo>
                <a:lnTo>
                  <a:pt x="2636" y="5484"/>
                </a:lnTo>
                <a:lnTo>
                  <a:pt x="2657" y="5475"/>
                </a:lnTo>
                <a:lnTo>
                  <a:pt x="2677" y="5466"/>
                </a:lnTo>
                <a:lnTo>
                  <a:pt x="2698" y="5456"/>
                </a:lnTo>
                <a:lnTo>
                  <a:pt x="2716" y="5445"/>
                </a:lnTo>
                <a:lnTo>
                  <a:pt x="2735" y="5433"/>
                </a:lnTo>
                <a:lnTo>
                  <a:pt x="2754" y="5420"/>
                </a:lnTo>
                <a:lnTo>
                  <a:pt x="2771" y="5406"/>
                </a:lnTo>
                <a:lnTo>
                  <a:pt x="2787" y="5392"/>
                </a:lnTo>
                <a:lnTo>
                  <a:pt x="2803" y="5377"/>
                </a:lnTo>
                <a:lnTo>
                  <a:pt x="2818" y="5360"/>
                </a:lnTo>
                <a:lnTo>
                  <a:pt x="2833" y="5344"/>
                </a:lnTo>
                <a:lnTo>
                  <a:pt x="2847" y="5327"/>
                </a:lnTo>
                <a:lnTo>
                  <a:pt x="2859" y="5309"/>
                </a:lnTo>
                <a:lnTo>
                  <a:pt x="2871" y="5290"/>
                </a:lnTo>
                <a:lnTo>
                  <a:pt x="2882" y="5271"/>
                </a:lnTo>
                <a:lnTo>
                  <a:pt x="2892" y="5251"/>
                </a:lnTo>
                <a:lnTo>
                  <a:pt x="2902" y="5230"/>
                </a:lnTo>
                <a:lnTo>
                  <a:pt x="2910" y="5210"/>
                </a:lnTo>
                <a:lnTo>
                  <a:pt x="2918" y="5189"/>
                </a:lnTo>
                <a:lnTo>
                  <a:pt x="2924" y="5167"/>
                </a:lnTo>
                <a:lnTo>
                  <a:pt x="2929" y="5144"/>
                </a:lnTo>
                <a:lnTo>
                  <a:pt x="2933" y="5122"/>
                </a:lnTo>
                <a:lnTo>
                  <a:pt x="2936" y="5099"/>
                </a:lnTo>
                <a:lnTo>
                  <a:pt x="2937" y="5076"/>
                </a:lnTo>
                <a:lnTo>
                  <a:pt x="2938" y="5052"/>
                </a:lnTo>
                <a:lnTo>
                  <a:pt x="2938" y="460"/>
                </a:lnTo>
                <a:lnTo>
                  <a:pt x="2937" y="437"/>
                </a:lnTo>
                <a:lnTo>
                  <a:pt x="2936" y="413"/>
                </a:lnTo>
                <a:lnTo>
                  <a:pt x="2933" y="390"/>
                </a:lnTo>
                <a:lnTo>
                  <a:pt x="2929" y="368"/>
                </a:lnTo>
                <a:lnTo>
                  <a:pt x="2924" y="345"/>
                </a:lnTo>
                <a:lnTo>
                  <a:pt x="2918" y="324"/>
                </a:lnTo>
                <a:lnTo>
                  <a:pt x="2910" y="303"/>
                </a:lnTo>
                <a:lnTo>
                  <a:pt x="2902" y="281"/>
                </a:lnTo>
                <a:lnTo>
                  <a:pt x="2892" y="261"/>
                </a:lnTo>
                <a:lnTo>
                  <a:pt x="2882" y="242"/>
                </a:lnTo>
                <a:lnTo>
                  <a:pt x="2871" y="223"/>
                </a:lnTo>
                <a:lnTo>
                  <a:pt x="2859" y="203"/>
                </a:lnTo>
                <a:lnTo>
                  <a:pt x="2847" y="186"/>
                </a:lnTo>
                <a:lnTo>
                  <a:pt x="2833" y="169"/>
                </a:lnTo>
                <a:lnTo>
                  <a:pt x="2818" y="152"/>
                </a:lnTo>
                <a:lnTo>
                  <a:pt x="2803" y="135"/>
                </a:lnTo>
                <a:lnTo>
                  <a:pt x="2787" y="120"/>
                </a:lnTo>
                <a:lnTo>
                  <a:pt x="2771" y="106"/>
                </a:lnTo>
                <a:lnTo>
                  <a:pt x="2754" y="93"/>
                </a:lnTo>
                <a:lnTo>
                  <a:pt x="2735" y="80"/>
                </a:lnTo>
                <a:lnTo>
                  <a:pt x="2716" y="67"/>
                </a:lnTo>
                <a:lnTo>
                  <a:pt x="2698" y="56"/>
                </a:lnTo>
                <a:lnTo>
                  <a:pt x="2677" y="46"/>
                </a:lnTo>
                <a:lnTo>
                  <a:pt x="2657" y="37"/>
                </a:lnTo>
                <a:lnTo>
                  <a:pt x="2636" y="29"/>
                </a:lnTo>
                <a:lnTo>
                  <a:pt x="2615" y="22"/>
                </a:lnTo>
                <a:lnTo>
                  <a:pt x="2593" y="16"/>
                </a:lnTo>
                <a:lnTo>
                  <a:pt x="2571" y="11"/>
                </a:lnTo>
                <a:lnTo>
                  <a:pt x="2549" y="7"/>
                </a:lnTo>
                <a:lnTo>
                  <a:pt x="2525" y="3"/>
                </a:lnTo>
                <a:lnTo>
                  <a:pt x="2502" y="1"/>
                </a:lnTo>
                <a:lnTo>
                  <a:pt x="2479" y="0"/>
                </a:lnTo>
                <a:close/>
                <a:moveTo>
                  <a:pt x="1194" y="369"/>
                </a:moveTo>
                <a:lnTo>
                  <a:pt x="1744" y="369"/>
                </a:lnTo>
                <a:lnTo>
                  <a:pt x="1753" y="369"/>
                </a:lnTo>
                <a:lnTo>
                  <a:pt x="1763" y="370"/>
                </a:lnTo>
                <a:lnTo>
                  <a:pt x="1772" y="373"/>
                </a:lnTo>
                <a:lnTo>
                  <a:pt x="1780" y="376"/>
                </a:lnTo>
                <a:lnTo>
                  <a:pt x="1788" y="379"/>
                </a:lnTo>
                <a:lnTo>
                  <a:pt x="1796" y="384"/>
                </a:lnTo>
                <a:lnTo>
                  <a:pt x="1803" y="389"/>
                </a:lnTo>
                <a:lnTo>
                  <a:pt x="1809" y="395"/>
                </a:lnTo>
                <a:lnTo>
                  <a:pt x="1815" y="401"/>
                </a:lnTo>
                <a:lnTo>
                  <a:pt x="1820" y="408"/>
                </a:lnTo>
                <a:lnTo>
                  <a:pt x="1825" y="416"/>
                </a:lnTo>
                <a:lnTo>
                  <a:pt x="1828" y="424"/>
                </a:lnTo>
                <a:lnTo>
                  <a:pt x="1833" y="433"/>
                </a:lnTo>
                <a:lnTo>
                  <a:pt x="1835" y="442"/>
                </a:lnTo>
                <a:lnTo>
                  <a:pt x="1836" y="451"/>
                </a:lnTo>
                <a:lnTo>
                  <a:pt x="1837" y="460"/>
                </a:lnTo>
                <a:lnTo>
                  <a:pt x="1836" y="469"/>
                </a:lnTo>
                <a:lnTo>
                  <a:pt x="1835" y="478"/>
                </a:lnTo>
                <a:lnTo>
                  <a:pt x="1833" y="487"/>
                </a:lnTo>
                <a:lnTo>
                  <a:pt x="1828" y="495"/>
                </a:lnTo>
                <a:lnTo>
                  <a:pt x="1825" y="504"/>
                </a:lnTo>
                <a:lnTo>
                  <a:pt x="1820" y="512"/>
                </a:lnTo>
                <a:lnTo>
                  <a:pt x="1815" y="519"/>
                </a:lnTo>
                <a:lnTo>
                  <a:pt x="1809" y="525"/>
                </a:lnTo>
                <a:lnTo>
                  <a:pt x="1803" y="531"/>
                </a:lnTo>
                <a:lnTo>
                  <a:pt x="1796" y="536"/>
                </a:lnTo>
                <a:lnTo>
                  <a:pt x="1788" y="541"/>
                </a:lnTo>
                <a:lnTo>
                  <a:pt x="1780" y="545"/>
                </a:lnTo>
                <a:lnTo>
                  <a:pt x="1772" y="548"/>
                </a:lnTo>
                <a:lnTo>
                  <a:pt x="1763" y="550"/>
                </a:lnTo>
                <a:lnTo>
                  <a:pt x="1753" y="551"/>
                </a:lnTo>
                <a:lnTo>
                  <a:pt x="1744" y="552"/>
                </a:lnTo>
                <a:lnTo>
                  <a:pt x="1194" y="552"/>
                </a:lnTo>
                <a:lnTo>
                  <a:pt x="1184" y="551"/>
                </a:lnTo>
                <a:lnTo>
                  <a:pt x="1175" y="550"/>
                </a:lnTo>
                <a:lnTo>
                  <a:pt x="1166" y="548"/>
                </a:lnTo>
                <a:lnTo>
                  <a:pt x="1158" y="545"/>
                </a:lnTo>
                <a:lnTo>
                  <a:pt x="1150" y="541"/>
                </a:lnTo>
                <a:lnTo>
                  <a:pt x="1142" y="536"/>
                </a:lnTo>
                <a:lnTo>
                  <a:pt x="1135" y="531"/>
                </a:lnTo>
                <a:lnTo>
                  <a:pt x="1129" y="525"/>
                </a:lnTo>
                <a:lnTo>
                  <a:pt x="1123" y="519"/>
                </a:lnTo>
                <a:lnTo>
                  <a:pt x="1117" y="512"/>
                </a:lnTo>
                <a:lnTo>
                  <a:pt x="1112" y="504"/>
                </a:lnTo>
                <a:lnTo>
                  <a:pt x="1108" y="495"/>
                </a:lnTo>
                <a:lnTo>
                  <a:pt x="1105" y="487"/>
                </a:lnTo>
                <a:lnTo>
                  <a:pt x="1103" y="478"/>
                </a:lnTo>
                <a:lnTo>
                  <a:pt x="1102" y="469"/>
                </a:lnTo>
                <a:lnTo>
                  <a:pt x="1101" y="460"/>
                </a:lnTo>
                <a:lnTo>
                  <a:pt x="1102" y="451"/>
                </a:lnTo>
                <a:lnTo>
                  <a:pt x="1103" y="442"/>
                </a:lnTo>
                <a:lnTo>
                  <a:pt x="1105" y="433"/>
                </a:lnTo>
                <a:lnTo>
                  <a:pt x="1108" y="424"/>
                </a:lnTo>
                <a:lnTo>
                  <a:pt x="1112" y="416"/>
                </a:lnTo>
                <a:lnTo>
                  <a:pt x="1117" y="408"/>
                </a:lnTo>
                <a:lnTo>
                  <a:pt x="1123" y="401"/>
                </a:lnTo>
                <a:lnTo>
                  <a:pt x="1129" y="395"/>
                </a:lnTo>
                <a:lnTo>
                  <a:pt x="1135" y="389"/>
                </a:lnTo>
                <a:lnTo>
                  <a:pt x="1142" y="384"/>
                </a:lnTo>
                <a:lnTo>
                  <a:pt x="1150" y="379"/>
                </a:lnTo>
                <a:lnTo>
                  <a:pt x="1158" y="376"/>
                </a:lnTo>
                <a:lnTo>
                  <a:pt x="1166" y="373"/>
                </a:lnTo>
                <a:lnTo>
                  <a:pt x="1175" y="370"/>
                </a:lnTo>
                <a:lnTo>
                  <a:pt x="1184" y="369"/>
                </a:lnTo>
                <a:lnTo>
                  <a:pt x="1194" y="369"/>
                </a:lnTo>
                <a:close/>
                <a:moveTo>
                  <a:pt x="1468" y="5328"/>
                </a:moveTo>
                <a:lnTo>
                  <a:pt x="1468" y="5328"/>
                </a:lnTo>
                <a:lnTo>
                  <a:pt x="1454" y="5328"/>
                </a:lnTo>
                <a:lnTo>
                  <a:pt x="1441" y="5327"/>
                </a:lnTo>
                <a:lnTo>
                  <a:pt x="1427" y="5325"/>
                </a:lnTo>
                <a:lnTo>
                  <a:pt x="1414" y="5322"/>
                </a:lnTo>
                <a:lnTo>
                  <a:pt x="1399" y="5319"/>
                </a:lnTo>
                <a:lnTo>
                  <a:pt x="1387" y="5316"/>
                </a:lnTo>
                <a:lnTo>
                  <a:pt x="1374" y="5312"/>
                </a:lnTo>
                <a:lnTo>
                  <a:pt x="1362" y="5307"/>
                </a:lnTo>
                <a:lnTo>
                  <a:pt x="1350" y="5300"/>
                </a:lnTo>
                <a:lnTo>
                  <a:pt x="1338" y="5294"/>
                </a:lnTo>
                <a:lnTo>
                  <a:pt x="1325" y="5288"/>
                </a:lnTo>
                <a:lnTo>
                  <a:pt x="1314" y="5281"/>
                </a:lnTo>
                <a:lnTo>
                  <a:pt x="1304" y="5273"/>
                </a:lnTo>
                <a:lnTo>
                  <a:pt x="1294" y="5265"/>
                </a:lnTo>
                <a:lnTo>
                  <a:pt x="1284" y="5257"/>
                </a:lnTo>
                <a:lnTo>
                  <a:pt x="1274" y="5248"/>
                </a:lnTo>
                <a:lnTo>
                  <a:pt x="1265" y="5238"/>
                </a:lnTo>
                <a:lnTo>
                  <a:pt x="1256" y="5227"/>
                </a:lnTo>
                <a:lnTo>
                  <a:pt x="1248" y="5217"/>
                </a:lnTo>
                <a:lnTo>
                  <a:pt x="1240" y="5206"/>
                </a:lnTo>
                <a:lnTo>
                  <a:pt x="1233" y="5195"/>
                </a:lnTo>
                <a:lnTo>
                  <a:pt x="1227" y="5184"/>
                </a:lnTo>
                <a:lnTo>
                  <a:pt x="1221" y="5172"/>
                </a:lnTo>
                <a:lnTo>
                  <a:pt x="1215" y="5159"/>
                </a:lnTo>
                <a:lnTo>
                  <a:pt x="1210" y="5147"/>
                </a:lnTo>
                <a:lnTo>
                  <a:pt x="1206" y="5134"/>
                </a:lnTo>
                <a:lnTo>
                  <a:pt x="1202" y="5121"/>
                </a:lnTo>
                <a:lnTo>
                  <a:pt x="1199" y="5108"/>
                </a:lnTo>
                <a:lnTo>
                  <a:pt x="1197" y="5095"/>
                </a:lnTo>
                <a:lnTo>
                  <a:pt x="1195" y="5080"/>
                </a:lnTo>
                <a:lnTo>
                  <a:pt x="1194" y="5066"/>
                </a:lnTo>
                <a:lnTo>
                  <a:pt x="1194" y="5052"/>
                </a:lnTo>
                <a:lnTo>
                  <a:pt x="1194" y="5038"/>
                </a:lnTo>
                <a:lnTo>
                  <a:pt x="1195" y="5025"/>
                </a:lnTo>
                <a:lnTo>
                  <a:pt x="1197" y="5010"/>
                </a:lnTo>
                <a:lnTo>
                  <a:pt x="1199" y="4997"/>
                </a:lnTo>
                <a:lnTo>
                  <a:pt x="1202" y="4983"/>
                </a:lnTo>
                <a:lnTo>
                  <a:pt x="1206" y="4970"/>
                </a:lnTo>
                <a:lnTo>
                  <a:pt x="1210" y="4958"/>
                </a:lnTo>
                <a:lnTo>
                  <a:pt x="1215" y="4945"/>
                </a:lnTo>
                <a:lnTo>
                  <a:pt x="1221" y="4932"/>
                </a:lnTo>
                <a:lnTo>
                  <a:pt x="1227" y="4921"/>
                </a:lnTo>
                <a:lnTo>
                  <a:pt x="1233" y="4909"/>
                </a:lnTo>
                <a:lnTo>
                  <a:pt x="1240" y="4898"/>
                </a:lnTo>
                <a:lnTo>
                  <a:pt x="1248" y="4888"/>
                </a:lnTo>
                <a:lnTo>
                  <a:pt x="1256" y="4876"/>
                </a:lnTo>
                <a:lnTo>
                  <a:pt x="1265" y="4867"/>
                </a:lnTo>
                <a:lnTo>
                  <a:pt x="1274" y="4857"/>
                </a:lnTo>
                <a:lnTo>
                  <a:pt x="1284" y="4848"/>
                </a:lnTo>
                <a:lnTo>
                  <a:pt x="1294" y="4840"/>
                </a:lnTo>
                <a:lnTo>
                  <a:pt x="1304" y="4832"/>
                </a:lnTo>
                <a:lnTo>
                  <a:pt x="1314" y="4824"/>
                </a:lnTo>
                <a:lnTo>
                  <a:pt x="1325" y="4817"/>
                </a:lnTo>
                <a:lnTo>
                  <a:pt x="1338" y="4810"/>
                </a:lnTo>
                <a:lnTo>
                  <a:pt x="1350" y="4803"/>
                </a:lnTo>
                <a:lnTo>
                  <a:pt x="1362" y="4798"/>
                </a:lnTo>
                <a:lnTo>
                  <a:pt x="1374" y="4793"/>
                </a:lnTo>
                <a:lnTo>
                  <a:pt x="1387" y="4789"/>
                </a:lnTo>
                <a:lnTo>
                  <a:pt x="1399" y="4785"/>
                </a:lnTo>
                <a:lnTo>
                  <a:pt x="1414" y="4782"/>
                </a:lnTo>
                <a:lnTo>
                  <a:pt x="1427" y="4780"/>
                </a:lnTo>
                <a:lnTo>
                  <a:pt x="1441" y="4778"/>
                </a:lnTo>
                <a:lnTo>
                  <a:pt x="1454" y="4777"/>
                </a:lnTo>
                <a:lnTo>
                  <a:pt x="1468" y="4777"/>
                </a:lnTo>
                <a:lnTo>
                  <a:pt x="1483" y="4777"/>
                </a:lnTo>
                <a:lnTo>
                  <a:pt x="1497" y="4778"/>
                </a:lnTo>
                <a:lnTo>
                  <a:pt x="1511" y="4780"/>
                </a:lnTo>
                <a:lnTo>
                  <a:pt x="1524" y="4782"/>
                </a:lnTo>
                <a:lnTo>
                  <a:pt x="1537" y="4785"/>
                </a:lnTo>
                <a:lnTo>
                  <a:pt x="1551" y="4789"/>
                </a:lnTo>
                <a:lnTo>
                  <a:pt x="1564" y="4793"/>
                </a:lnTo>
                <a:lnTo>
                  <a:pt x="1576" y="4798"/>
                </a:lnTo>
                <a:lnTo>
                  <a:pt x="1588" y="4803"/>
                </a:lnTo>
                <a:lnTo>
                  <a:pt x="1600" y="4810"/>
                </a:lnTo>
                <a:lnTo>
                  <a:pt x="1611" y="4817"/>
                </a:lnTo>
                <a:lnTo>
                  <a:pt x="1623" y="4824"/>
                </a:lnTo>
                <a:lnTo>
                  <a:pt x="1634" y="4832"/>
                </a:lnTo>
                <a:lnTo>
                  <a:pt x="1644" y="4840"/>
                </a:lnTo>
                <a:lnTo>
                  <a:pt x="1654" y="4848"/>
                </a:lnTo>
                <a:lnTo>
                  <a:pt x="1664" y="4857"/>
                </a:lnTo>
                <a:lnTo>
                  <a:pt x="1673" y="4867"/>
                </a:lnTo>
                <a:lnTo>
                  <a:pt x="1681" y="4876"/>
                </a:lnTo>
                <a:lnTo>
                  <a:pt x="1690" y="4888"/>
                </a:lnTo>
                <a:lnTo>
                  <a:pt x="1698" y="4898"/>
                </a:lnTo>
                <a:lnTo>
                  <a:pt x="1705" y="4909"/>
                </a:lnTo>
                <a:lnTo>
                  <a:pt x="1711" y="4921"/>
                </a:lnTo>
                <a:lnTo>
                  <a:pt x="1717" y="4932"/>
                </a:lnTo>
                <a:lnTo>
                  <a:pt x="1723" y="4945"/>
                </a:lnTo>
                <a:lnTo>
                  <a:pt x="1728" y="4958"/>
                </a:lnTo>
                <a:lnTo>
                  <a:pt x="1732" y="4970"/>
                </a:lnTo>
                <a:lnTo>
                  <a:pt x="1736" y="4983"/>
                </a:lnTo>
                <a:lnTo>
                  <a:pt x="1739" y="4997"/>
                </a:lnTo>
                <a:lnTo>
                  <a:pt x="1741" y="5010"/>
                </a:lnTo>
                <a:lnTo>
                  <a:pt x="1743" y="5025"/>
                </a:lnTo>
                <a:lnTo>
                  <a:pt x="1744" y="5038"/>
                </a:lnTo>
                <a:lnTo>
                  <a:pt x="1744" y="5052"/>
                </a:lnTo>
                <a:lnTo>
                  <a:pt x="1744" y="5066"/>
                </a:lnTo>
                <a:lnTo>
                  <a:pt x="1743" y="5080"/>
                </a:lnTo>
                <a:lnTo>
                  <a:pt x="1741" y="5095"/>
                </a:lnTo>
                <a:lnTo>
                  <a:pt x="1739" y="5108"/>
                </a:lnTo>
                <a:lnTo>
                  <a:pt x="1736" y="5121"/>
                </a:lnTo>
                <a:lnTo>
                  <a:pt x="1732" y="5134"/>
                </a:lnTo>
                <a:lnTo>
                  <a:pt x="1728" y="5147"/>
                </a:lnTo>
                <a:lnTo>
                  <a:pt x="1723" y="5159"/>
                </a:lnTo>
                <a:lnTo>
                  <a:pt x="1717" y="5172"/>
                </a:lnTo>
                <a:lnTo>
                  <a:pt x="1711" y="5184"/>
                </a:lnTo>
                <a:lnTo>
                  <a:pt x="1705" y="5195"/>
                </a:lnTo>
                <a:lnTo>
                  <a:pt x="1698" y="5206"/>
                </a:lnTo>
                <a:lnTo>
                  <a:pt x="1690" y="5217"/>
                </a:lnTo>
                <a:lnTo>
                  <a:pt x="1681" y="5227"/>
                </a:lnTo>
                <a:lnTo>
                  <a:pt x="1673" y="5238"/>
                </a:lnTo>
                <a:lnTo>
                  <a:pt x="1664" y="5248"/>
                </a:lnTo>
                <a:lnTo>
                  <a:pt x="1654" y="5257"/>
                </a:lnTo>
                <a:lnTo>
                  <a:pt x="1644" y="5265"/>
                </a:lnTo>
                <a:lnTo>
                  <a:pt x="1634" y="5273"/>
                </a:lnTo>
                <a:lnTo>
                  <a:pt x="1623" y="5281"/>
                </a:lnTo>
                <a:lnTo>
                  <a:pt x="1611" y="5288"/>
                </a:lnTo>
                <a:lnTo>
                  <a:pt x="1600" y="5294"/>
                </a:lnTo>
                <a:lnTo>
                  <a:pt x="1588" y="5300"/>
                </a:lnTo>
                <a:lnTo>
                  <a:pt x="1576" y="5307"/>
                </a:lnTo>
                <a:lnTo>
                  <a:pt x="1564" y="5312"/>
                </a:lnTo>
                <a:lnTo>
                  <a:pt x="1551" y="5316"/>
                </a:lnTo>
                <a:lnTo>
                  <a:pt x="1537" y="5319"/>
                </a:lnTo>
                <a:lnTo>
                  <a:pt x="1524" y="5322"/>
                </a:lnTo>
                <a:lnTo>
                  <a:pt x="1511" y="5325"/>
                </a:lnTo>
                <a:lnTo>
                  <a:pt x="1497" y="5327"/>
                </a:lnTo>
                <a:lnTo>
                  <a:pt x="1483" y="5328"/>
                </a:lnTo>
                <a:lnTo>
                  <a:pt x="1468" y="5328"/>
                </a:lnTo>
                <a:close/>
                <a:moveTo>
                  <a:pt x="2755" y="4593"/>
                </a:moveTo>
                <a:lnTo>
                  <a:pt x="183" y="4593"/>
                </a:lnTo>
                <a:lnTo>
                  <a:pt x="183" y="919"/>
                </a:lnTo>
                <a:lnTo>
                  <a:pt x="2755" y="919"/>
                </a:lnTo>
                <a:lnTo>
                  <a:pt x="2755" y="45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dir="t" rig="threeP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eaLnBrk="0" fontAlgn="base" hangingPunct="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1pPr>
            <a:lvl2pPr algn="l" eaLnBrk="0" fontAlgn="base" hangingPunct="0" marL="4572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2pPr>
            <a:lvl3pPr algn="l" eaLnBrk="0" fontAlgn="base" hangingPunct="0" marL="9144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3pPr>
            <a:lvl4pPr algn="l" eaLnBrk="0" fontAlgn="base" hangingPunct="0" marL="13716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4pPr>
            <a:lvl5pPr algn="l" eaLnBrk="0" fontAlgn="base" hangingPunct="0" marL="18288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5pPr>
            <a:lvl6pPr algn="l" defTabSz="914400" eaLnBrk="1" hangingPunct="1" latinLnBrk="0" marL="22860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6pPr>
            <a:lvl7pPr algn="l" defTabSz="914400" eaLnBrk="1" hangingPunct="1" latinLnBrk="0" marL="27432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7pPr>
            <a:lvl8pPr algn="l" defTabSz="914400" eaLnBrk="1" hangingPunct="1" latinLnBrk="0" marL="32004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8pPr>
            <a:lvl9pPr algn="l" defTabSz="914400" eaLnBrk="1" hangingPunct="1" latinLnBrk="0" marL="3657600" rtl="0">
              <a:defRPr kern="1200">
                <a:solidFill>
                  <a:schemeClr val="tx1"/>
                </a:solidFill>
                <a:latin charset="0" panose="020f0502020204030204" pitchFamily="34" typeface="Calibri"/>
                <a:ea charset="-122" panose="02010600030101010101" pitchFamily="2" typeface="宋体"/>
                <a:cs typeface="+mn-cs"/>
              </a:defRPr>
            </a:lvl9pPr>
          </a:lstStyle>
          <a:p>
            <a:pPr algn="ctr">
              <a:defRPr/>
            </a:pPr>
            <a:endParaRPr altLang="en-US" lang="zh-CN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6503" y="1054620"/>
            <a:ext cx="3191155" cy="640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lang="zh-CN" sz="3600">
                <a:solidFill>
                  <a:schemeClr val="accent2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会员优惠活动</a:t>
            </a:r>
          </a:p>
        </p:txBody>
      </p:sp>
      <p:sp>
        <p:nvSpPr>
          <p:cNvPr id="11" name="任意多边形 10"/>
          <p:cNvSpPr/>
          <p:nvPr/>
        </p:nvSpPr>
        <p:spPr>
          <a:xfrm>
            <a:off x="7872104" y="1731622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12" name="矩形 11"/>
          <p:cNvSpPr/>
          <p:nvPr/>
        </p:nvSpPr>
        <p:spPr>
          <a:xfrm>
            <a:off x="7779656" y="2441125"/>
            <a:ext cx="3904343" cy="448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  <a:p>
            <a:endParaRPr altLang="en-US" lang="zh-CN" sz="2400">
              <a:solidFill>
                <a:schemeClr val="bg1"/>
              </a:solidFill>
              <a:latin charset="-122" panose="02010800040101010101" pitchFamily="2" typeface="华文行楷"/>
              <a:ea charset="-122" panose="02010800040101010101" pitchFamily="2" typeface="华文行楷"/>
            </a:endParaRP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Ut enim ad minim veniam, quis nostrud exercitation ullamco laboris nisi ut aliquip ex ea commodo consequat.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rcRect b="41757" l="63731" r="26336" t="40188"/>
          <a:stretch>
            <a:fillRect/>
          </a:stretch>
        </p:blipFill>
        <p:spPr>
          <a:xfrm>
            <a:off x="10543572" y="-181468"/>
            <a:ext cx="1320801" cy="2384778"/>
          </a:xfrm>
          <a:prstGeom prst="rect">
            <a:avLst/>
          </a:prstGeom>
        </p:spPr>
      </p:pic>
    </p:spTree>
    <p:extLst>
      <p:ext uri="{BB962C8B-B14F-4D97-AF65-F5344CB8AC3E}">
        <p14:creationId val="2444721297"/>
      </p:ext>
    </p:extLst>
  </p:cSld>
  <p:clrMapOvr>
    <a:masterClrMapping/>
  </p:clrMapOvr>
  <mc:AlternateContent>
    <mc:Choice Requires="p15">
      <p:transition advTm="5000" p14:dur="5500" spd="slow">
        <p15:prstTrans prst="curtains"/>
      </p:transition>
    </mc:Choice>
    <mc:Fallback>
      <p:transition advTm="5000"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2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1" id="14" nodeType="afterEffect" presetClass="emph" presetID="32" presetSubtype="0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6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7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8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9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2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2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25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decel="100000" fill="hold" grpId="0" id="27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3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34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6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7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39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4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4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42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3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fill="hold" grpId="0" id="44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46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7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fill="hold" grpId="0" id="48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5"/>
      <p:bldP grpId="1" spid="5"/>
      <p:bldP grpId="0" spid="6"/>
      <p:bldP grpId="0" spid="8"/>
      <p:bldP grpId="0" spid="9"/>
      <p:bldP grpId="0" spid="10"/>
      <p:bldP grpId="0" spid="11"/>
      <p:bldP grpId="0" spid="12"/>
    </p:bldLst>
  </p:timing>
</p:sld>
</file>

<file path=ppt/slides/slide4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任意多边形 1"/>
          <p:cNvSpPr/>
          <p:nvPr/>
        </p:nvSpPr>
        <p:spPr>
          <a:xfrm>
            <a:off x="2447529" y="3816837"/>
            <a:ext cx="2401880" cy="3039988"/>
          </a:xfrm>
          <a:custGeom>
            <a:gdLst>
              <a:gd fmla="*/ 1043214 w 2401880" name="connsiteX0"/>
              <a:gd fmla="*/ 1118 h 3039988" name="connsiteY0"/>
              <a:gd fmla="*/ 2314654 w 2401880" name="connsiteX1"/>
              <a:gd fmla="*/ 102548 h 3039988" name="connsiteY1"/>
              <a:gd fmla="*/ 2401880 w 2401880" name="connsiteX2"/>
              <a:gd fmla="*/ 113625 h 3039988" name="connsiteY2"/>
              <a:gd fmla="*/ 2401880 w 2401880" name="connsiteX3"/>
              <a:gd fmla="*/ 3039988 h 3039988" name="connsiteY3"/>
              <a:gd fmla="*/ 0 w 2401880" name="connsiteX4"/>
              <a:gd fmla="*/ 3039988 h 3039988" name="connsiteY4"/>
              <a:gd fmla="*/ 0 w 2401880" name="connsiteX5"/>
              <a:gd fmla="*/ 53711 h 3039988" name="connsiteY5"/>
              <a:gd fmla="*/ 196338 w 2401880" name="connsiteX6"/>
              <a:gd fmla="*/ 34023 h 3039988" name="connsiteY6"/>
              <a:gd fmla="*/ 753044 w 2401880" name="connsiteX7"/>
              <a:gd fmla="*/ 2252 h 3039988" name="connsiteY7"/>
              <a:gd fmla="*/ 1043214 w 2401880" name="connsiteX8"/>
              <a:gd fmla="*/ 1118 h 3039988" name="connsiteY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b="b" l="l" r="r" t="t"/>
            <a:pathLst>
              <a:path h="3039988" w="2401880">
                <a:moveTo>
                  <a:pt x="1043214" y="1118"/>
                </a:moveTo>
                <a:cubicBezTo>
                  <a:pt x="1438155" y="8171"/>
                  <a:pt x="1864625" y="47983"/>
                  <a:pt x="2314654" y="102548"/>
                </a:cubicBezTo>
                <a:lnTo>
                  <a:pt x="2401880" y="113625"/>
                </a:lnTo>
                <a:lnTo>
                  <a:pt x="2401880" y="3039988"/>
                </a:lnTo>
                <a:lnTo>
                  <a:pt x="0" y="3039988"/>
                </a:lnTo>
                <a:lnTo>
                  <a:pt x="0" y="53711"/>
                </a:lnTo>
                <a:lnTo>
                  <a:pt x="196338" y="34023"/>
                </a:lnTo>
                <a:cubicBezTo>
                  <a:pt x="377857" y="18362"/>
                  <a:pt x="563705" y="7478"/>
                  <a:pt x="753044" y="2252"/>
                </a:cubicBezTo>
                <a:cubicBezTo>
                  <a:pt x="847714" y="-361"/>
                  <a:pt x="944478" y="-645"/>
                  <a:pt x="1043214" y="111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57150">
            <a:noFill/>
          </a:ln>
          <a:effectLst>
            <a:outerShdw algn="ctr" blurRad="63500" rotWithShape="0" sx="102000" sy="10200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3" name="任意多边形 2"/>
          <p:cNvSpPr/>
          <p:nvPr/>
        </p:nvSpPr>
        <p:spPr>
          <a:xfrm>
            <a:off x="9790120" y="3854827"/>
            <a:ext cx="2401880" cy="3001999"/>
          </a:xfrm>
          <a:custGeom>
            <a:gdLst>
              <a:gd fmla="*/ 2401880 w 2401880" name="connsiteX0"/>
              <a:gd fmla="*/ 0 h 3001999" name="connsiteY0"/>
              <a:gd fmla="*/ 2401880 w 2401880" name="connsiteX1"/>
              <a:gd fmla="*/ 3001999 h 3001999" name="connsiteY1"/>
              <a:gd fmla="*/ 0 w 2401880" name="connsiteX2"/>
              <a:gd fmla="*/ 3001999 h 3001999" name="connsiteY2"/>
              <a:gd fmla="*/ 0 w 2401880" name="connsiteX3"/>
              <a:gd fmla="*/ 431844 h 3001999" name="connsiteY3"/>
              <a:gd fmla="*/ 349032 w 2401880" name="connsiteX4"/>
              <a:gd fmla="*/ 399953 h 3001999" name="connsiteY4"/>
              <a:gd fmla="*/ 2373474 w 2401880" name="connsiteX5"/>
              <a:gd fmla="*/ 9117 h 3001999" name="connsiteY5"/>
              <a:gd fmla="*/ 2401880 w 2401880" name="connsiteX6"/>
              <a:gd fmla="*/ 0 h 3001999" name="connsiteY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b="b" l="l" r="r" t="t"/>
            <a:pathLst>
              <a:path h="3001999" w="2401880">
                <a:moveTo>
                  <a:pt x="2401880" y="0"/>
                </a:moveTo>
                <a:lnTo>
                  <a:pt x="2401880" y="3001999"/>
                </a:lnTo>
                <a:lnTo>
                  <a:pt x="0" y="3001999"/>
                </a:lnTo>
                <a:lnTo>
                  <a:pt x="0" y="431844"/>
                </a:lnTo>
                <a:lnTo>
                  <a:pt x="349032" y="399953"/>
                </a:lnTo>
                <a:cubicBezTo>
                  <a:pt x="1039226" y="325400"/>
                  <a:pt x="1761464" y="195219"/>
                  <a:pt x="2373474" y="9117"/>
                </a:cubicBezTo>
                <a:lnTo>
                  <a:pt x="2401880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57150">
            <a:noFill/>
          </a:ln>
          <a:effectLst>
            <a:outerShdw algn="ctr" blurRad="63500" rotWithShape="0" sx="102000" sy="10200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4" name="任意多边形 3"/>
          <p:cNvSpPr/>
          <p:nvPr/>
        </p:nvSpPr>
        <p:spPr>
          <a:xfrm>
            <a:off x="0" y="3875127"/>
            <a:ext cx="2401880" cy="2982873"/>
          </a:xfrm>
          <a:custGeom>
            <a:gdLst>
              <a:gd fmla="*/ 2401880 w 2401880" name="connsiteX0"/>
              <a:gd fmla="*/ 0 h 2982873" name="connsiteY0"/>
              <a:gd fmla="*/ 2401880 w 2401880" name="connsiteX1"/>
              <a:gd fmla="*/ 2982873 h 2982873" name="connsiteY1"/>
              <a:gd fmla="*/ 0 w 2401880" name="connsiteX2"/>
              <a:gd fmla="*/ 2982873 h 2982873" name="connsiteY2"/>
              <a:gd fmla="*/ 0 w 2401880" name="connsiteX3"/>
              <a:gd fmla="*/ 594573 h 2982873" name="connsiteY3"/>
              <a:gd fmla="*/ 24799 w 2401880" name="connsiteX4"/>
              <a:gd fmla="*/ 583827 h 2982873" name="connsiteY4"/>
              <a:gd fmla="*/ 2374939 w 2401880" name="connsiteX5"/>
              <a:gd fmla="*/ 2701 h 2982873" name="connsiteY5"/>
              <a:gd fmla="*/ 2401880 w 2401880" name="connsiteX6"/>
              <a:gd fmla="*/ 0 h 2982873" name="connsiteY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b="b" l="l" r="r" t="t"/>
            <a:pathLst>
              <a:path h="2982873" w="2401880">
                <a:moveTo>
                  <a:pt x="2401880" y="0"/>
                </a:moveTo>
                <a:lnTo>
                  <a:pt x="2401880" y="2982873"/>
                </a:lnTo>
                <a:lnTo>
                  <a:pt x="0" y="2982873"/>
                </a:lnTo>
                <a:lnTo>
                  <a:pt x="0" y="594573"/>
                </a:lnTo>
                <a:lnTo>
                  <a:pt x="24799" y="583827"/>
                </a:lnTo>
                <a:cubicBezTo>
                  <a:pt x="571736" y="356373"/>
                  <a:pt x="1401539" y="113912"/>
                  <a:pt x="2374939" y="2701"/>
                </a:cubicBezTo>
                <a:lnTo>
                  <a:pt x="2401880" y="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57150">
            <a:noFill/>
          </a:ln>
          <a:effectLst>
            <a:outerShdw algn="ctr" blurRad="63500" rotWithShape="0" sx="102000" sy="10200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5" name="任意多边形 4"/>
          <p:cNvSpPr/>
          <p:nvPr/>
        </p:nvSpPr>
        <p:spPr>
          <a:xfrm>
            <a:off x="4895060" y="3936261"/>
            <a:ext cx="2401880" cy="2920565"/>
          </a:xfrm>
          <a:custGeom>
            <a:gdLst>
              <a:gd fmla="*/ 0 w 2401880" name="connsiteX0"/>
              <a:gd fmla="*/ 0 h 2920565" name="connsiteY0"/>
              <a:gd fmla="*/ 208937 w 2401880" name="connsiteX1"/>
              <a:gd fmla="*/ 26533 h 2920565" name="connsiteY1"/>
              <a:gd fmla="*/ 1649594 w 2401880" name="connsiteX2"/>
              <a:gd fmla="*/ 221733 h 2920565" name="connsiteY2"/>
              <a:gd fmla="*/ 2401880 w 2401880" name="connsiteX3"/>
              <a:gd fmla="*/ 308453 h 2920565" name="connsiteY3"/>
              <a:gd fmla="*/ 2401880 w 2401880" name="connsiteX4"/>
              <a:gd fmla="*/ 2920565 h 2920565" name="connsiteY4"/>
              <a:gd fmla="*/ 0 w 2401880" name="connsiteX5"/>
              <a:gd fmla="*/ 2920565 h 2920565" name="connsiteY5"/>
              <a:gd fmla="*/ 0 w 2401880" name="connsiteX6"/>
              <a:gd fmla="*/ 0 h 2920565" name="connsiteY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b="b" l="l" r="r" t="t"/>
            <a:pathLst>
              <a:path h="2920565" w="2401880">
                <a:moveTo>
                  <a:pt x="0" y="0"/>
                </a:moveTo>
                <a:lnTo>
                  <a:pt x="208937" y="26533"/>
                </a:lnTo>
                <a:cubicBezTo>
                  <a:pt x="670247" y="87350"/>
                  <a:pt x="1153123" y="158418"/>
                  <a:pt x="1649594" y="221733"/>
                </a:cubicBezTo>
                <a:lnTo>
                  <a:pt x="2401880" y="308453"/>
                </a:lnTo>
                <a:lnTo>
                  <a:pt x="2401880" y="2920565"/>
                </a:lnTo>
                <a:lnTo>
                  <a:pt x="0" y="292056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57150">
            <a:noFill/>
          </a:ln>
          <a:effectLst>
            <a:outerShdw algn="ctr" blurRad="63500" rotWithShape="0" sx="102000" sy="10200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6" name="任意多边形 5"/>
          <p:cNvSpPr/>
          <p:nvPr/>
        </p:nvSpPr>
        <p:spPr>
          <a:xfrm>
            <a:off x="7342589" y="4248913"/>
            <a:ext cx="2401880" cy="2607913"/>
          </a:xfrm>
          <a:custGeom>
            <a:gdLst>
              <a:gd fmla="*/ 0 w 2401880" name="connsiteX0"/>
              <a:gd fmla="*/ 0 h 2607913" name="connsiteY0"/>
              <a:gd fmla="*/ 338704 w 2401880" name="connsiteX1"/>
              <a:gd fmla="*/ 30859 h 2607913" name="connsiteY1"/>
              <a:gd fmla="*/ 1501052 w 2401880" name="connsiteX2"/>
              <a:gd fmla="*/ 80893 h 2607913" name="connsiteY2"/>
              <a:gd fmla="*/ 2342741 w 2401880" name="connsiteX3"/>
              <a:gd fmla="*/ 47332 h 2607913" name="connsiteY3"/>
              <a:gd fmla="*/ 2401880 w 2401880" name="connsiteX4"/>
              <a:gd fmla="*/ 41929 h 2607913" name="connsiteY4"/>
              <a:gd fmla="*/ 2401880 w 2401880" name="connsiteX5"/>
              <a:gd fmla="*/ 2607913 h 2607913" name="connsiteY5"/>
              <a:gd fmla="*/ 0 w 2401880" name="connsiteX6"/>
              <a:gd fmla="*/ 2607913 h 2607913" name="connsiteY6"/>
              <a:gd fmla="*/ 0 w 2401880" name="connsiteX7"/>
              <a:gd fmla="*/ 0 h 2607913" name="connsiteY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b="b" l="l" r="r" t="t"/>
            <a:pathLst>
              <a:path h="2607913" w="2401880">
                <a:moveTo>
                  <a:pt x="0" y="0"/>
                </a:moveTo>
                <a:lnTo>
                  <a:pt x="338704" y="30859"/>
                </a:lnTo>
                <a:cubicBezTo>
                  <a:pt x="722989" y="62027"/>
                  <a:pt x="1111560" y="81237"/>
                  <a:pt x="1501052" y="80893"/>
                </a:cubicBezTo>
                <a:cubicBezTo>
                  <a:pt x="1760714" y="80664"/>
                  <a:pt x="2045440" y="69486"/>
                  <a:pt x="2342741" y="47332"/>
                </a:cubicBezTo>
                <a:lnTo>
                  <a:pt x="2401880" y="41929"/>
                </a:lnTo>
                <a:lnTo>
                  <a:pt x="2401880" y="2607913"/>
                </a:lnTo>
                <a:lnTo>
                  <a:pt x="0" y="260791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val="0"/>
                </a:ext>
              </a:extLst>
            </a:blip>
            <a:stretch>
              <a:fillRect/>
            </a:stretch>
          </a:blipFill>
          <a:ln w="57150">
            <a:noFill/>
          </a:ln>
          <a:effectLst>
            <a:outerShdw algn="ctr" blurRad="63500" rotWithShape="0" sx="102000" sy="10200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lstStyle/>
          <a:p>
            <a:pPr algn="ctr"/>
            <a:endParaRPr altLang="en-US" lang="zh-CN"/>
          </a:p>
        </p:txBody>
      </p:sp>
      <p:sp>
        <p:nvSpPr>
          <p:cNvPr id="11" name="文本框 10"/>
          <p:cNvSpPr txBox="1"/>
          <p:nvPr/>
        </p:nvSpPr>
        <p:spPr>
          <a:xfrm>
            <a:off x="537553" y="1198323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bg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菜品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7553" y="274993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characteristic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2473687" y="1113485"/>
            <a:ext cx="752475" cy="9048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121315" y="587092"/>
            <a:ext cx="7680159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</a:rPr>
              <a:t>Lorem ipsum dolor sit amet, consectetur adipisicing elit, sed do eiusmod tempor incididunt ut labore et dolore magna aliqua.</a:t>
            </a:r>
          </a:p>
          <a:p>
            <a:r>
              <a:rPr altLang="en-US" lang="zh-CN" sz="2400">
                <a:solidFill>
                  <a:schemeClr val="bg1"/>
                </a:solidFill>
              </a:rPr>
              <a:t>Lorem ipsum dolor sit amet, consectetur adipisicing elit, sed do eiusmod tempor incididunt ut labore et dolore magna aliqua.</a:t>
            </a:r>
          </a:p>
        </p:txBody>
      </p:sp>
    </p:spTree>
    <p:extLst>
      <p:ext uri="{BB962C8B-B14F-4D97-AF65-F5344CB8AC3E}">
        <p14:creationId val="2567346964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40000" fill="hold" grpId="0" id="5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40000" fill="hold" grpId="0" id="9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12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40000" fill="hold" grpId="0" id="13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1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40000" fill="hold" grpId="0" id="17" nodeType="withEffect" presetClass="entr" presetID="2" presetSubtype="4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2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40000" fill="hold" grpId="0" id="21" nodeType="withEffect" presetClass="entr" presetID="2" presetSubtype="4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2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2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5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26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8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  <p:bldP grpId="0" spid="3"/>
      <p:bldP grpId="0" spid="4"/>
      <p:bldP grpId="0" spid="5"/>
      <p:bldP grpId="0" spid="6"/>
      <p:bldP grpId="0" spid="14"/>
    </p:bldLst>
  </p:timing>
</p:sld>
</file>

<file path=ppt/slides/slide5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54804" y="1302760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bg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地理位置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1330943" y="310385"/>
            <a:ext cx="8623711" cy="91440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LOCATION</a:t>
            </a:r>
          </a:p>
        </p:txBody>
      </p:sp>
      <p:sp>
        <p:nvSpPr>
          <p:cNvPr id="4" name="矩形 3"/>
          <p:cNvSpPr/>
          <p:nvPr/>
        </p:nvSpPr>
        <p:spPr>
          <a:xfrm>
            <a:off x="1028740" y="2745925"/>
            <a:ext cx="3904343" cy="448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  <a:p>
            <a:endParaRPr altLang="en-US" lang="zh-CN" sz="2400">
              <a:solidFill>
                <a:schemeClr val="bg1"/>
              </a:solidFill>
              <a:latin charset="-122" panose="02010800040101010101" pitchFamily="2" typeface="华文行楷"/>
              <a:ea charset="-122" panose="02010800040101010101" pitchFamily="2" typeface="华文行楷"/>
            </a:endParaRP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Ut enim ad minim veniam, quis nostrud exercitation ullamco laboris nisi ut aliquip ex ea commodo consequat.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375150" y="2355400"/>
            <a:ext cx="800100" cy="781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5175250" y="3104503"/>
            <a:ext cx="762000" cy="819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0835698">
            <a:off x="4624021" y="982996"/>
            <a:ext cx="1102459" cy="9152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1244964">
            <a:off x="7135343" y="3240963"/>
            <a:ext cx="4236170" cy="28243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9970592" y="3077959"/>
            <a:ext cx="838200" cy="11620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904450" y="517930"/>
            <a:ext cx="3904343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我们来自世界尽头</a:t>
            </a: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consectetur adipisicing elit, sed do eiusmod tempor incididunt ut labore et dolore magna aliqua.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val="0"/>
              </a:ext>
            </a:extLst>
          </a:blip>
          <a:srcRect b="75840" l="76741" r="15175" t="13217"/>
          <a:stretch>
            <a:fillRect/>
          </a:stretch>
        </p:blipFill>
        <p:spPr>
          <a:xfrm>
            <a:off x="9253428" y="1915824"/>
            <a:ext cx="874217" cy="12104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val="0"/>
              </a:ext>
            </a:extLst>
          </a:blip>
          <a:srcRect b="13121" r="92726" t="69101"/>
          <a:stretch>
            <a:fillRect/>
          </a:stretch>
        </p:blipFill>
        <p:spPr>
          <a:xfrm>
            <a:off x="6402191" y="162450"/>
            <a:ext cx="502258" cy="1219200"/>
          </a:xfrm>
          <a:prstGeom prst="rect">
            <a:avLst/>
          </a:prstGeom>
        </p:spPr>
      </p:pic>
    </p:spTree>
    <p:extLst>
      <p:ext uri="{BB962C8B-B14F-4D97-AF65-F5344CB8AC3E}">
        <p14:creationId val="2928579888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4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6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7" nodeType="withEffect" presetClass="emph" presetID="32" presetSubtype="0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9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2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21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2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25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2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28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34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6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7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9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1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42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44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5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4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8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decel="100000" fill="hold" id="49" nodeType="after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750" fill="hold" id="5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5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53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750" id="5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fill="hold" id="56" nodeType="after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58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5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  <p:bldP grpId="0" spid="3"/>
      <p:bldP grpId="0" spid="4"/>
      <p:bldP grpId="0" spid="14"/>
    </p:bldLst>
  </p:timing>
</p:sld>
</file>

<file path=ppt/slides/slide6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 rot="20991894">
            <a:off x="-217745" y="-256215"/>
            <a:ext cx="5626383" cy="283464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altLang="zh-CN" lang="en-US" spc="300" sz="6000">
                <a:solidFill>
                  <a:schemeClr val="bg1"/>
                </a:solidFill>
                <a:latin charset="0" panose="00000400000000000000" pitchFamily="2" typeface="Satisfaction"/>
              </a:rPr>
              <a:t>oepnening hours</a:t>
            </a:r>
          </a:p>
        </p:txBody>
      </p:sp>
      <p:sp>
        <p:nvSpPr>
          <p:cNvPr id="3" name="文本框 2"/>
          <p:cNvSpPr txBox="1"/>
          <p:nvPr/>
        </p:nvSpPr>
        <p:spPr>
          <a:xfrm rot="20781164">
            <a:off x="804389" y="3097822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accent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营业时间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2550017" y="2281229"/>
            <a:ext cx="781050" cy="76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86302" y="528400"/>
            <a:ext cx="3191155" cy="640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lang="zh-CN" sz="3600">
                <a:solidFill>
                  <a:schemeClr val="accent2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我们的服务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6621903" y="1205402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7" name="矩形 6"/>
          <p:cNvSpPr/>
          <p:nvPr/>
        </p:nvSpPr>
        <p:spPr>
          <a:xfrm>
            <a:off x="6529455" y="1914905"/>
            <a:ext cx="3904343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周一至周四      XX—XX</a:t>
            </a: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周五                  XX—XX</a:t>
            </a: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周末                 XX—XX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466965">
            <a:off x="5809930" y="3876610"/>
            <a:ext cx="4710044" cy="26493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59068" y="4224739"/>
            <a:ext cx="3566745" cy="26332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5638800" y="3067050"/>
            <a:ext cx="914400" cy="723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9167840" y="670942"/>
            <a:ext cx="1123950" cy="800100"/>
          </a:xfrm>
          <a:prstGeom prst="rect">
            <a:avLst/>
          </a:prstGeom>
        </p:spPr>
      </p:pic>
    </p:spTree>
    <p:extLst>
      <p:ext uri="{BB962C8B-B14F-4D97-AF65-F5344CB8AC3E}">
        <p14:creationId val="2595347357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4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6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19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2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22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6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0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fill="hold" grpId="0" id="31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3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4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fill="hold" grpId="0" id="35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8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2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fill="hold" grpId="0" id="43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4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  <p:bldP grpId="0" spid="3"/>
      <p:bldP grpId="0" spid="5"/>
      <p:bldP grpId="0" spid="6"/>
      <p:bldP grpId="0" spid="7"/>
    </p:bldLst>
  </p:timing>
</p:sld>
</file>

<file path=ppt/slides/slide7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219200" y="800398"/>
            <a:ext cx="3390900" cy="50857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064954" y="2207973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bg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原料来源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4954" y="453647"/>
            <a:ext cx="8623711" cy="173736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MATERIAL </a:t>
            </a:r>
          </a:p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SOURCE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5300556" y="3764371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7" name="矩形 6"/>
          <p:cNvSpPr/>
          <p:nvPr/>
        </p:nvSpPr>
        <p:spPr>
          <a:xfrm>
            <a:off x="5208109" y="4473874"/>
            <a:ext cx="6983891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Ut enim ad minim veniam, quis nostrud exercitation ullamco laboris nisi ut aliquip ex ea commodo consequat.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952500" y="453647"/>
            <a:ext cx="914400" cy="723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21301190">
            <a:off x="8743347" y="1861373"/>
            <a:ext cx="3355877" cy="22400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7189204" y="3285208"/>
            <a:ext cx="1006513" cy="957811"/>
          </a:xfrm>
          <a:prstGeom prst="rect">
            <a:avLst/>
          </a:prstGeom>
        </p:spPr>
      </p:pic>
    </p:spTree>
    <p:extLst>
      <p:ext uri="{BB962C8B-B14F-4D97-AF65-F5344CB8AC3E}">
        <p14:creationId val="2436377932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58000" fill="hold" id="8" nodeType="withEffect" presetClass="emph" presetID="8" presetSubtype="0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9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accel="50000" decel="50000" fill="hold" id="10" nodeType="withEffect" presetClass="path" presetID="0" presetSubtype="0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625 0.3926 C -0.46701 0.35988 -0.4625 0.32038 -0.44896 0.2963 C -0.44722 0.28457 -0.4401 0.27593 -0.43542 0.26667 C -0.42569 0.24754 -0.40885 0.22655 -0.39479 0.22038 C -0.39028 0.21389 -0.38663 0.20896 -0.38125 0.20556 C -0.37656 0.20247 -0.37674 0.20525 -0.37292 0.20186 C -0.36997 0.19939 -0.36771 0.19445 -0.36458 0.1926 C -0.35295 0.18581 -0.34028 0.18488 -0.32812 0.18334 C -0.31493 0.17562 -0.30139 0.17501 -0.2875 0.17223 C -0.26198 0.1571 -0.22361 0.17254 -0.19479 0.17778 C -0.0875 0.1747 -0.15573 0.18056 -0.12083 0.17038 C -0.11701 0.16513 -0.11406 0.16389 -0.10937 0.16112 C -0.10052 0.14939 -0.09219 0.13797 -0.08437 0.12408 C -0.07917 0.11482 -0.06771 0.09136 -0.06042 0.08704 C -0.05625 0.07963 -0.05469 0.07038 -0.05208 0.06112 C -0.04618 0.04013 -0.05191 0.06142 -0.04583 0.0463 C -0.04288 0.03889 -0.04531 0.03859 -0.04062 0.03519 C -0.03542 0.03118 -0.02934 0.02717 -0.02396 0.02408 C -0.02153 0.02254 -0.02014 0.01822 -0.01771 0.01667 C -0.01562 0.01544 -0.01146 0.01297 -0.01146 0.01297 C -0.00816 0.0071 -0.00434 0.00587 -3.61111E-06 8.51852E-06" pathEditMode="relative" ptsTypes="ffffffffffffffffffffA">
                                      <p:cBhvr>
                                        <p:cTn dur="2000" fill="hold" id="1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fill="hold" id="12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 id="14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58000" fill="hold" id="15" nodeType="withEffect" presetClass="emph" presetID="8" presetSubtype="0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 id="16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accel="50000" decel="50000" fill="hold" id="17" nodeType="withEffect" presetClass="path" presetID="0" presetSubtype="0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6251 -0.61852 C 0.16841 -0.59784 0.1698 -0.57593 0.17293 -0.55371 C 0.17779 -0.51914 0.17466 -0.55617 0.17918 -0.51667 C 0.18612 -0.45648 0.17918 -0.4929 0.18855 -0.45 C 0.18994 -0.42161 0.19636 -0.3963 0.19897 -0.36852 C 0.20296 -0.32593 0.20539 -0.28241 0.2073 -0.23889 C 0.20869 -0.20525 0.20904 -0.20834 0.21043 -0.18364 C 0.21112 -0.1713 0.21251 -0.14661 0.21251 -0.14661 C 0.21164 -0.08426 0.21668 0.02315 0.20105 0.09259 C 0.19949 0.10987 0.19706 0.12808 0.19168 0.14259 C 0.18959 0.1571 0.18525 0.17315 0.17813 0.18148 C 0.1724 0.21142 0.154 0.21389 0.13959 0.22376 C 0.12327 0.22284 0.10487 0.23302 0.09063 0.21852 C 0.0797 0.20741 0.09411 0.21697 0.08438 0.21111 C 0.08178 0.20771 0.07848 0.20555 0.07605 0.20185 C 0.06911 0.19166 0.06806 0.17778 0.05938 0.16852 C 0.05435 0.1571 0.04949 0.14537 0.04376 0.13518 C 0.04133 0.12191 0.03577 0.11265 0.03126 0.10185 C 0.02883 0.09599 0.02727 0.0892 0.02501 0.08333 C 0.02171 0.07438 0.01893 0.06204 0.01668 0.05185 C 0.01581 0.04815 0.01581 0.04413 0.01459 0.04074 C 0.01199 0.03364 0.01043 0.02592 0.00834 0.01852 C 0.00661 0.01204 0.00331 0.00741 5.27778E-06 -3.7037E-07" pathEditMode="relative" ptsTypes="ffffffffffffffffffffffA">
                                      <p:cBhvr>
                                        <p:cTn dur="2000" fill="hold" id="1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23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5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29" nodeType="afterEffect" presetClass="entr" presetID="10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2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33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6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38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3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4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41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2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fill="hold" grpId="0" id="43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4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  <p:bldP grpId="0" spid="4"/>
      <p:bldP grpId="0" spid="6"/>
      <p:bldP grpId="0" spid="7"/>
    </p:bldLst>
  </p:timing>
</p:sld>
</file>

<file path=ppt/slides/slide8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1407583" y="1082675"/>
            <a:ext cx="3014133" cy="4521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064954" y="2207973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lang="zh-CN" sz="6600">
                <a:solidFill>
                  <a:schemeClr val="bg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原料来源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4954" y="453647"/>
            <a:ext cx="8623711" cy="173736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MATERIAL </a:t>
            </a:r>
          </a:p>
          <a:p>
            <a:pPr>
              <a:lnSpc>
                <a:spcPct val="150000"/>
              </a:lnSpc>
            </a:pPr>
            <a:r>
              <a:rPr altLang="zh-CN" lang="en-US" spc="300" sz="3600">
                <a:solidFill>
                  <a:schemeClr val="accent1"/>
                </a:solidFill>
                <a:latin charset="0" panose="00000400000000000000" pitchFamily="2" typeface="Satisfaction"/>
              </a:rPr>
              <a:t>SOURCE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5300556" y="3764371"/>
            <a:ext cx="1543050" cy="247793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7" name="矩形 6"/>
          <p:cNvSpPr/>
          <p:nvPr/>
        </p:nvSpPr>
        <p:spPr>
          <a:xfrm>
            <a:off x="5208110" y="4473874"/>
            <a:ext cx="3764312" cy="3017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Ut enim ad minim veniam,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764346" y="720725"/>
            <a:ext cx="914400" cy="723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8972422" y="2806976"/>
            <a:ext cx="3213834" cy="24103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val="3842125209"/>
      </p:ext>
    </p:extLst>
  </p:cSld>
  <p:clrMapOvr>
    <a:masterClrMapping/>
  </p:clrMapOvr>
  <mc:AlternateContent>
    <mc:Choice Requires="p14">
      <p:transition p14:dur="1500" spd="slow">
        <p:blinds dir="vert"/>
      </p:transition>
    </mc:Choice>
    <mc:Fallback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58000" fill="hold" id="8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 id="9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accel="50000" decel="50000" fill="hold" id="10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5 -0.47408 C -0.47187 -0.46574 -0.46892 -0.45957 -0.46562 -0.45185 C -0.46094 -0.44136 -0.45937 -0.43334 -0.45312 -0.42593 C -0.45191 -0.41914 -0.44444 -0.40618 -0.44062 -0.40371 C -0.43455 -0.3929 -0.42604 -0.37963 -0.41771 -0.37593 C -0.41146 -0.3676 -0.40451 -0.36389 -0.39687 -0.36111 C -0.37916 -0.34537 -0.3526 -0.34167 -0.33333 -0.34074 C -0.27552 -0.33889 -0.21736 -0.33827 -0.15937 -0.33704 C -0.14479 -0.33334 -0.12986 -0.33056 -0.11562 -0.32408 C -0.11111 -0.31883 -0.10521 -0.31605 -0.1 -0.31297 C -0.09479 -0.30371 -0.08958 -0.29445 -0.08437 -0.28519 C -0.0809 -0.27902 -0.07969 -0.27099 -0.07604 -0.26482 C -0.07587 -0.26235 -0.07587 -0.25957 -0.075 -0.25741 C -0.07413 -0.2534 -0.07083 -0.2463 -0.07083 -0.2463 C -0.06979 -0.23889 -0.06996 -0.23827 -0.06771 -0.23148 C -0.06666 -0.22778 -0.06354 -0.22037 -0.06354 -0.22037 C -0.06215 -0.21081 -0.05937 -0.20093 -0.05625 -0.1926 C -0.05434 -0.18766 -0.05017 -0.17778 -0.05017 -0.17778 C -0.04635 -0.15895 -0.03941 -0.14136 -0.03541 -0.12223 C -0.0316 -0.10432 -0.02847 -0.08488 -0.025 -0.06667 C -0.02413 -0.06235 -0.02205 -0.05957 -0.02083 -0.05556 C -0.01788 -0.04506 -0.01406 -0.03581 -0.01041 -0.02593 C -0.00746 -0.01729 -0.00503 -0.00895 5.55556E-07 -2.46914E-07" pathEditMode="relative" ptsTypes="ffffffffffffffffffffffA">
                                      <p:cBhvr>
                                        <p:cTn dur="2000" fill="hold" id="1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fill="hold" id="12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 id="14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58000" fill="hold" id="15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 id="16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accel="50000" decel="50000" fill="hold" id="17" nodeType="withEffect" presetClass="path" presetID="0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5 -0.47408 C -0.47187 -0.46574 -0.46892 -0.45957 -0.46562 -0.45185 C -0.46094 -0.44136 -0.45937 -0.43334 -0.45312 -0.42593 C -0.45191 -0.41914 -0.44444 -0.40618 -0.44062 -0.40371 C -0.43455 -0.3929 -0.42604 -0.37963 -0.41771 -0.37593 C -0.41146 -0.3676 -0.40451 -0.36389 -0.39687 -0.36111 C -0.37916 -0.34537 -0.3526 -0.34167 -0.33333 -0.34074 C -0.27552 -0.33889 -0.21736 -0.33827 -0.15937 -0.33704 C -0.14479 -0.33334 -0.12986 -0.33056 -0.11562 -0.32408 C -0.11111 -0.31883 -0.10521 -0.31605 -0.1 -0.31297 C -0.09479 -0.30371 -0.08958 -0.29445 -0.08437 -0.28519 C -0.0809 -0.27902 -0.07969 -0.27099 -0.07604 -0.26482 C -0.07587 -0.26235 -0.07587 -0.25957 -0.075 -0.25741 C -0.07413 -0.2534 -0.07083 -0.2463 -0.07083 -0.2463 C -0.06979 -0.23889 -0.06996 -0.23827 -0.06771 -0.23148 C -0.06666 -0.22778 -0.06354 -0.22037 -0.06354 -0.22037 C -0.06215 -0.21081 -0.05937 -0.20093 -0.05625 -0.1926 C -0.05434 -0.18766 -0.05017 -0.17778 -0.05017 -0.17778 C -0.04635 -0.15895 -0.03941 -0.14136 -0.03541 -0.12223 C -0.0316 -0.10432 -0.02847 -0.08488 -0.025 -0.06667 C -0.02413 -0.06235 -0.02205 -0.05957 -0.02083 -0.05556 C -0.01788 -0.04506 -0.01406 -0.03581 -0.01041 -0.02593 C -0.00746 -0.01729 -0.00503 -0.00895 5.55556E-07 -2.46914E-07" pathEditMode="relative" ptsTypes="ffffffffffffffffffffffA">
                                      <p:cBhvr>
                                        <p:cTn dur="2000" fill="hold" id="1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23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5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8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9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30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32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34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6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  <p:bldP grpId="0" spid="4"/>
      <p:bldP grpId="0" spid="6"/>
      <p:bldP grpId="0" spid="7"/>
    </p:bldLst>
  </p:timing>
</p:sld>
</file>

<file path=ppt/slides/slide9.xml><?xml version="1.0" encoding="utf-8"?>
<p:sld xmlns:a="http://schemas.openxmlformats.org/drawingml/2006/main" xmlns:a14="http://schemas.microsoft.com/office/drawing/2010/main" xmlns:m="http://schemas.openxmlformats.org/officeDocument/2006/math" xmlns:mc="http://schemas.openxmlformats.org/markup-compatibility/2006" xmlns:p="http://schemas.openxmlformats.org/presentationml/2006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 xmlns:w="http://schemas.openxmlformats.org/wordprocessingml/2006/main" xmlns:wp="http://schemas.openxmlformats.org/drawingml/2006/wordprocessingDrawing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7413909" y="744319"/>
            <a:ext cx="3993797" cy="48864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2302" y="744319"/>
            <a:ext cx="7508248" cy="6400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lang="zh-CN" sz="3600">
                <a:solidFill>
                  <a:schemeClr val="accent2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我们的大厨师从新西兰TOM大师</a:t>
            </a:r>
          </a:p>
        </p:txBody>
      </p:sp>
      <p:sp>
        <p:nvSpPr>
          <p:cNvPr id="4" name="任意多边形 3"/>
          <p:cNvSpPr/>
          <p:nvPr/>
        </p:nvSpPr>
        <p:spPr>
          <a:xfrm rot="21358092">
            <a:off x="880754" y="1478471"/>
            <a:ext cx="4643746" cy="407479"/>
          </a:xfrm>
          <a:custGeom>
            <a:gdLst>
              <a:gd fmla="*/ 0 w 1543050" name="connsiteX0"/>
              <a:gd fmla="*/ 247793 h 247793" name="connsiteY0"/>
              <a:gd fmla="*/ 742950 w 1543050" name="connsiteX1"/>
              <a:gd fmla="*/ 143 h 247793" name="connsiteY1"/>
              <a:gd fmla="*/ 1047750 w 1543050" name="connsiteX2"/>
              <a:gd fmla="*/ 209693 h 247793" name="connsiteY2"/>
              <a:gd fmla="*/ 1543050 w 1543050" name="connsiteX3"/>
              <a:gd fmla="*/ 57293 h 247793" name="connsiteY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247793" w="1543050">
                <a:moveTo>
                  <a:pt x="0" y="247793"/>
                </a:moveTo>
                <a:cubicBezTo>
                  <a:pt x="284162" y="127143"/>
                  <a:pt x="568325" y="6493"/>
                  <a:pt x="742950" y="143"/>
                </a:cubicBezTo>
                <a:cubicBezTo>
                  <a:pt x="917575" y="-6207"/>
                  <a:pt x="914400" y="200168"/>
                  <a:pt x="1047750" y="209693"/>
                </a:cubicBezTo>
                <a:cubicBezTo>
                  <a:pt x="1181100" y="219218"/>
                  <a:pt x="1450975" y="82693"/>
                  <a:pt x="1543050" y="5729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5" name="矩形 4"/>
          <p:cNvSpPr/>
          <p:nvPr/>
        </p:nvSpPr>
        <p:spPr>
          <a:xfrm>
            <a:off x="845457" y="2130824"/>
            <a:ext cx="4744772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Lorem ipsum dolor sit amet, consectetur adipisicing elit, sed do eiusmod tempor incididunt ut labore et dolore magna aliqua.</a:t>
            </a:r>
          </a:p>
          <a:p>
            <a:endParaRPr altLang="en-US" lang="zh-CN" sz="2400">
              <a:solidFill>
                <a:schemeClr val="bg1"/>
              </a:solidFill>
              <a:latin charset="-122" panose="02010800040101010101" pitchFamily="2" typeface="华文行楷"/>
              <a:ea charset="-122" panose="02010800040101010101" pitchFamily="2" typeface="华文行楷"/>
            </a:endParaRPr>
          </a:p>
          <a:p>
            <a:r>
              <a:rPr altLang="en-US" lang="zh-CN" sz="24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Ut enim ad minim veniam, quis nostrud exercitation ullamco laboris nisi ut aliquip ex ea commodo consequat.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929325" y="5135486"/>
            <a:ext cx="942975" cy="990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 rot="878716">
            <a:off x="7381851" y="4379731"/>
            <a:ext cx="885159" cy="8574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4578070" y="5249719"/>
            <a:ext cx="800100" cy="781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val="0"/>
              </a:ext>
            </a:extLst>
          </a:blip>
          <a:stretch>
            <a:fillRect/>
          </a:stretch>
        </p:blipFill>
        <p:spPr>
          <a:xfrm>
            <a:off x="2680192" y="5163994"/>
            <a:ext cx="914400" cy="9525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2190124">
            <a:off x="8015874" y="840750"/>
            <a:ext cx="5377218" cy="109728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lang="zh-CN" sz="6600">
                <a:solidFill>
                  <a:schemeClr val="accent1"/>
                </a:solidFill>
                <a:latin charset="-122" panose="02010601030101010101" pitchFamily="2" typeface="叶根友圆趣卡通体"/>
                <a:ea charset="-122" panose="02010601030101010101" pitchFamily="2" typeface="叶根友圆趣卡通体"/>
              </a:rPr>
              <a:t>主厨</a:t>
            </a:r>
          </a:p>
        </p:txBody>
      </p:sp>
    </p:spTree>
    <p:extLst>
      <p:ext uri="{BB962C8B-B14F-4D97-AF65-F5344CB8AC3E}">
        <p14:creationId val="2012226589"/>
      </p:ext>
    </p:extLst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3" presetSubtype="28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0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1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1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16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1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18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100000" fill="hold" grpId="0" id="19" nodeType="withEffect" presetClass="entr" presetID="4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2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37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2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2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30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1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32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4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3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3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3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40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1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43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44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4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46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7" nodeType="with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49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675" fill="hold" id="5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75" fill="hold" id="52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  <p:bldP grpId="0" spid="4"/>
      <p:bldP grpId="0" spid="5"/>
      <p:bldP grpId="0" spid="10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4.14"/>
  <p:tag name="AS_TITLE" val="Aspose.Slides for .NET 4.0 Client Profile"/>
  <p:tag name="AS_VERSION" val="20.4"/>
  <p:tag name="ISPRING_PRESENTATION_TITLE" val="PowerPoint 演示文稿"/>
</p:tagLst>
</file>

<file path=ppt/theme/theme1.xml><?xml version="1.0" encoding="utf-8"?>
<a:theme xmlns:r="http://schemas.openxmlformats.org/officeDocument/2006/relationships" xmlns:a="http://schemas.openxmlformats.org/drawingml/2006/main" name="">
  <a:themeElements>
    <a:clrScheme name="0-西餐厅轮播视频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F9BA"/>
      </a:accent1>
      <a:accent2>
        <a:srgbClr val="ED9B49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-西餐厅轮播视频">
      <a:majorFont>
        <a:latin typeface="Satisfaction"/>
        <a:ea typeface="叶根友圆趣卡通体"/>
        <a:cs typeface="Arial"/>
      </a:majorFont>
      <a:minorFont>
        <a:latin typeface="华文行楷"/>
        <a:ea typeface="华文行楷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bg1"/>
          </a:solidFill>
        </a:ln>
      </a:spPr>
      <a:bodyPr anchor="ctr" rtlCol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id="{62F939B6-93AF-4DB8-9C6B-D6C7DFDC589F}" name="Office Theme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id="{62F939B6-93AF-4DB8-9C6B-D6C7DFDC589F}" name="Office Theme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id="{62F939B6-93AF-4DB8-9C6B-D6C7DFDC589F}" name="Office Theme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aragraphs>154</Paragraphs>
  <Slides>32</Slides>
  <Notes>32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baseType="lpstr" size="44">
      <vt:lpstr>Arial</vt:lpstr>
      <vt:lpstr>Satisfaction</vt:lpstr>
      <vt:lpstr>叶根友圆趣卡通体</vt:lpstr>
      <vt:lpstr>华文行楷</vt:lpstr>
      <vt:lpstr>Calibri Light</vt:lpstr>
      <vt:lpstr>Calibri</vt:lpstr>
      <vt:lpstr>华文细黑</vt:lpstr>
      <vt:lpstr>Helvetica</vt:lpstr>
      <vt:lpstr>宋体</vt:lpstr>
      <vt:lpstr>微软雅黑</vt:lpstr>
      <vt:lpstr>微软雅黑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20.0400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2021-08-22T11:51:30Z</dcterms:created>
  <cp:lastPrinted>2021-08-22T11:51:30Z</cp:lastPrinted>
  <dcterms:modified xsi:type="dcterms:W3CDTF">2021-08-22T05:39:13Z</dcterms:modified>
  <cp:revision>1</cp:revision>
</cp:coreProperties>
</file>