
<file path=[Content_Types].xml><?xml version="1.0" encoding="utf-8"?>
<Types xmlns="http://schemas.openxmlformats.org/package/2006/content-types">
  <Default ContentType="image/jpeg" Extension="jpeg"/>
  <Default ContentType="image/png" Extension="png"/>
  <Default ContentType="application/vnd.openxmlformats-package.relationships+xml" Extension="rels"/>
  <Default ContentType="application/vnd.openxmlformats-officedocument.spreadsheetml.sheet" Extension="xlsx"/>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drawingml.chart+xml" PartName="/ppt/charts/chart1.xml"/>
  <Override ContentType="application/vnd.openxmlformats-officedocument.presentationml.handoutMaster+xml" PartName="/ppt/handoutMasters/handoutMaster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3.xml"/>
  <Override ContentType="application/vnd.openxmlformats-officedocument.presentationml.slideLayout+xml" PartName="/ppt/slideLayouts/slideLayout14.xml"/>
  <Override ContentType="application/vnd.openxmlformats-officedocument.presentationml.slideLayout+xml" PartName="/ppt/slideLayouts/slideLayout15.xml"/>
  <Override ContentType="application/vnd.openxmlformats-officedocument.presentationml.slideLayout+xml" PartName="/ppt/slideLayouts/slideLayout16.xml"/>
  <Override ContentType="application/vnd.openxmlformats-officedocument.presentationml.slideLayout+xml" PartName="/ppt/slideLayouts/slideLayout17.xml"/>
  <Override ContentType="application/vnd.openxmlformats-officedocument.presentationml.slideMaster+xml" PartName="/ppt/slideMasters/slideMaster1.xml"/>
  <Override ContentType="application/vnd.openxmlformats-officedocument.presentationml.slideMaster+xml" PartName="/ppt/slideMasters/slideMaster2.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tableStyles+xml" PartName="/ppt/tableStyles.xml"/>
  <Override ContentType="application/vnd.openxmlformats-officedocument.presentationml.tags+xml" PartName="/ppt/tags/tag1.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theme+xml" PartName="/ppt/theme/theme4.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core.xml" Type="http://schemas.openxmlformats.org/package/2006/relationships/metadata/core-properties"/><Relationship Id="rId3" Target="docProps/app.xml" Type="http://schemas.openxmlformats.org/officeDocument/2006/relationships/extended-properties"/><Relationship Id="rId4" Target="docProps/thumbnail.jpeg" Type="http://schemas.openxmlformats.org/package/2006/relationships/metadata/thumbnail"/></Relationships>
</file>

<file path=ppt/presentation.xml><?xml version="1.0" encoding="utf-8"?>
<p:presentation xmlns:r="http://schemas.openxmlformats.org/officeDocument/2006/relationships" xmlns:a="http://schemas.openxmlformats.org/drawingml/2006/main" xmlns:p="http://schemas.openxmlformats.org/presentationml/2006/main" saveSubsetFonts="1" autoCompressPictures="0">
  <p:sldMasterIdLst>
    <p:sldMasterId id="2147483648" r:id="rId1"/>
    <p:sldMasterId id="2147483660" r:id="rId2"/>
  </p:sldMasterIdLst>
  <p:notesMasterIdLst>
    <p:notesMasterId r:id="rId3"/>
  </p:notesMasterIdLst>
  <p:handoutMasterIdLst>
    <p:handoutMasterId r:id="rId4"/>
  </p:handoutMasterIdLst>
  <p:sldIdLst>
    <p:sldId id="256" r:id="rId5"/>
    <p:sldId id="257" r:id="rId6"/>
    <p:sldId id="258" r:id="rId7"/>
    <p:sldId id="259" r:id="rId8"/>
    <p:sldId id="260" r:id="rId9"/>
    <p:sldId id="261" r:id="rId10"/>
    <p:sldId id="262" r:id="rId11"/>
  </p:sldIdLst>
  <p:sldSz cx="12192000" cy="6858000"/>
  <p:notesSz cx="6858000" cy="9144000"/>
  <p:custDataLst>
    <p:tags r:id="rId12"/>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 uri="{1BD7E111-0CB8-44D6-8891-C1BB2F81B7CC}">
      <p1710:readonlyRecommended xmlns:p1710="http://schemas.microsoft.com/office/powerpoint/2017/10/main" val="0"/>
    </p:ext>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309" autoAdjust="0"/>
    <p:restoredTop sz="94660"/>
  </p:normalViewPr>
  <p:slideViewPr>
    <p:cSldViewPr>
      <p:cViewPr varScale="1">
        <p:scale>
          <a:sx n="107" d="100"/>
          <a:sy n="107" d="100"/>
        </p:scale>
        <p:origin x="1134" y="96"/>
      </p:cViewPr>
      <p:guideLst>
        <p:guide orient="horz" pos="2160"/>
        <p:guide pos="3840"/>
      </p:guideLst>
    </p:cSldViewPr>
  </p:slideViewPr>
  <p:notesTextViewPr>
    <p:cViewPr>
      <p:scale>
        <a:sx n="100" d="100"/>
        <a:sy n="100" d="100"/>
      </p:scale>
      <p:origin x="0" y="0"/>
    </p:cViewPr>
  </p:notesTextViewPr>
  <p:sorterViewPr>
    <p:cViewPr>
      <p:scale>
        <a:sx n="66" d="100"/>
        <a:sy n="66" d="100"/>
      </p:scale>
      <p:origin x="0" y="0"/>
    </p:cViewPr>
  </p:sorterViewPr>
  <p:notesViewPr>
    <p:cSldViewPr showGuides="1">
      <p:cViewPr varScale="1">
        <p:scale>
          <a:sx n="86" d="100"/>
          <a:sy n="86" d="100"/>
        </p:scale>
        <p:origin x="3864" y="78"/>
      </p:cViewPr>
      <p:guideLst/>
    </p:cSldViewPr>
  </p:notesViewPr>
  <p:gridSpacing cx="72008" cy="72008"/>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slides/slide6.xml" Type="http://schemas.openxmlformats.org/officeDocument/2006/relationships/slide"/><Relationship Id="rId11" Target="slides/slide7.xml" Type="http://schemas.openxmlformats.org/officeDocument/2006/relationships/slide"/><Relationship Id="rId12" Target="tags/tag1.xml" Type="http://schemas.openxmlformats.org/officeDocument/2006/relationships/tags"/><Relationship Id="rId13" Target="presProps.xml" Type="http://schemas.openxmlformats.org/officeDocument/2006/relationships/presProps"/><Relationship Id="rId14" Target="viewProps.xml" Type="http://schemas.openxmlformats.org/officeDocument/2006/relationships/viewProps"/><Relationship Id="rId15" Target="theme/theme1.xml" Type="http://schemas.openxmlformats.org/officeDocument/2006/relationships/theme"/><Relationship Id="rId16" Target="tableStyles.xml" Type="http://schemas.openxmlformats.org/officeDocument/2006/relationships/tableStyles"/><Relationship Id="rId2" Target="slideMasters/slideMaster2.xml" Type="http://schemas.openxmlformats.org/officeDocument/2006/relationships/slideMaster"/><Relationship Id="rId3" Target="notesMasters/notesMaster1.xml" Type="http://schemas.openxmlformats.org/officeDocument/2006/relationships/notesMaster"/><Relationship Id="rId4" Target="handoutMasters/handoutMaster1.xml" Type="http://schemas.openxmlformats.org/officeDocument/2006/relationships/handoutMaster"/><Relationship Id="rId5" Target="slides/slide1.xml" Type="http://schemas.openxmlformats.org/officeDocument/2006/relationships/slide"/><Relationship Id="rId6" Target="slides/slide2.xml" Type="http://schemas.openxmlformats.org/officeDocument/2006/relationships/slide"/><Relationship Id="rId7" Target="slides/slide3.xml" Type="http://schemas.openxmlformats.org/officeDocument/2006/relationships/slide"/><Relationship Id="rId8" Target="slides/slide4.xml" Type="http://schemas.openxmlformats.org/officeDocument/2006/relationships/slide"/><Relationship Id="rId9" Target="slides/slide5.xml" Type="http://schemas.openxmlformats.org/officeDocument/2006/relationships/slide"/></Relationships>
</file>

<file path=ppt/charts/_rels/chart1.xml.rels><?xml version="1.0" encoding="UTF-8" standalone="yes"?><Relationships xmlns="http://schemas.openxmlformats.org/package/2006/relationships"><Relationship Id="rId1" Target="../embeddings/Microsoft_Excel_Worksheet1.xlsx" Type="http://schemas.openxmlformats.org/officeDocument/2006/relationships/package"/></Relationships>
</file>

<file path=ppt/charts/chart1.xml><?xml version="1.0" encoding="utf-8"?>
<c:chartSpace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c="http://schemas.openxmlformats.org/drawingml/2006/chart">
  <c:date1904 val="1"/>
  <c:lang val="zh-CN"/>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1"/>
    <c:plotArea>
      <c:barChart>
        <c:barDir val="col"/>
        <c:grouping val="clustered"/>
        <c:varyColors val="1"/>
        <c:ser>
          <c:idx val="0"/>
          <c:order val="0"/>
          <c:tx>
            <c:strRef>
              <c:f>Sheet1!$B$1</c:f>
              <c:strCache>
                <c:ptCount val="1"/>
                <c:pt idx="0">
                  <c:v>系列 1</c:v>
                </c:pt>
              </c:strCache>
            </c:strRef>
          </c:tx>
          <c:spPr>
            <a:solidFill>
              <a:srgbClr val="ED1A39"/>
            </a:solidFill>
          </c:spPr>
          <c:invertIfNegative val="1"/>
          <c:dPt>
            <c:idx val="4"/>
            <c:invertIfNegative val="1"/>
            <c:spPr>
              <a:solidFill>
                <a:srgbClr val="000000"/>
              </a:solidFill>
            </c:spPr>
          </c:dPt>
          <c:dLbls>
            <c:dLbl>
              <c:idx val="0"/>
              <c:showLegendKey val="1"/>
              <c:showVal val="1"/>
              <c:showCatName val="1"/>
              <c:showSerName val="1"/>
              <c:showPercent val="1"/>
              <c:showBubbleSize val="1"/>
              <c:extLst/>
            </c:dLbl>
            <c:dLbl>
              <c:idx val="1"/>
              <c:showLegendKey val="1"/>
              <c:showVal val="1"/>
              <c:showCatName val="1"/>
              <c:showSerName val="1"/>
              <c:showPercent val="1"/>
              <c:showBubbleSize val="1"/>
              <c:extLst/>
            </c:dLbl>
            <c:dLbl>
              <c:idx val="2"/>
              <c:showLegendKey val="1"/>
              <c:showVal val="1"/>
              <c:showCatName val="1"/>
              <c:showSerName val="1"/>
              <c:showPercent val="1"/>
              <c:showBubbleSize val="1"/>
              <c:extLst/>
            </c:dLbl>
            <c:dLbl>
              <c:idx val="3"/>
              <c:showLegendKey val="1"/>
              <c:showVal val="1"/>
              <c:showCatName val="1"/>
              <c:showSerName val="1"/>
              <c:showPercent val="1"/>
              <c:showBubbleSize val="1"/>
              <c:extLst/>
            </c:dLbl>
            <c:dLbl>
              <c:idx val="4"/>
              <c:showLegendKey val="1"/>
              <c:showVal val="1"/>
              <c:showCatName val="1"/>
              <c:showSerName val="1"/>
              <c:showPercent val="1"/>
              <c:showBubbleSize val="1"/>
              <c:extLst/>
            </c:dLbl>
            <c:dLbl>
              <c:idx val="5"/>
              <c:showLegendKey val="1"/>
              <c:showVal val="1"/>
              <c:showCatName val="1"/>
              <c:showSerName val="1"/>
              <c:showPercent val="1"/>
              <c:showBubbleSize val="1"/>
              <c:extLst/>
            </c:dLbl>
            <c:dLbl>
              <c:idx val="6"/>
              <c:showLegendKey val="1"/>
              <c:showVal val="1"/>
              <c:showCatName val="1"/>
              <c:showSerName val="1"/>
              <c:showPercent val="1"/>
              <c:showBubbleSize val="1"/>
              <c:extLst/>
            </c:dLbl>
            <c:spPr>
              <a:noFill/>
              <a:ln>
                <a:noFill/>
              </a:ln>
              <a:effectLst/>
            </c:spPr>
            <c:txPr>
              <a:bodyPr/>
              <a:p>
                <a:pPr>
                  <a:defRPr sz="1000" b="1" smtId="4294967295"/>
                </a:pPr>
                <a:endParaRPr sz="1000" b="1" smtId="4294967295"/>
              </a:p>
            </c:txPr>
            <c:showLegendKey val="1"/>
            <c:showVal val="1"/>
            <c:showCatName val="1"/>
            <c:showSerName val="1"/>
            <c:showPercent val="1"/>
            <c:showBubbleSize val="1"/>
            <c:extLst/>
          </c:dLbls>
          <c:cat>
            <c:numRef>
              <c:f>Sheet1!$A$2:$A$8</c:f>
              <c:numCache>
                <c:formatCode>General</c:formatCode>
                <c:ptCount val="7"/>
                <c:pt idx="0">
                  <c:v>2012</c:v>
                </c:pt>
                <c:pt idx="1">
                  <c:v>2011</c:v>
                </c:pt>
                <c:pt idx="2">
                  <c:v>2010</c:v>
                </c:pt>
                <c:pt idx="3">
                  <c:v>2009</c:v>
                </c:pt>
                <c:pt idx="4">
                  <c:v>2008</c:v>
                </c:pt>
                <c:pt idx="5">
                  <c:v>2007</c:v>
                </c:pt>
                <c:pt idx="6">
                  <c:v>2006</c:v>
                </c:pt>
              </c:numCache>
            </c:numRef>
          </c:cat>
          <c:val>
            <c:numRef>
              <c:f>Sheet1!$B$2:$B$8</c:f>
              <c:numCache>
                <c:formatCode>General</c:formatCode>
                <c:ptCount val="7"/>
                <c:pt idx="0">
                  <c:v>6</c:v>
                </c:pt>
                <c:pt idx="1">
                  <c:v>5</c:v>
                </c:pt>
                <c:pt idx="2">
                  <c:v>4</c:v>
                </c:pt>
                <c:pt idx="3">
                  <c:v>3.5</c:v>
                </c:pt>
                <c:pt idx="4">
                  <c:v>4.5</c:v>
                </c:pt>
                <c:pt idx="5">
                  <c:v>2.5</c:v>
                </c:pt>
                <c:pt idx="6">
                  <c:v>3</c:v>
                </c:pt>
              </c:numCache>
            </c:numRef>
          </c:val>
          <c:extLst>
            <c:ext uri="{6F2FDCE9-48DA-4B69-8628-5D25D57E5C99}">
              <c14:invertSolidFillFmt xmlns:c14="http://schemas.microsoft.com/office/drawing/2007/8/2/chart">
                <c14:spPr>
                  <a:solidFill>
                    <a:srgbClr val="FFFFFF"/>
                  </a:solidFill>
                  <a:ln>
                    <a:noFill/>
                  </a:ln>
                  <a:effectLst/>
                </c14:spPr>
              </c14:invertSolidFillFmt>
            </c:ext>
          </c:extLst>
        </c:ser>
        <c:dLbls>
          <c:showLegendKey val="0"/>
          <c:showVal val="0"/>
          <c:showCatName val="0"/>
          <c:showSerName val="0"/>
          <c:showPercent val="0"/>
          <c:showBubbleSize val="0"/>
          <c:showLeaderLines val="0"/>
        </c:dLbls>
        <c:gapWidth/>
        <c:overlap/>
        <c:axId val="208095488"/>
        <c:axId val="208096048"/>
      </c:barChart>
      <c:catAx>
        <c:axId val="208095488"/>
        <c:scaling>
          <c:orientation/>
        </c:scaling>
        <c:delete val="1"/>
        <c:axPos val="b"/>
        <c:numFmt formatCode="General" sourceLinked="1"/>
        <c:majorTickMark val="out"/>
        <c:minorTickMark val="none"/>
        <c:crossAx val="208096048"/>
        <c:auto val="0"/>
        <c:lblAlgn val="ctr"/>
        <c:lblOffset/>
        <c:noMultiLvlLbl val="1"/>
      </c:catAx>
      <c:valAx>
        <c:axId val="208096048"/>
        <c:scaling>
          <c:orientation/>
        </c:scaling>
        <c:delete val="1"/>
        <c:axPos val="l"/>
        <c:majorGridlines/>
        <c:numFmt formatCode="General" sourceLinked="1"/>
        <c:majorTickMark val="out"/>
        <c:minorTickMark val="none"/>
        <c:crossAx val="208095488"/>
        <c:crossBetween val="between"/>
      </c:valAx>
    </c:plotArea>
    <c:plotVisOnly val="1"/>
    <c:dispBlanksAs/>
    <c:showDLblsOverMax val="1"/>
  </c:chart>
  <c:txPr>
    <a:bodyPr/>
    <a:p>
      <a:pPr>
        <a:defRPr sz="1800" smtId="4294967295"/>
      </a:pPr>
      <a:endParaRPr sz="1800" smtId="4294967295"/>
    </a:p>
  </c:txPr>
  <c:externalData r:id="rId1">
    <c:autoUpdate val="0"/>
  </c:externalData>
</c:chartSpace>
</file>

<file path=ppt/handoutMasters/_rels/handoutMaster1.xml.rels><?xml version="1.0" encoding="UTF-8" standalone="yes"?><Relationships xmlns="http://schemas.openxmlformats.org/package/2006/relationships"><Relationship Id="rId1" Target="../theme/theme4.xml" Type="http://schemas.openxmlformats.org/officeDocument/2006/relationships/theme"/></Relationships>
</file>

<file path=ppt/handoutMasters/handoutMaster1.xml><?xml version="1.0" encoding="utf-8"?>
<p:handoutMaster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bg>
      <p:bgRef idx="1001">
        <a:schemeClr val="bg1"/>
      </p:bgRef>
    </p:bg>
    <p:spTree>
      <p:nvGrpSpPr>
        <p:cNvPr id="1" name=""/>
        <p:cNvGrpSpPr/>
        <p:nvPr/>
      </p:nvGrpSpPr>
      <p:grpSpPr>
        <a:xfrm>
          <a:off x="0" y="0"/>
          <a: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953F812-ECE7-4AAA-8610-E1167BF13CCB}" type="datetimeFigureOut">
              <a:rPr lang="zh-CN" altLang="en-US" smtClean="0"/>
              <a:t>2017/2/25</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BBC2CC0-0D49-462E-8943-C8E72E48E099}" type="slidenum">
              <a:rPr lang="zh-CN" altLang="en-US" smtClean="0"/>
              <a:t>‹#›</a:t>
            </a:fld>
            <a:endParaRPr lang="zh-CN" altLang="en-US"/>
          </a:p>
        </p:txBody>
      </p:sp>
    </p:spTree>
    <p:extLst>
      <p:ext uri="{BB962C8B-B14F-4D97-AF65-F5344CB8AC3E}">
        <p14:creationId xmlns:p14="http://schemas.microsoft.com/office/powerpoint/2010/main" val="12839279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Relationships xmlns="http://schemas.openxmlformats.org/package/2006/relationships"><Relationship Id="rId1" Target="../theme/theme3.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bg>
      <p:bgRef idx="1001">
        <a:schemeClr val="bg1"/>
      </p:bgRef>
    </p:bg>
    <p:spTree>
      <p:nvGrpSpPr>
        <p:cNvPr id="1" name=""/>
        <p:cNvGrpSpPr/>
        <p:nvPr/>
      </p:nvGrpSpPr>
      <p:grpSpPr>
        <a:xfrm>
          <a:off x="0" y="0"/>
          <a: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F820ECA-ED2E-41F3-B3B7-4FF85657FB78}" type="datetimeFigureOut">
              <a:rPr lang="zh-CN" altLang="en-US" smtClean="0"/>
              <a:t>2017/2/25</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DBD090D-1EFA-4FF9-8BC2-BF289510CAB9}" type="slidenum">
              <a:rPr lang="zh-CN" altLang="en-US" smtClean="0"/>
              <a:t>‹#›</a:t>
            </a:fld>
            <a:endParaRPr lang="zh-CN" altLang="en-US"/>
          </a:p>
        </p:txBody>
      </p:sp>
    </p:spTree>
    <p:extLst>
      <p:ext uri="{BB962C8B-B14F-4D97-AF65-F5344CB8AC3E}">
        <p14:creationId val="6557389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2.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3.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4.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5.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6.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7.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标题幻灯片">
    <p:spTree>
      <p:nvGrpSpPr>
        <p:cNvPr id="1" name=""/>
        <p:cNvGrpSpPr/>
        <p:nvPr/>
      </p:nvGrpSpPr>
      <p:grpSpPr>
        <a:xfrm>
          <a:off x="0" y="0"/>
          <a:ext cx="0" cy="0"/>
        </a:xfrm>
      </p:grpSpPr>
    </p:spTree>
  </p:cSld>
  <p:clrMapOvr>
    <a:masterClrMapping/>
  </p:clrMapOvr>
  <p:transition/>
  <p:timing/>
</p:sldLayout>
</file>

<file path=ppt/slideLayouts/slideLayout1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两栏内容">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2017/2/25</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496383322"/>
      </p:ext>
    </p:extLst>
  </p:cSld>
  <p:clrMapOvr>
    <a:masterClrMapping/>
  </p:clrMapOvr>
  <p:transition/>
  <p:timing/>
</p:sldLayout>
</file>

<file path=ppt/slideLayouts/slideLayout1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比较">
    <p:spTree>
      <p:nvGrpSpPr>
        <p:cNvPr id="1" name=""/>
        <p:cNvGrpSpPr/>
        <p:nvPr/>
      </p:nvGrpSpPr>
      <p:grpSpPr>
        <a:xfrm>
          <a:off x="0" y="0"/>
          <a:ext cx="0" cy="0"/>
        </a:xfrm>
      </p:grpSpPr>
      <p:sp>
        <p:nvSpPr>
          <p:cNvPr id="2" name="Title 1"/>
          <p:cNvSpPr>
            <a:spLocks noGrp="1"/>
          </p:cNvSpPr>
          <p:nvPr>
            <p:ph type="title"/>
          </p:nvPr>
        </p:nvSpPr>
        <p:spPr>
          <a:xfrm>
            <a:off x="839788" y="365126"/>
            <a:ext cx="10515600" cy="1325563"/>
          </a:xfrm>
        </p:spPr>
        <p:txBody>
          <a:bodyPr/>
          <a:lstStyle/>
          <a:p>
            <a:r>
              <a:rPr lang="zh-CN" altLang="en-US" smtClean="0"/>
              <a:t>单击此处编辑母版标题样式</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086" indent="0">
              <a:buNone/>
              <a:defRPr sz="2000" b="1"/>
            </a:lvl2pPr>
            <a:lvl3pPr marL="914172" indent="0">
              <a:buNone/>
              <a:defRPr sz="1800" b="1"/>
            </a:lvl3pPr>
            <a:lvl4pPr marL="1371257" indent="0">
              <a:buNone/>
              <a:defRPr sz="1600" b="1"/>
            </a:lvl4pPr>
            <a:lvl5pPr marL="1828343" indent="0">
              <a:buNone/>
              <a:defRPr sz="1600" b="1"/>
            </a:lvl5pPr>
            <a:lvl6pPr marL="2285429" indent="0">
              <a:buNone/>
              <a:defRPr sz="1600" b="1"/>
            </a:lvl6pPr>
            <a:lvl7pPr marL="2742514" indent="0">
              <a:buNone/>
              <a:defRPr sz="1600" b="1"/>
            </a:lvl7pPr>
            <a:lvl8pPr marL="3199600" indent="0">
              <a:buNone/>
              <a:defRPr sz="1600" b="1"/>
            </a:lvl8pPr>
            <a:lvl9pPr marL="3656686"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086" indent="0">
              <a:buNone/>
              <a:defRPr sz="2000" b="1"/>
            </a:lvl2pPr>
            <a:lvl3pPr marL="914172" indent="0">
              <a:buNone/>
              <a:defRPr sz="1800" b="1"/>
            </a:lvl3pPr>
            <a:lvl4pPr marL="1371257" indent="0">
              <a:buNone/>
              <a:defRPr sz="1600" b="1"/>
            </a:lvl4pPr>
            <a:lvl5pPr marL="1828343" indent="0">
              <a:buNone/>
              <a:defRPr sz="1600" b="1"/>
            </a:lvl5pPr>
            <a:lvl6pPr marL="2285429" indent="0">
              <a:buNone/>
              <a:defRPr sz="1600" b="1"/>
            </a:lvl6pPr>
            <a:lvl7pPr marL="2742514" indent="0">
              <a:buNone/>
              <a:defRPr sz="1600" b="1"/>
            </a:lvl7pPr>
            <a:lvl8pPr marL="3199600" indent="0">
              <a:buNone/>
              <a:defRPr sz="1600" b="1"/>
            </a:lvl8pPr>
            <a:lvl9pPr marL="3656686"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2017/2/25</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71413315"/>
      </p:ext>
    </p:extLst>
  </p:cSld>
  <p:clrMapOvr>
    <a:masterClrMapping/>
  </p:clrMapOvr>
  <p:transition/>
  <p:timing/>
</p:sldLayout>
</file>

<file path=ppt/slideLayouts/slideLayout1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仅标题">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2017/2/25</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480349368"/>
      </p:ext>
    </p:extLst>
  </p:cSld>
  <p:clrMapOvr>
    <a:masterClrMapping/>
  </p:clrMapOvr>
  <p:transition/>
  <p:timing/>
</p:sldLayout>
</file>

<file path=ppt/slideLayouts/slideLayout1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spTree>
      <p:nvGrpSpPr>
        <p:cNvPr id="1" name=""/>
        <p:cNvGrpSpPr/>
        <p:nvPr/>
      </p:nvGrpSpPr>
      <p:grpSpPr>
        <a:xfrm>
          <a:off x="0" y="0"/>
          <a: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2017/2/25</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560977842"/>
      </p:ext>
    </p:extLst>
  </p:cSld>
  <p:clrMapOvr>
    <a:masterClrMapping/>
  </p:clrMapOvr>
  <p:transition/>
  <p:timing/>
</p:sldLayout>
</file>

<file path=ppt/slideLayouts/slideLayout1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Tx" preserve="1">
  <p:cSld name="内容与标题">
    <p:spTree>
      <p:nvGrpSpPr>
        <p:cNvPr id="1" name=""/>
        <p:cNvGrpSpPr/>
        <p:nvPr/>
      </p:nvGrpSpPr>
      <p:grpSpPr>
        <a:xfrm>
          <a:off x="0" y="0"/>
          <a:ext cx="0" cy="0"/>
        </a:xfrm>
      </p:grpSpPr>
      <p:sp>
        <p:nvSpPr>
          <p:cNvPr id="2" name="Title 1"/>
          <p:cNvSpPr>
            <a:spLocks noGrp="1"/>
          </p:cNvSpPr>
          <p:nvPr>
            <p:ph type="title"/>
          </p:nvPr>
        </p:nvSpPr>
        <p:spPr>
          <a:xfrm>
            <a:off x="839789" y="457200"/>
            <a:ext cx="3932237" cy="1600200"/>
          </a:xfrm>
        </p:spPr>
        <p:txBody>
          <a:bodyPr anchor="b"/>
          <a:lstStyle>
            <a:lvl1pPr>
              <a:defRPr sz="3199"/>
            </a:lvl1pPr>
          </a:lstStyle>
          <a:p>
            <a:r>
              <a:rPr lang="zh-CN" altLang="en-US" smtClean="0"/>
              <a:t>单击此处编辑母版标题样式</a:t>
            </a:r>
            <a:endParaRPr lang="en-US"/>
          </a:p>
        </p:txBody>
      </p:sp>
      <p:sp>
        <p:nvSpPr>
          <p:cNvPr id="3" name="Content Placeholder 2"/>
          <p:cNvSpPr>
            <a:spLocks noGrp="1"/>
          </p:cNvSpPr>
          <p:nvPr>
            <p:ph idx="1"/>
          </p:nvPr>
        </p:nvSpPr>
        <p:spPr>
          <a:xfrm>
            <a:off x="5183188" y="987426"/>
            <a:ext cx="6172200" cy="4873625"/>
          </a:xfrm>
        </p:spPr>
        <p:txBody>
          <a:bodyPr/>
          <a:lstStyle>
            <a:lvl1pPr>
              <a:defRPr sz="3199"/>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Text Placeholder 3"/>
          <p:cNvSpPr>
            <a:spLocks noGrp="1"/>
          </p:cNvSpPr>
          <p:nvPr>
            <p:ph type="body" sz="half" idx="2"/>
          </p:nvPr>
        </p:nvSpPr>
        <p:spPr>
          <a:xfrm>
            <a:off x="839789" y="2057400"/>
            <a:ext cx="3932237" cy="3811588"/>
          </a:xfrm>
        </p:spPr>
        <p:txBody>
          <a:bodyPr/>
          <a:lstStyle>
            <a:lvl1pPr marL="0" indent="0">
              <a:buNone/>
              <a:defRPr sz="1600"/>
            </a:lvl1pPr>
            <a:lvl2pPr marL="457086" indent="0">
              <a:buNone/>
              <a:defRPr sz="1400"/>
            </a:lvl2pPr>
            <a:lvl3pPr marL="914172" indent="0">
              <a:buNone/>
              <a:defRPr sz="1200"/>
            </a:lvl3pPr>
            <a:lvl4pPr marL="1371257" indent="0">
              <a:buNone/>
              <a:defRPr sz="1000"/>
            </a:lvl4pPr>
            <a:lvl5pPr marL="1828343" indent="0">
              <a:buNone/>
              <a:defRPr sz="1000"/>
            </a:lvl5pPr>
            <a:lvl6pPr marL="2285429" indent="0">
              <a:buNone/>
              <a:defRPr sz="1000"/>
            </a:lvl6pPr>
            <a:lvl7pPr marL="2742514" indent="0">
              <a:buNone/>
              <a:defRPr sz="1000"/>
            </a:lvl7pPr>
            <a:lvl8pPr marL="3199600" indent="0">
              <a:buNone/>
              <a:defRPr sz="1000"/>
            </a:lvl8pPr>
            <a:lvl9pPr marL="3656686"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2017/2/25</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694730732"/>
      </p:ext>
    </p:extLst>
  </p:cSld>
  <p:clrMapOvr>
    <a:masterClrMapping/>
  </p:clrMapOvr>
  <p:transition/>
  <p:timing/>
</p:sldLayout>
</file>

<file path=ppt/slideLayouts/slideLayout1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reserve="1">
  <p:cSld name="图片与标题">
    <p:spTree>
      <p:nvGrpSpPr>
        <p:cNvPr id="1" name=""/>
        <p:cNvGrpSpPr/>
        <p:nvPr/>
      </p:nvGrpSpPr>
      <p:grpSpPr>
        <a:xfrm>
          <a:off x="0" y="0"/>
          <a:ext cx="0" cy="0"/>
        </a:xfrm>
      </p:grpSpPr>
      <p:sp>
        <p:nvSpPr>
          <p:cNvPr id="2" name="Title 1"/>
          <p:cNvSpPr>
            <a:spLocks noGrp="1"/>
          </p:cNvSpPr>
          <p:nvPr>
            <p:ph type="title"/>
          </p:nvPr>
        </p:nvSpPr>
        <p:spPr>
          <a:xfrm>
            <a:off x="839789" y="457200"/>
            <a:ext cx="3932237" cy="1600200"/>
          </a:xfrm>
        </p:spPr>
        <p:txBody>
          <a:bodyPr anchor="b"/>
          <a:lstStyle>
            <a:lvl1pPr>
              <a:defRPr sz="3199"/>
            </a:lvl1pPr>
          </a:lstStyle>
          <a:p>
            <a:r>
              <a:rPr lang="zh-CN" altLang="en-US" smtClean="0"/>
              <a:t>单击此处编辑母版标题样式</a:t>
            </a:r>
            <a:endParaRPr lang="en-US"/>
          </a:p>
        </p:txBody>
      </p:sp>
      <p:sp>
        <p:nvSpPr>
          <p:cNvPr id="3" name="Picture Placeholder 2"/>
          <p:cNvSpPr>
            <a:spLocks noGrp="1" noChangeAspect="1"/>
          </p:cNvSpPr>
          <p:nvPr>
            <p:ph type="pic" idx="1"/>
          </p:nvPr>
        </p:nvSpPr>
        <p:spPr>
          <a:xfrm>
            <a:off x="5183188" y="987426"/>
            <a:ext cx="6172200" cy="4873625"/>
          </a:xfrm>
        </p:spPr>
        <p:txBody>
          <a:bodyPr anchor="t"/>
          <a:lstStyle>
            <a:lvl1pPr marL="0" indent="0">
              <a:buNone/>
              <a:defRPr sz="3199"/>
            </a:lvl1pPr>
            <a:lvl2pPr marL="457086" indent="0">
              <a:buNone/>
              <a:defRPr sz="2800"/>
            </a:lvl2pPr>
            <a:lvl3pPr marL="914172" indent="0">
              <a:buNone/>
              <a:defRPr sz="2400"/>
            </a:lvl3pPr>
            <a:lvl4pPr marL="1371257" indent="0">
              <a:buNone/>
              <a:defRPr sz="2000"/>
            </a:lvl4pPr>
            <a:lvl5pPr marL="1828343" indent="0">
              <a:buNone/>
              <a:defRPr sz="2000"/>
            </a:lvl5pPr>
            <a:lvl6pPr marL="2285429" indent="0">
              <a:buNone/>
              <a:defRPr sz="2000"/>
            </a:lvl6pPr>
            <a:lvl7pPr marL="2742514" indent="0">
              <a:buNone/>
              <a:defRPr sz="2000"/>
            </a:lvl7pPr>
            <a:lvl8pPr marL="3199600" indent="0">
              <a:buNone/>
              <a:defRPr sz="2000"/>
            </a:lvl8pPr>
            <a:lvl9pPr marL="3656686" indent="0">
              <a:buNone/>
              <a:defRPr sz="2000"/>
            </a:lvl9pPr>
          </a:lstStyle>
          <a:p>
            <a:r>
              <a:rPr lang="zh-CN" altLang="en-US" smtClean="0"/>
              <a:t>单击图标添加图片</a:t>
            </a:r>
            <a:endParaRPr lang="en-US"/>
          </a:p>
        </p:txBody>
      </p:sp>
      <p:sp>
        <p:nvSpPr>
          <p:cNvPr id="4" name="Text Placeholder 3"/>
          <p:cNvSpPr>
            <a:spLocks noGrp="1"/>
          </p:cNvSpPr>
          <p:nvPr>
            <p:ph type="body" sz="half" idx="2"/>
          </p:nvPr>
        </p:nvSpPr>
        <p:spPr>
          <a:xfrm>
            <a:off x="839789" y="2057400"/>
            <a:ext cx="3932237" cy="3811588"/>
          </a:xfrm>
        </p:spPr>
        <p:txBody>
          <a:bodyPr/>
          <a:lstStyle>
            <a:lvl1pPr marL="0" indent="0">
              <a:buNone/>
              <a:defRPr sz="1600"/>
            </a:lvl1pPr>
            <a:lvl2pPr marL="457086" indent="0">
              <a:buNone/>
              <a:defRPr sz="1400"/>
            </a:lvl2pPr>
            <a:lvl3pPr marL="914172" indent="0">
              <a:buNone/>
              <a:defRPr sz="1200"/>
            </a:lvl3pPr>
            <a:lvl4pPr marL="1371257" indent="0">
              <a:buNone/>
              <a:defRPr sz="1000"/>
            </a:lvl4pPr>
            <a:lvl5pPr marL="1828343" indent="0">
              <a:buNone/>
              <a:defRPr sz="1000"/>
            </a:lvl5pPr>
            <a:lvl6pPr marL="2285429" indent="0">
              <a:buNone/>
              <a:defRPr sz="1000"/>
            </a:lvl6pPr>
            <a:lvl7pPr marL="2742514" indent="0">
              <a:buNone/>
              <a:defRPr sz="1000"/>
            </a:lvl7pPr>
            <a:lvl8pPr marL="3199600" indent="0">
              <a:buNone/>
              <a:defRPr sz="1000"/>
            </a:lvl8pPr>
            <a:lvl9pPr marL="3656686"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2017/2/25</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715009513"/>
      </p:ext>
    </p:extLst>
  </p:cSld>
  <p:clrMapOvr>
    <a:masterClrMapping/>
  </p:clrMapOvr>
  <p:transition/>
  <p:timing/>
</p:sldLayout>
</file>

<file path=ppt/slideLayouts/slideLayout1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reserve="1">
  <p:cSld name="标题和竖排文字">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2017/2/25</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009206413"/>
      </p:ext>
    </p:extLst>
  </p:cSld>
  <p:clrMapOvr>
    <a:masterClrMapping/>
  </p:clrMapOvr>
  <p:transition/>
  <p:timing/>
</p:sldLayout>
</file>

<file path=ppt/slideLayouts/slideLayout1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垂直排列标题与 文本">
    <p:spTree>
      <p:nvGrpSpPr>
        <p:cNvPr id="1" name=""/>
        <p:cNvGrpSpPr/>
        <p:nvPr/>
      </p:nvGrpSpPr>
      <p:grpSpPr>
        <a:xfrm>
          <a:off x="0" y="0"/>
          <a:ext cx="0" cy="0"/>
        </a:xfrm>
      </p:grpSpPr>
      <p:sp>
        <p:nvSpPr>
          <p:cNvPr id="2" name="Vertical Title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2017/2/25</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57538093"/>
      </p:ext>
    </p:extLst>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自定义版式">
    <p:spTree>
      <p:nvGrpSpPr>
        <p:cNvPr id="1" name=""/>
        <p:cNvGrpSpPr/>
        <p:nvPr/>
      </p:nvGrpSpPr>
      <p:grpSpPr>
        <a:xfrm>
          <a:off x="0" y="0"/>
          <a:ext cx="0" cy="0"/>
        </a:xfrm>
      </p:grpSpPr>
    </p:spTree>
  </p:cSld>
  <p:clrMapOvr>
    <a:masterClrMapping/>
  </p:clrMapOvr>
  <p:transition/>
  <p:timing/>
</p:sldLayout>
</file>

<file path=ppt/slideLayouts/slideLayout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标题和内容">
    <p:spTree>
      <p:nvGrpSpPr>
        <p:cNvPr id="1" name=""/>
        <p:cNvGrpSpPr/>
        <p:nvPr/>
      </p:nvGrpSpPr>
      <p:grpSpPr>
        <a:xfrm>
          <a:off x="0" y="0"/>
          <a:ext cx="0" cy="0"/>
        </a:xfrm>
      </p:grpSpPr>
    </p:spTree>
  </p:cSld>
  <p:clrMapOvr>
    <a:masterClrMapping/>
  </p:clrMapOvr>
  <p:transition/>
  <p:timing/>
</p:sldLayout>
</file>

<file path=ppt/slideLayouts/slideLayout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1_标题和内容">
    <p:spTree>
      <p:nvGrpSpPr>
        <p:cNvPr id="1" name=""/>
        <p:cNvGrpSpPr/>
        <p:nvPr/>
      </p:nvGrpSpPr>
      <p:grpSpPr>
        <a:xfrm>
          <a:off x="0" y="0"/>
          <a:ext cx="0" cy="0"/>
        </a:xfrm>
      </p:grpSpPr>
    </p:spTree>
  </p:cSld>
  <p:clrMapOvr>
    <a:masterClrMapping/>
  </p:clrMapOvr>
  <p:transition/>
  <p:timing/>
</p:sldLayout>
</file>

<file path=ppt/slideLayouts/slideLayout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2_自定义版式">
    <p:bg>
      <p:bgPr>
        <a:solidFill>
          <a:srgbClr val="ED1A39"/>
        </a:solidFill>
        <a:effectLst/>
      </p:bgPr>
    </p:bg>
    <p:spTree>
      <p:nvGrpSpPr>
        <p:cNvPr id="1" name=""/>
        <p:cNvGrpSpPr/>
        <p:nvPr/>
      </p:nvGrpSpPr>
      <p:grpSpPr>
        <a:xfrm>
          <a:off x="0" y="0"/>
          <a:ext cx="0" cy="0"/>
        </a:xfrm>
      </p:grpSpPr>
    </p:spTree>
  </p:cSld>
  <p:clrMapOvr>
    <a:masterClrMapping/>
  </p:clrMapOvr>
  <p:transition/>
  <p:timing/>
</p:sldLayout>
</file>

<file path=ppt/slideLayouts/slideLayout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showMasterSp="0" type="blank" preserve="1">
  <p:cSld name="空白">
    <p:bg>
      <p:bgPr>
        <a:solidFill>
          <a:srgbClr val="111111"/>
        </a:solidFill>
        <a:effectLst/>
      </p:bgPr>
    </p:bg>
    <p:spTree>
      <p:nvGrpSpPr>
        <p:cNvPr id="1" name=""/>
        <p:cNvGrpSpPr/>
        <p:nvPr/>
      </p:nvGrpSpPr>
      <p:grpSpPr>
        <a:xfrm>
          <a:off x="0" y="0"/>
          <a:ext cx="0" cy="0"/>
        </a:xfrm>
      </p:grpSpPr>
    </p:spTree>
  </p:cSld>
  <p:clrMapOvr>
    <a:masterClrMapping/>
  </p:clrMapOvr>
  <p:transition/>
  <p:timing/>
</p:sldLayout>
</file>

<file path=ppt/slideLayouts/slideLayout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标题幻灯片">
    <p:spTree>
      <p:nvGrpSpPr>
        <p:cNvPr id="1" name=""/>
        <p:cNvGrpSpPr/>
        <p:nvPr/>
      </p:nvGrpSpPr>
      <p:grpSpPr>
        <a:xfrm>
          <a:off x="0" y="0"/>
          <a:ext cx="0" cy="0"/>
        </a:xfrm>
      </p:grpSpPr>
      <p:sp>
        <p:nvSpPr>
          <p:cNvPr id="2" name="Title 1"/>
          <p:cNvSpPr>
            <a:spLocks noGrp="1"/>
          </p:cNvSpPr>
          <p:nvPr>
            <p:ph type="ctrTitle"/>
          </p:nvPr>
        </p:nvSpPr>
        <p:spPr>
          <a:xfrm>
            <a:off x="1524000" y="1122363"/>
            <a:ext cx="9144000" cy="2387600"/>
          </a:xfrm>
        </p:spPr>
        <p:txBody>
          <a:bodyPr anchor="b"/>
          <a:lstStyle>
            <a:lvl1pPr algn="ctr">
              <a:defRPr sz="5999"/>
            </a:lvl1pPr>
          </a:lstStyle>
          <a:p>
            <a:r>
              <a:rPr lang="zh-CN" altLang="en-US" smtClean="0"/>
              <a:t>单击此处编辑母版标题样式</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086" indent="0" algn="ctr">
              <a:buNone/>
              <a:defRPr sz="2000"/>
            </a:lvl2pPr>
            <a:lvl3pPr marL="914172" indent="0" algn="ctr">
              <a:buNone/>
              <a:defRPr sz="1800"/>
            </a:lvl3pPr>
            <a:lvl4pPr marL="1371257" indent="0" algn="ctr">
              <a:buNone/>
              <a:defRPr sz="1600"/>
            </a:lvl4pPr>
            <a:lvl5pPr marL="1828343" indent="0" algn="ctr">
              <a:buNone/>
              <a:defRPr sz="1600"/>
            </a:lvl5pPr>
            <a:lvl6pPr marL="2285429" indent="0" algn="ctr">
              <a:buNone/>
              <a:defRPr sz="1600"/>
            </a:lvl6pPr>
            <a:lvl7pPr marL="2742514" indent="0" algn="ctr">
              <a:buNone/>
              <a:defRPr sz="1600"/>
            </a:lvl7pPr>
            <a:lvl8pPr marL="3199600" indent="0" algn="ctr">
              <a:buNone/>
              <a:defRPr sz="1600"/>
            </a:lvl8pPr>
            <a:lvl9pPr marL="3656686" indent="0" algn="ctr">
              <a:buNone/>
              <a:defRPr sz="1600"/>
            </a:lvl9pPr>
          </a:lstStyle>
          <a:p>
            <a:r>
              <a:rPr lang="zh-CN" altLang="en-US" smtClean="0"/>
              <a:t>单击此处编辑母版副标题样式</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2017/2/25</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895174522"/>
      </p:ext>
    </p:extLst>
  </p:cSld>
  <p:clrMapOvr>
    <a:masterClrMapping/>
  </p:clrMapOvr>
  <p:transition/>
  <p:timing/>
</p:sldLayout>
</file>

<file path=ppt/slideLayouts/slideLayout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标题和内容">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2017/2/25</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850805537"/>
      </p:ext>
    </p:extLst>
  </p:cSld>
  <p:clrMapOvr>
    <a:masterClrMapping/>
  </p:clrMapOvr>
  <p:transition/>
  <p:timing/>
</p:sldLayout>
</file>

<file path=ppt/slideLayouts/slideLayout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节标题">
    <p:spTree>
      <p:nvGrpSpPr>
        <p:cNvPr id="1" name=""/>
        <p:cNvGrpSpPr/>
        <p:nvPr/>
      </p:nvGrpSpPr>
      <p:grpSpPr>
        <a:xfrm>
          <a:off x="0" y="0"/>
          <a:ext cx="0" cy="0"/>
        </a:xfrm>
      </p:grpSpPr>
      <p:sp>
        <p:nvSpPr>
          <p:cNvPr id="2" name="Title 1"/>
          <p:cNvSpPr>
            <a:spLocks noGrp="1"/>
          </p:cNvSpPr>
          <p:nvPr>
            <p:ph type="title"/>
          </p:nvPr>
        </p:nvSpPr>
        <p:spPr>
          <a:xfrm>
            <a:off x="831850" y="1709739"/>
            <a:ext cx="10515600" cy="2852737"/>
          </a:xfrm>
        </p:spPr>
        <p:txBody>
          <a:bodyPr anchor="b"/>
          <a:lstStyle>
            <a:lvl1pPr>
              <a:defRPr sz="5999"/>
            </a:lvl1pPr>
          </a:lstStyle>
          <a:p>
            <a:r>
              <a:rPr lang="zh-CN" altLang="en-US" smtClean="0"/>
              <a:t>单击此处编辑母版标题样式</a:t>
            </a:r>
            <a:endParaRPr lang="en-US"/>
          </a:p>
        </p:txBody>
      </p:sp>
      <p:sp>
        <p:nvSpPr>
          <p:cNvPr id="3" name="Text Placeholder 2"/>
          <p:cNvSpPr>
            <a:spLocks noGrp="1"/>
          </p:cNvSpPr>
          <p:nvPr>
            <p:ph type="body" idx="1"/>
          </p:nvPr>
        </p:nvSpPr>
        <p:spPr>
          <a:xfrm>
            <a:off x="831850" y="4589464"/>
            <a:ext cx="10515600" cy="1500187"/>
          </a:xfrm>
        </p:spPr>
        <p:txBody>
          <a:bodyPr/>
          <a:lstStyle>
            <a:lvl1pPr marL="0" indent="0">
              <a:buNone/>
              <a:defRPr sz="2400">
                <a:solidFill>
                  <a:schemeClr val="tx1">
                    <a:tint val="75000"/>
                  </a:schemeClr>
                </a:solidFill>
              </a:defRPr>
            </a:lvl1pPr>
            <a:lvl2pPr marL="457086" indent="0">
              <a:buNone/>
              <a:defRPr sz="2000">
                <a:solidFill>
                  <a:schemeClr val="tx1">
                    <a:tint val="75000"/>
                  </a:schemeClr>
                </a:solidFill>
              </a:defRPr>
            </a:lvl2pPr>
            <a:lvl3pPr marL="914172" indent="0">
              <a:buNone/>
              <a:defRPr sz="1800">
                <a:solidFill>
                  <a:schemeClr val="tx1">
                    <a:tint val="75000"/>
                  </a:schemeClr>
                </a:solidFill>
              </a:defRPr>
            </a:lvl3pPr>
            <a:lvl4pPr marL="1371257" indent="0">
              <a:buNone/>
              <a:defRPr sz="1600">
                <a:solidFill>
                  <a:schemeClr val="tx1">
                    <a:tint val="75000"/>
                  </a:schemeClr>
                </a:solidFill>
              </a:defRPr>
            </a:lvl4pPr>
            <a:lvl5pPr marL="1828343" indent="0">
              <a:buNone/>
              <a:defRPr sz="1600">
                <a:solidFill>
                  <a:schemeClr val="tx1">
                    <a:tint val="75000"/>
                  </a:schemeClr>
                </a:solidFill>
              </a:defRPr>
            </a:lvl5pPr>
            <a:lvl6pPr marL="2285429" indent="0">
              <a:buNone/>
              <a:defRPr sz="1600">
                <a:solidFill>
                  <a:schemeClr val="tx1">
                    <a:tint val="75000"/>
                  </a:schemeClr>
                </a:solidFill>
              </a:defRPr>
            </a:lvl6pPr>
            <a:lvl7pPr marL="2742514" indent="0">
              <a:buNone/>
              <a:defRPr sz="1600">
                <a:solidFill>
                  <a:schemeClr val="tx1">
                    <a:tint val="75000"/>
                  </a:schemeClr>
                </a:solidFill>
              </a:defRPr>
            </a:lvl7pPr>
            <a:lvl8pPr marL="3199600" indent="0">
              <a:buNone/>
              <a:defRPr sz="1600">
                <a:solidFill>
                  <a:schemeClr val="tx1">
                    <a:tint val="75000"/>
                  </a:schemeClr>
                </a:solidFill>
              </a:defRPr>
            </a:lvl8pPr>
            <a:lvl9pPr marL="3656686"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2017/2/25</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4187348591"/>
      </p:ext>
    </p:extLst>
  </p:cSld>
  <p:clrMapOvr>
    <a:masterClrMapping/>
  </p:clrMapOvr>
  <p:transition/>
  <p:timing/>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theme/theme1.xml" Type="http://schemas.openxmlformats.org/officeDocument/2006/relationships/theme"/></Relationships>
</file>

<file path=ppt/slideMasters/_rels/slideMaster2.xml.rels><?xml version="1.0" encoding="UTF-8" standalone="yes"?><Relationships xmlns="http://schemas.openxmlformats.org/package/2006/relationships"><Relationship Id="rId1" Target="../slideLayouts/slideLayout7.xml" Type="http://schemas.openxmlformats.org/officeDocument/2006/relationships/slideLayout"/><Relationship Id="rId10" Target="../slideLayouts/slideLayout16.xml" Type="http://schemas.openxmlformats.org/officeDocument/2006/relationships/slideLayout"/><Relationship Id="rId11" Target="../slideLayouts/slideLayout17.xml" Type="http://schemas.openxmlformats.org/officeDocument/2006/relationships/slideLayout"/><Relationship Id="rId12" Target="../theme/theme2.xml" Type="http://schemas.openxmlformats.org/officeDocument/2006/relationships/theme"/><Relationship Id="rId2" Target="../slideLayouts/slideLayout8.xml" Type="http://schemas.openxmlformats.org/officeDocument/2006/relationships/slideLayout"/><Relationship Id="rId3" Target="../slideLayouts/slideLayout9.xml" Type="http://schemas.openxmlformats.org/officeDocument/2006/relationships/slideLayout"/><Relationship Id="rId4" Target="../slideLayouts/slideLayout10.xml" Type="http://schemas.openxmlformats.org/officeDocument/2006/relationships/slideLayout"/><Relationship Id="rId5" Target="../slideLayouts/slideLayout11.xml" Type="http://schemas.openxmlformats.org/officeDocument/2006/relationships/slideLayout"/><Relationship Id="rId6" Target="../slideLayouts/slideLayout12.xml" Type="http://schemas.openxmlformats.org/officeDocument/2006/relationships/slideLayout"/><Relationship Id="rId7" Target="../slideLayouts/slideLayout13.xml" Type="http://schemas.openxmlformats.org/officeDocument/2006/relationships/slideLayout"/><Relationship Id="rId8" Target="../slideLayouts/slideLayout14.xml" Type="http://schemas.openxmlformats.org/officeDocument/2006/relationships/slideLayout"/><Relationship Id="rId9" Target="../slideLayouts/slideLayout15.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Ref idx="1001">
        <a:schemeClr val="bg1"/>
      </p:bgRef>
    </p:bg>
    <p:spTree>
      <p:nvGrpSpPr>
        <p:cNvPr id="1" name=""/>
        <p:cNvGrpSpPr/>
        <p:nvPr/>
      </p:nvGrpSpPr>
      <p:grpSpPr>
        <a:xfrm>
          <a:off x="0" y="0"/>
          <a:ext cx="0" cy="0"/>
        </a:xfrm>
      </p:grpSpPr>
    </p:spTree>
  </p:cSld>
  <p:clrMap bg1="lt1" tx1="dk1" bg2="lt2" tx2="dk2" accent1="accent1" accent2="accent2" accent3="accent3" accent4="accent4" accent5="accent5" accent6="accent6" hlink="hlink" folHlink="folHlink"/>
  <p:sldLayoutIdLst>
    <p:sldLayoutId id="2147483649" r:id="rId1"/>
    <p:sldLayoutId id="2147483656" r:id="rId2"/>
    <p:sldLayoutId id="2147483650" r:id="rId3"/>
    <p:sldLayoutId id="2147483659" r:id="rId4"/>
    <p:sldLayoutId id="2147483658" r:id="rId5"/>
    <p:sldLayoutId id="2147483655" r:id="rId6"/>
  </p:sldLayoutIdLst>
  <p:transition/>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Ref idx="1001">
        <a:schemeClr val="bg1"/>
      </p:bgRef>
    </p:bg>
    <p:spTree>
      <p:nvGrpSpPr>
        <p:cNvPr id="1" name=""/>
        <p:cNvGrpSpPr/>
        <p:nvPr/>
      </p:nvGrpSpPr>
      <p:grpSpPr>
        <a:xfrm>
          <a:off x="0" y="0"/>
          <a:ext cx="0" cy="0"/>
        </a:xfrm>
      </p:grpSpPr>
      <p:sp>
        <p:nvSpPr>
          <p:cNvPr id="2" name="Title Placeholder 1"/>
          <p:cNvSpPr>
            <a:spLocks noGrp="1"/>
          </p:cNvSpPr>
          <p:nvPr>
            <p:ph type="title"/>
          </p:nvPr>
        </p:nvSpPr>
        <p:spPr>
          <a:xfrm>
            <a:off x="838201" y="365126"/>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a:p>
        </p:txBody>
      </p:sp>
      <p:sp>
        <p:nvSpPr>
          <p:cNvPr id="3" name="Text Placeholder 2"/>
          <p:cNvSpPr>
            <a:spLocks noGrp="1"/>
          </p:cNvSpPr>
          <p:nvPr>
            <p:ph type="body" idx="1"/>
          </p:nvPr>
        </p:nvSpPr>
        <p:spPr>
          <a:xfrm>
            <a:off x="838201"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914172"/>
            <a:fld id="{16E5758D-A3C3-4E88-8AC0-22500507BD7E}" type="datetimeFigureOut">
              <a:rPr lang="zh-CN" altLang="en-US" smtClean="0">
                <a:solidFill>
                  <a:prstClr val="black">
                    <a:tint val="75000"/>
                  </a:prstClr>
                </a:solidFill>
              </a:rPr>
              <a:pPr defTabSz="914172"/>
              <a:t>2017/2/25</a:t>
            </a:fld>
            <a:endParaRPr lang="zh-CN" altLang="en-US">
              <a:solidFill>
                <a:prstClr val="black">
                  <a:tint val="75000"/>
                </a:prstClr>
              </a:solidFill>
            </a:endParaRPr>
          </a:p>
        </p:txBody>
      </p:sp>
      <p:sp>
        <p:nvSpPr>
          <p:cNvPr id="5" name="Footer Placeholder 4"/>
          <p:cNvSpPr>
            <a:spLocks noGrp="1"/>
          </p:cNvSpPr>
          <p:nvPr>
            <p:ph type="ftr" sz="quarter" idx="3"/>
          </p:nvPr>
        </p:nvSpPr>
        <p:spPr>
          <a:xfrm>
            <a:off x="4038601"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914172"/>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914172"/>
            <a:fld id="{AA4E786F-588D-4932-A7B2-AE3451FA4ACA}" type="slidenum">
              <a:rPr lang="zh-CN" altLang="en-US" smtClean="0">
                <a:solidFill>
                  <a:prstClr val="black">
                    <a:tint val="75000"/>
                  </a:prstClr>
                </a:solidFill>
              </a:rPr>
              <a:pPr defTabSz="914172"/>
              <a:t>‹#›</a:t>
            </a:fld>
            <a:endParaRPr lang="zh-CN" altLang="en-US">
              <a:solidFill>
                <a:prstClr val="black">
                  <a:tint val="75000"/>
                </a:prstClr>
              </a:solidFill>
            </a:endParaRPr>
          </a:p>
        </p:txBody>
      </p:sp>
    </p:spTree>
    <p:extLst>
      <p:ext uri="{BB962C8B-B14F-4D97-AF65-F5344CB8AC3E}">
        <p14:creationId val="257562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timing/>
  <p:txStyles>
    <p:titleStyle>
      <a:lvl1pPr algn="l" defTabSz="914172" rtl="0" eaLnBrk="1" latinLnBrk="0" hangingPunct="1">
        <a:lnSpc>
          <a:spcPct val="90000"/>
        </a:lnSpc>
        <a:spcBef>
          <a:spcPct val="0"/>
        </a:spcBef>
        <a:buNone/>
        <a:defRPr sz="4399" kern="1200">
          <a:solidFill>
            <a:schemeClr val="tx1"/>
          </a:solidFill>
          <a:latin typeface="+mj-lt"/>
          <a:ea typeface="+mj-ea"/>
          <a:cs typeface="+mj-cs"/>
        </a:defRPr>
      </a:lvl1pPr>
    </p:titleStyle>
    <p:bodyStyle>
      <a:lvl1pPr marL="228543" indent="-228543" algn="l" defTabSz="914172" rtl="0" eaLnBrk="1" latinLnBrk="0" hangingPunct="1">
        <a:lnSpc>
          <a:spcPct val="90000"/>
        </a:lnSpc>
        <a:spcBef>
          <a:spcPts val="1000"/>
        </a:spcBef>
        <a:buFont typeface="Arial" pitchFamily="34" charset="0"/>
        <a:buChar char="•"/>
        <a:defRPr sz="2800" kern="1200">
          <a:solidFill>
            <a:schemeClr val="tx1"/>
          </a:solidFill>
          <a:latin typeface="+mn-lt"/>
          <a:ea typeface="+mn-ea"/>
          <a:cs typeface="+mn-cs"/>
        </a:defRPr>
      </a:lvl1pPr>
      <a:lvl2pPr marL="685629" indent="-228543" algn="l" defTabSz="914172" rtl="0" eaLnBrk="1" latinLnBrk="0" hangingPunct="1">
        <a:lnSpc>
          <a:spcPct val="90000"/>
        </a:lnSpc>
        <a:spcBef>
          <a:spcPts val="500"/>
        </a:spcBef>
        <a:buFont typeface="Arial" pitchFamily="34" charset="0"/>
        <a:buChar char="•"/>
        <a:defRPr sz="2400" kern="1200">
          <a:solidFill>
            <a:schemeClr val="tx1"/>
          </a:solidFill>
          <a:latin typeface="+mn-lt"/>
          <a:ea typeface="+mn-ea"/>
          <a:cs typeface="+mn-cs"/>
        </a:defRPr>
      </a:lvl2pPr>
      <a:lvl3pPr marL="1142715" indent="-228543" algn="l" defTabSz="914172" rtl="0" eaLnBrk="1" latinLnBrk="0" hangingPunct="1">
        <a:lnSpc>
          <a:spcPct val="90000"/>
        </a:lnSpc>
        <a:spcBef>
          <a:spcPts val="500"/>
        </a:spcBef>
        <a:buFont typeface="Arial" pitchFamily="34" charset="0"/>
        <a:buChar char="•"/>
        <a:defRPr sz="2000" kern="1200">
          <a:solidFill>
            <a:schemeClr val="tx1"/>
          </a:solidFill>
          <a:latin typeface="+mn-lt"/>
          <a:ea typeface="+mn-ea"/>
          <a:cs typeface="+mn-cs"/>
        </a:defRPr>
      </a:lvl3pPr>
      <a:lvl4pPr marL="1599800" indent="-228543" algn="l" defTabSz="914172"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4pPr>
      <a:lvl5pPr marL="2056886" indent="-228543" algn="l" defTabSz="914172"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5pPr>
      <a:lvl6pPr marL="2513972" indent="-228543" algn="l" defTabSz="914172"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057" indent="-228543" algn="l" defTabSz="914172"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8143" indent="-228543" algn="l" defTabSz="914172"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5229" indent="-228543" algn="l" defTabSz="914172"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algn="l" defTabSz="914172" rtl="0" eaLnBrk="1" latinLnBrk="0" hangingPunct="1">
        <a:defRPr sz="1800" kern="1200">
          <a:solidFill>
            <a:schemeClr val="tx1"/>
          </a:solidFill>
          <a:latin typeface="+mn-lt"/>
          <a:ea typeface="+mn-ea"/>
          <a:cs typeface="+mn-cs"/>
        </a:defRPr>
      </a:lvl1pPr>
      <a:lvl2pPr marL="457086" algn="l" defTabSz="914172" rtl="0" eaLnBrk="1" latinLnBrk="0" hangingPunct="1">
        <a:defRPr sz="1800" kern="1200">
          <a:solidFill>
            <a:schemeClr val="tx1"/>
          </a:solidFill>
          <a:latin typeface="+mn-lt"/>
          <a:ea typeface="+mn-ea"/>
          <a:cs typeface="+mn-cs"/>
        </a:defRPr>
      </a:lvl2pPr>
      <a:lvl3pPr marL="914172" algn="l" defTabSz="914172" rtl="0" eaLnBrk="1" latinLnBrk="0" hangingPunct="1">
        <a:defRPr sz="1800" kern="1200">
          <a:solidFill>
            <a:schemeClr val="tx1"/>
          </a:solidFill>
          <a:latin typeface="+mn-lt"/>
          <a:ea typeface="+mn-ea"/>
          <a:cs typeface="+mn-cs"/>
        </a:defRPr>
      </a:lvl3pPr>
      <a:lvl4pPr marL="1371257" algn="l" defTabSz="914172" rtl="0" eaLnBrk="1" latinLnBrk="0" hangingPunct="1">
        <a:defRPr sz="1800" kern="1200">
          <a:solidFill>
            <a:schemeClr val="tx1"/>
          </a:solidFill>
          <a:latin typeface="+mn-lt"/>
          <a:ea typeface="+mn-ea"/>
          <a:cs typeface="+mn-cs"/>
        </a:defRPr>
      </a:lvl4pPr>
      <a:lvl5pPr marL="1828343" algn="l" defTabSz="914172" rtl="0" eaLnBrk="1" latinLnBrk="0" hangingPunct="1">
        <a:defRPr sz="1800" kern="1200">
          <a:solidFill>
            <a:schemeClr val="tx1"/>
          </a:solidFill>
          <a:latin typeface="+mn-lt"/>
          <a:ea typeface="+mn-ea"/>
          <a:cs typeface="+mn-cs"/>
        </a:defRPr>
      </a:lvl5pPr>
      <a:lvl6pPr marL="2285429" algn="l" defTabSz="914172" rtl="0" eaLnBrk="1" latinLnBrk="0" hangingPunct="1">
        <a:defRPr sz="1800" kern="1200">
          <a:solidFill>
            <a:schemeClr val="tx1"/>
          </a:solidFill>
          <a:latin typeface="+mn-lt"/>
          <a:ea typeface="+mn-ea"/>
          <a:cs typeface="+mn-cs"/>
        </a:defRPr>
      </a:lvl6pPr>
      <a:lvl7pPr marL="2742514" algn="l" defTabSz="914172" rtl="0" eaLnBrk="1" latinLnBrk="0" hangingPunct="1">
        <a:defRPr sz="1800" kern="1200">
          <a:solidFill>
            <a:schemeClr val="tx1"/>
          </a:solidFill>
          <a:latin typeface="+mn-lt"/>
          <a:ea typeface="+mn-ea"/>
          <a:cs typeface="+mn-cs"/>
        </a:defRPr>
      </a:lvl7pPr>
      <a:lvl8pPr marL="3199600" algn="l" defTabSz="914172" rtl="0" eaLnBrk="1" latinLnBrk="0" hangingPunct="1">
        <a:defRPr sz="1800" kern="1200">
          <a:solidFill>
            <a:schemeClr val="tx1"/>
          </a:solidFill>
          <a:latin typeface="+mn-lt"/>
          <a:ea typeface="+mn-ea"/>
          <a:cs typeface="+mn-cs"/>
        </a:defRPr>
      </a:lvl8pPr>
      <a:lvl9pPr marL="3656686" algn="l" defTabSz="914172"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1.xml" Type="http://schemas.openxmlformats.org/officeDocument/2006/relationships/slideLayout"/><Relationship Id="rId2" Target="../media/image1.png" Type="http://schemas.openxmlformats.org/officeDocument/2006/relationships/image"/></Relationships>
</file>

<file path=ppt/slides/_rels/slide2.xml.rels><?xml version="1.0" encoding="UTF-8" standalone="yes"?><Relationships xmlns="http://schemas.openxmlformats.org/package/2006/relationships"><Relationship Id="rId1" Target="../slideLayouts/slideLayout2.xml" Type="http://schemas.openxmlformats.org/officeDocument/2006/relationships/slideLayout"/><Relationship Id="rId2" Target="../media/image2.png" Type="http://schemas.openxmlformats.org/officeDocument/2006/relationships/image"/></Relationships>
</file>

<file path=ppt/slides/_rels/slide3.xml.rels><?xml version="1.0" encoding="UTF-8" standalone="yes"?><Relationships xmlns="http://schemas.openxmlformats.org/package/2006/relationships"><Relationship Id="rId1" Target="../slideLayouts/slideLayout4.xml" Type="http://schemas.openxmlformats.org/officeDocument/2006/relationships/slideLayout"/><Relationship Id="rId2" Target="../media/image2.png" Type="http://schemas.openxmlformats.org/officeDocument/2006/relationships/image"/></Relationships>
</file>

<file path=ppt/slides/_rels/slide4.xml.rels><?xml version="1.0" encoding="UTF-8" standalone="yes"?><Relationships xmlns="http://schemas.openxmlformats.org/package/2006/relationships"><Relationship Id="rId1" Target="../slideLayouts/slideLayout3.xml" Type="http://schemas.openxmlformats.org/officeDocument/2006/relationships/slideLayout"/><Relationship Id="rId2" Target="../media/image2.png" Type="http://schemas.openxmlformats.org/officeDocument/2006/relationships/image"/></Relationships>
</file>

<file path=ppt/slides/_rels/slide5.xml.rels><?xml version="1.0" encoding="UTF-8" standalone="yes"?><Relationships xmlns="http://schemas.openxmlformats.org/package/2006/relationships"><Relationship Id="rId1" Target="../slideLayouts/slideLayout4.xml" Type="http://schemas.openxmlformats.org/officeDocument/2006/relationships/slideLayout"/><Relationship Id="rId2" Target="../media/image3.png" Type="http://schemas.openxmlformats.org/officeDocument/2006/relationships/image"/><Relationship Id="rId3" Target="../media/image4.png" Type="http://schemas.openxmlformats.org/officeDocument/2006/relationships/image"/><Relationship Id="rId4" Target="../media/image2.png" Type="http://schemas.openxmlformats.org/officeDocument/2006/relationships/image"/></Relationships>
</file>

<file path=ppt/slides/_rels/slide6.xml.rels><?xml version="1.0" encoding="UTF-8" standalone="yes"?><Relationships xmlns="http://schemas.openxmlformats.org/package/2006/relationships"><Relationship Id="rId1" Target="../slideLayouts/slideLayout3.xml" Type="http://schemas.openxmlformats.org/officeDocument/2006/relationships/slideLayout"/><Relationship Id="rId2" Target="../charts/chart1.xml" Type="http://schemas.openxmlformats.org/officeDocument/2006/relationships/chart"/><Relationship Id="rId3" Target="../media/image2.png" Type="http://schemas.openxmlformats.org/officeDocument/2006/relationships/image"/></Relationships>
</file>

<file path=ppt/slides/_rels/slide7.xml.rels><?xml version="1.0" encoding="UTF-8" standalone="yes"?><Relationships xmlns="http://schemas.openxmlformats.org/package/2006/relationships"><Relationship Id="rId1" Target="../slideLayouts/slideLayout5.xml" Type="http://schemas.openxmlformats.org/officeDocument/2006/relationships/slideLayout"/><Relationship Id="rId2" Target="../media/image2.png" Type="http://schemas.openxmlformats.org/officeDocument/2006/relationships/image"/></Relationships>
</file>

<file path=ppt/slides/slide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7" name="五角星 6"/>
          <p:cNvSpPr/>
          <p:nvPr/>
        </p:nvSpPr>
        <p:spPr>
          <a:xfrm>
            <a:off x="9572650" y="5834079"/>
            <a:ext cx="214314" cy="214314"/>
          </a:xfrm>
          <a:prstGeom prst="star5">
            <a:avLst>
              <a:gd fmla="val 30124" name="adj"/>
              <a:gd fmla="val 105146" name="hf"/>
              <a:gd fmla="val 110557" name="vf"/>
            </a:avLst>
          </a:prstGeom>
          <a:solidFill>
            <a:srgbClr val="ED1A39"/>
          </a:solidFill>
          <a:ln>
            <a:solidFill>
              <a:srgbClr val="ED1A39"/>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 name="矩形 1"/>
          <p:cNvSpPr/>
          <p:nvPr/>
        </p:nvSpPr>
        <p:spPr>
          <a:xfrm>
            <a:off x="0" y="0"/>
            <a:ext cx="12192000" cy="4212000"/>
          </a:xfrm>
          <a:prstGeom prst="rect">
            <a:avLst/>
          </a:prstGeom>
          <a:solidFill>
            <a:srgbClr val="ED1A3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 name="矩形 2"/>
          <p:cNvSpPr/>
          <p:nvPr/>
        </p:nvSpPr>
        <p:spPr>
          <a:xfrm>
            <a:off x="0" y="4175975"/>
            <a:ext cx="12192000" cy="1152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pic>
        <p:nvPicPr>
          <p:cNvPr descr="C:\Documents and Settings\ap1007\桌面\未标题-1.png" id="8" name="Picture 2"/>
          <p:cNvPicPr>
            <a:picLocks noChangeArrowheads="1" noChangeAspect="1"/>
          </p:cNvPicPr>
          <p:nvPr/>
        </p:nvPicPr>
        <p:blipFill>
          <a:blip r:embed="rId2"/>
          <a:srcRect b="391" l="408" r="408" t="391"/>
          <a:stretch>
            <a:fillRect/>
          </a:stretch>
        </p:blipFill>
        <p:spPr bwMode="auto">
          <a:xfrm>
            <a:off x="1524000" y="0"/>
            <a:ext cx="9144000" cy="6858000"/>
          </a:xfrm>
          <a:prstGeom prst="rect">
            <a:avLst/>
          </a:prstGeom>
          <a:noFill/>
        </p:spPr>
      </p:pic>
      <p:grpSp>
        <p:nvGrpSpPr>
          <p:cNvPr id="6" name="组合 5"/>
          <p:cNvGrpSpPr/>
          <p:nvPr/>
        </p:nvGrpSpPr>
        <p:grpSpPr>
          <a:xfrm>
            <a:off x="4842685" y="5204329"/>
            <a:ext cx="5682473" cy="1005841"/>
            <a:chOff x="1730355" y="5219861"/>
            <a:chExt cx="4770471" cy="1005841"/>
          </a:xfrm>
        </p:grpSpPr>
        <p:sp>
          <p:nvSpPr>
            <p:cNvPr id="4" name="TextBox 3"/>
            <p:cNvSpPr txBox="1"/>
            <p:nvPr/>
          </p:nvSpPr>
          <p:spPr>
            <a:xfrm>
              <a:off x="3857620" y="5219861"/>
              <a:ext cx="2643206" cy="1005840"/>
            </a:xfrm>
            <a:prstGeom prst="rect">
              <a:avLst/>
            </a:prstGeom>
            <a:noFill/>
          </p:spPr>
          <p:txBody>
            <a:bodyPr anchor="ctr" rtlCol="0" wrap="square">
              <a:spAutoFit/>
            </a:bodyPr>
            <a:lstStyle/>
            <a:p>
              <a:r>
                <a:rPr altLang="zh-CN" b="1" lang="en-US" smtClean="0" sz="6000">
                  <a:solidFill>
                    <a:srgbClr val="000000"/>
                  </a:solidFill>
                  <a:latin charset="0" pitchFamily="34" typeface="Arial Rounded MT Bold"/>
                </a:rPr>
                <a:t>Kitty！</a:t>
              </a:r>
            </a:p>
          </p:txBody>
        </p:sp>
        <p:sp>
          <p:nvSpPr>
            <p:cNvPr id="5" name="TextBox 4"/>
            <p:cNvSpPr txBox="1"/>
            <p:nvPr/>
          </p:nvSpPr>
          <p:spPr>
            <a:xfrm>
              <a:off x="1730355" y="5219862"/>
              <a:ext cx="2071702" cy="1005840"/>
            </a:xfrm>
            <a:prstGeom prst="rect">
              <a:avLst/>
            </a:prstGeom>
            <a:solidFill>
              <a:srgbClr val="ED1A39"/>
            </a:solidFill>
          </p:spPr>
          <p:txBody>
            <a:bodyPr anchor="ctr" rtlCol="0" wrap="square">
              <a:spAutoFit/>
            </a:bodyPr>
            <a:lstStyle/>
            <a:p>
              <a:pPr algn="ctr"/>
              <a:r>
                <a:rPr altLang="zh-CN" b="1" lang="en-US" sz="6000">
                  <a:solidFill>
                    <a:schemeClr val="bg1"/>
                  </a:solidFill>
                  <a:latin charset="0" pitchFamily="34" typeface="Arial Rounded MT Bold"/>
                </a:rPr>
                <a:t>Hello</a:t>
              </a:r>
            </a:p>
          </p:txBody>
        </p:sp>
      </p:grpSp>
    </p:spTree>
  </p:cSld>
  <p:clrMapOvr>
    <a:masterClrMapping/>
  </p:clrMapOvr>
  <p:transition/>
  <p:timing/>
</p:sld>
</file>

<file path=ppt/slides/slide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3" name="矩形 2"/>
          <p:cNvSpPr/>
          <p:nvPr/>
        </p:nvSpPr>
        <p:spPr>
          <a:xfrm>
            <a:off x="0" y="6500834"/>
            <a:ext cx="12192000" cy="357166"/>
          </a:xfrm>
          <a:prstGeom prst="rect">
            <a:avLst/>
          </a:prstGeom>
          <a:solidFill>
            <a:srgbClr val="000000"/>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pic>
        <p:nvPicPr>
          <p:cNvPr descr="C:\Documents and Settings\ap1007\桌面\未标题-11.png" id="4" name="Picture 2"/>
          <p:cNvPicPr>
            <a:picLocks noChangeArrowheads="1" noChangeAspect="1"/>
          </p:cNvPicPr>
          <p:nvPr/>
        </p:nvPicPr>
        <p:blipFill>
          <a:blip r:embed="rId2"/>
          <a:stretch>
            <a:fillRect/>
          </a:stretch>
        </p:blipFill>
        <p:spPr bwMode="auto">
          <a:xfrm>
            <a:off x="1666845" y="5052889"/>
            <a:ext cx="3529013" cy="1652587"/>
          </a:xfrm>
          <a:prstGeom prst="rect">
            <a:avLst/>
          </a:prstGeom>
          <a:noFill/>
        </p:spPr>
      </p:pic>
      <p:grpSp>
        <p:nvGrpSpPr>
          <p:cNvPr id="5" name="组合 4"/>
          <p:cNvGrpSpPr/>
          <p:nvPr/>
        </p:nvGrpSpPr>
        <p:grpSpPr>
          <a:xfrm>
            <a:off x="6384032" y="2335406"/>
            <a:ext cx="4284000" cy="1307909"/>
            <a:chOff x="3286116" y="3192661"/>
            <a:chExt cx="4284000" cy="1307909"/>
          </a:xfrm>
        </p:grpSpPr>
        <p:sp>
          <p:nvSpPr>
            <p:cNvPr id="6" name="TextBox 5"/>
            <p:cNvSpPr txBox="1"/>
            <p:nvPr/>
          </p:nvSpPr>
          <p:spPr>
            <a:xfrm>
              <a:off x="3286116" y="3192661"/>
              <a:ext cx="4284000" cy="304800"/>
            </a:xfrm>
            <a:prstGeom prst="rect">
              <a:avLst/>
            </a:prstGeom>
            <a:solidFill>
              <a:srgbClr val="ED1A39"/>
            </a:solidFill>
          </p:spPr>
          <p:txBody>
            <a:bodyPr rtlCol="0" wrap="square">
              <a:spAutoFit/>
            </a:bodyPr>
            <a:lstStyle/>
            <a:p>
              <a:r>
                <a:rPr altLang="zh-CN" b="1" lang="en-US" sz="1400">
                  <a:solidFill>
                    <a:schemeClr val="bg1"/>
                  </a:solidFill>
                </a:rPr>
                <a:t>1、单击此处输入标题</a:t>
              </a:r>
            </a:p>
          </p:txBody>
        </p:sp>
        <p:sp>
          <p:nvSpPr>
            <p:cNvPr id="7" name="TextBox 6"/>
            <p:cNvSpPr txBox="1"/>
            <p:nvPr/>
          </p:nvSpPr>
          <p:spPr>
            <a:xfrm>
              <a:off x="3286115" y="3526038"/>
              <a:ext cx="2571768" cy="304800"/>
            </a:xfrm>
            <a:prstGeom prst="rect">
              <a:avLst/>
            </a:prstGeom>
            <a:noFill/>
          </p:spPr>
          <p:txBody>
            <a:bodyPr rtlCol="0" wrap="square">
              <a:spAutoFit/>
            </a:bodyPr>
            <a:lstStyle/>
            <a:p>
              <a:r>
                <a:rPr altLang="zh-CN" b="1" lang="en-US" sz="1400">
                  <a:solidFill>
                    <a:srgbClr val="000000"/>
                  </a:solidFill>
                </a:rPr>
                <a:t>2、单击此处输入标题</a:t>
              </a:r>
            </a:p>
          </p:txBody>
        </p:sp>
        <p:sp>
          <p:nvSpPr>
            <p:cNvPr id="8" name="TextBox 7"/>
            <p:cNvSpPr txBox="1"/>
            <p:nvPr/>
          </p:nvSpPr>
          <p:spPr>
            <a:xfrm>
              <a:off x="3286115" y="3859415"/>
              <a:ext cx="2571768" cy="304800"/>
            </a:xfrm>
            <a:prstGeom prst="rect">
              <a:avLst/>
            </a:prstGeom>
            <a:noFill/>
          </p:spPr>
          <p:txBody>
            <a:bodyPr rtlCol="0" wrap="square">
              <a:spAutoFit/>
            </a:bodyPr>
            <a:lstStyle/>
            <a:p>
              <a:r>
                <a:rPr altLang="zh-CN" b="1" lang="en-US" sz="1400">
                  <a:solidFill>
                    <a:srgbClr val="000000"/>
                  </a:solidFill>
                </a:rPr>
                <a:t>3、单击此处输入标题</a:t>
              </a:r>
            </a:p>
          </p:txBody>
        </p:sp>
        <p:sp>
          <p:nvSpPr>
            <p:cNvPr id="9" name="TextBox 8"/>
            <p:cNvSpPr txBox="1"/>
            <p:nvPr/>
          </p:nvSpPr>
          <p:spPr>
            <a:xfrm>
              <a:off x="3286115" y="4192793"/>
              <a:ext cx="2571768" cy="304800"/>
            </a:xfrm>
            <a:prstGeom prst="rect">
              <a:avLst/>
            </a:prstGeom>
            <a:noFill/>
          </p:spPr>
          <p:txBody>
            <a:bodyPr rtlCol="0" wrap="square">
              <a:spAutoFit/>
            </a:bodyPr>
            <a:lstStyle/>
            <a:p>
              <a:r>
                <a:rPr altLang="zh-CN" b="1" lang="en-US" sz="1400">
                  <a:solidFill>
                    <a:srgbClr val="000000"/>
                  </a:solidFill>
                </a:rPr>
                <a:t>4、单击此处输入标题</a:t>
              </a:r>
            </a:p>
          </p:txBody>
        </p:sp>
      </p:grpSp>
      <p:sp>
        <p:nvSpPr>
          <p:cNvPr id="12" name="矩形 11"/>
          <p:cNvSpPr/>
          <p:nvPr/>
        </p:nvSpPr>
        <p:spPr>
          <a:xfrm>
            <a:off x="-328" y="0"/>
            <a:ext cx="2214578" cy="714356"/>
          </a:xfrm>
          <a:prstGeom prst="rect">
            <a:avLst/>
          </a:prstGeom>
          <a:solidFill>
            <a:srgbClr val="ED1A39"/>
          </a:solidFill>
          <a:ln>
            <a:solidFill>
              <a:srgbClr val="ED1A39"/>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b="1" lang="en-US" sz="3200">
                <a:solidFill>
                  <a:schemeClr val="bg1"/>
                </a:solidFill>
                <a:latin charset="0" pitchFamily="34" typeface="Arial Rounded MT Bold"/>
              </a:rPr>
              <a:t>Agenda</a:t>
            </a:r>
          </a:p>
        </p:txBody>
      </p:sp>
    </p:spTree>
  </p:cSld>
  <p:clrMapOvr>
    <a:masterClrMapping/>
  </p:clrMapOvr>
  <p:transition/>
  <p:timing/>
</p:sld>
</file>

<file path=ppt/slides/slide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21" name="组合 20"/>
          <p:cNvGrpSpPr/>
          <p:nvPr/>
        </p:nvGrpSpPr>
        <p:grpSpPr>
          <a:xfrm>
            <a:off x="2524100" y="1071547"/>
            <a:ext cx="6739438" cy="5214199"/>
            <a:chOff x="1071538" y="1071546"/>
            <a:chExt cx="6739438" cy="5214199"/>
          </a:xfrm>
        </p:grpSpPr>
        <p:grpSp>
          <p:nvGrpSpPr>
            <p:cNvPr id="18" name="组合 17"/>
            <p:cNvGrpSpPr/>
            <p:nvPr/>
          </p:nvGrpSpPr>
          <p:grpSpPr>
            <a:xfrm>
              <a:off x="1071538" y="1071546"/>
              <a:ext cx="6739438" cy="5015032"/>
              <a:chOff x="1071538" y="1285860"/>
              <a:chExt cx="6739438" cy="5015032"/>
            </a:xfrm>
          </p:grpSpPr>
          <p:grpSp>
            <p:nvGrpSpPr>
              <p:cNvPr id="8" name="组合 7"/>
              <p:cNvGrpSpPr/>
              <p:nvPr/>
            </p:nvGrpSpPr>
            <p:grpSpPr>
              <a:xfrm>
                <a:off x="2528870" y="1928802"/>
                <a:ext cx="4271992" cy="3751870"/>
                <a:chOff x="2586024" y="1714488"/>
                <a:chExt cx="2375164" cy="2085984"/>
              </a:xfrm>
            </p:grpSpPr>
            <p:sp>
              <p:nvSpPr>
                <p:cNvPr id="3" name="等腰三角形 2"/>
                <p:cNvSpPr/>
                <p:nvPr/>
              </p:nvSpPr>
              <p:spPr>
                <a:xfrm>
                  <a:off x="2928926" y="2071678"/>
                  <a:ext cx="646364" cy="557210"/>
                </a:xfrm>
                <a:prstGeom prst="triangle">
                  <a:avLst/>
                </a:prstGeom>
                <a:solidFill>
                  <a:srgbClr val="000000"/>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 name="等腰三角形 3"/>
                <p:cNvSpPr/>
                <p:nvPr/>
              </p:nvSpPr>
              <p:spPr>
                <a:xfrm>
                  <a:off x="3571868" y="1714488"/>
                  <a:ext cx="1060704" cy="914400"/>
                </a:xfrm>
                <a:prstGeom prst="triangle">
                  <a:avLst/>
                </a:prstGeom>
                <a:solidFill>
                  <a:srgbClr val="ED1A39"/>
                </a:solidFill>
                <a:ln>
                  <a:solidFill>
                    <a:srgbClr val="ED1A39"/>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 name="等腰三角形 4"/>
                <p:cNvSpPr/>
                <p:nvPr/>
              </p:nvSpPr>
              <p:spPr>
                <a:xfrm>
                  <a:off x="2586024" y="2657468"/>
                  <a:ext cx="646364" cy="557210"/>
                </a:xfrm>
                <a:prstGeom prst="triangle">
                  <a:avLst/>
                </a:prstGeom>
                <a:solidFill>
                  <a:srgbClr val="ED1A39"/>
                </a:solidFill>
                <a:ln>
                  <a:solidFill>
                    <a:srgbClr val="ED1A39"/>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6" name="等腰三角形 5"/>
                <p:cNvSpPr/>
                <p:nvPr/>
              </p:nvSpPr>
              <p:spPr>
                <a:xfrm>
                  <a:off x="2928926" y="3243262"/>
                  <a:ext cx="646364" cy="557210"/>
                </a:xfrm>
                <a:prstGeom prst="triangle">
                  <a:avLst/>
                </a:prstGeom>
                <a:solidFill>
                  <a:srgbClr val="ED1A39"/>
                </a:solidFill>
                <a:ln>
                  <a:solidFill>
                    <a:srgbClr val="ED1A39"/>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7" name="等腰三角形 6"/>
                <p:cNvSpPr/>
                <p:nvPr/>
              </p:nvSpPr>
              <p:spPr>
                <a:xfrm>
                  <a:off x="4314824" y="2657468"/>
                  <a:ext cx="646364" cy="557210"/>
                </a:xfrm>
                <a:prstGeom prst="triangle">
                  <a:avLst/>
                </a:prstGeom>
                <a:solidFill>
                  <a:srgbClr val="ED1A39"/>
                </a:solidFill>
                <a:ln>
                  <a:solidFill>
                    <a:srgbClr val="ED1A39"/>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
            <p:nvSpPr>
              <p:cNvPr id="9" name="TextBox 8"/>
              <p:cNvSpPr txBox="1"/>
              <p:nvPr/>
            </p:nvSpPr>
            <p:spPr bwMode="auto">
              <a:xfrm>
                <a:off x="5586417" y="4629155"/>
                <a:ext cx="2224560" cy="342900"/>
              </a:xfrm>
              <a:prstGeom prst="rect">
                <a:avLst/>
              </a:prstGeom>
              <a:noFill/>
            </p:spPr>
            <p:txBody>
              <a:bodyPr>
                <a:spAutoFit/>
              </a:bodyPr>
              <a:lstStyle/>
              <a:p>
                <a:pPr>
                  <a:lnSpc>
                    <a:spcPct val="150000"/>
                  </a:lnSpc>
                  <a:defRPr/>
                </a:pPr>
                <a:r>
                  <a:rPr altLang="en-US" b="1" kern="0" lang="zh-CN" sz="1100">
                    <a:latin charset="-122" pitchFamily="34" typeface="微软雅黑"/>
                    <a:ea charset="-122" pitchFamily="34" typeface="微软雅黑"/>
                  </a:rPr>
                  <a:t>单击此处添加段落文本单击此处</a:t>
                </a:r>
              </a:p>
            </p:txBody>
          </p:sp>
          <p:sp>
            <p:nvSpPr>
              <p:cNvPr id="10" name="TextBox 9"/>
              <p:cNvSpPr txBox="1"/>
              <p:nvPr/>
            </p:nvSpPr>
            <p:spPr bwMode="auto">
              <a:xfrm>
                <a:off x="2276002" y="5700728"/>
                <a:ext cx="2224560" cy="342900"/>
              </a:xfrm>
              <a:prstGeom prst="rect">
                <a:avLst/>
              </a:prstGeom>
              <a:noFill/>
            </p:spPr>
            <p:txBody>
              <a:bodyPr>
                <a:spAutoFit/>
              </a:bodyPr>
              <a:lstStyle/>
              <a:p>
                <a:pPr>
                  <a:lnSpc>
                    <a:spcPct val="150000"/>
                  </a:lnSpc>
                  <a:defRPr/>
                </a:pPr>
                <a:r>
                  <a:rPr altLang="en-US" b="1" kern="0" lang="zh-CN" sz="1100">
                    <a:latin charset="-122" pitchFamily="34" typeface="微软雅黑"/>
                    <a:ea charset="-122" pitchFamily="34" typeface="微软雅黑"/>
                  </a:rPr>
                  <a:t>单击此处添加段落文本单击此处</a:t>
                </a:r>
              </a:p>
            </p:txBody>
          </p:sp>
          <p:sp>
            <p:nvSpPr>
              <p:cNvPr id="11" name="TextBox 10"/>
              <p:cNvSpPr txBox="1"/>
              <p:nvPr/>
            </p:nvSpPr>
            <p:spPr bwMode="auto">
              <a:xfrm>
                <a:off x="4157654" y="1285860"/>
                <a:ext cx="2224560" cy="594360"/>
              </a:xfrm>
              <a:prstGeom prst="rect">
                <a:avLst/>
              </a:prstGeom>
              <a:noFill/>
            </p:spPr>
            <p:txBody>
              <a:bodyPr>
                <a:spAutoFit/>
              </a:bodyPr>
              <a:lstStyle/>
              <a:p>
                <a:pPr algn="ctr">
                  <a:lnSpc>
                    <a:spcPct val="150000"/>
                  </a:lnSpc>
                  <a:defRPr/>
                </a:pPr>
                <a:r>
                  <a:rPr altLang="en-US" b="1" kern="0" lang="zh-CN" sz="1100">
                    <a:latin charset="-122" pitchFamily="34" typeface="微软雅黑"/>
                    <a:ea charset="-122" pitchFamily="34" typeface="微软雅黑"/>
                  </a:rPr>
                  <a:t>单击此处添加段落文本单击此处添加段落此处添加段落文本此处</a:t>
                </a:r>
              </a:p>
            </p:txBody>
          </p:sp>
          <p:sp>
            <p:nvSpPr>
              <p:cNvPr id="13" name="TextBox 12"/>
              <p:cNvSpPr txBox="1"/>
              <p:nvPr/>
            </p:nvSpPr>
            <p:spPr bwMode="auto">
              <a:xfrm>
                <a:off x="1071538" y="4324640"/>
                <a:ext cx="1367304" cy="594360"/>
              </a:xfrm>
              <a:prstGeom prst="rect">
                <a:avLst/>
              </a:prstGeom>
              <a:noFill/>
            </p:spPr>
            <p:txBody>
              <a:bodyPr wrap="square">
                <a:spAutoFit/>
              </a:bodyPr>
              <a:lstStyle/>
              <a:p>
                <a:pPr algn="ctr">
                  <a:lnSpc>
                    <a:spcPct val="150000"/>
                  </a:lnSpc>
                  <a:defRPr/>
                </a:pPr>
                <a:r>
                  <a:rPr altLang="en-US" b="1" kern="0" lang="zh-CN" sz="1100">
                    <a:latin charset="-122" pitchFamily="34" typeface="微软雅黑"/>
                    <a:ea charset="-122" pitchFamily="34" typeface="微软雅黑"/>
                  </a:rPr>
                  <a:t>单击此处添加段落文本单击此处</a:t>
                </a:r>
              </a:p>
            </p:txBody>
          </p:sp>
          <p:sp>
            <p:nvSpPr>
              <p:cNvPr id="14" name="TextBox 13"/>
              <p:cNvSpPr txBox="1"/>
              <p:nvPr/>
            </p:nvSpPr>
            <p:spPr>
              <a:xfrm>
                <a:off x="4629152" y="2771770"/>
                <a:ext cx="1357354" cy="762000"/>
              </a:xfrm>
              <a:prstGeom prst="rect">
                <a:avLst/>
              </a:prstGeom>
              <a:noFill/>
            </p:spPr>
            <p:txBody>
              <a:bodyPr rtlCol="0" wrap="square">
                <a:spAutoFit/>
              </a:bodyPr>
              <a:lstStyle/>
              <a:p>
                <a:pPr algn="ctr"/>
                <a:r>
                  <a:rPr altLang="zh-CN" b="1" lang="en-US" sz="4400">
                    <a:solidFill>
                      <a:schemeClr val="bg1"/>
                    </a:solidFill>
                  </a:rPr>
                  <a:t>63%</a:t>
                </a:r>
              </a:p>
            </p:txBody>
          </p:sp>
          <p:sp>
            <p:nvSpPr>
              <p:cNvPr id="15" name="TextBox 14"/>
              <p:cNvSpPr txBox="1"/>
              <p:nvPr/>
            </p:nvSpPr>
            <p:spPr>
              <a:xfrm>
                <a:off x="2443146" y="4057658"/>
                <a:ext cx="1357354" cy="579120"/>
              </a:xfrm>
              <a:prstGeom prst="rect">
                <a:avLst/>
              </a:prstGeom>
              <a:noFill/>
            </p:spPr>
            <p:txBody>
              <a:bodyPr rtlCol="0" wrap="square">
                <a:spAutoFit/>
              </a:bodyPr>
              <a:lstStyle/>
              <a:p>
                <a:pPr algn="ctr"/>
                <a:r>
                  <a:rPr altLang="zh-CN" b="1" lang="en-US" sz="3200">
                    <a:solidFill>
                      <a:schemeClr val="bg1"/>
                    </a:solidFill>
                  </a:rPr>
                  <a:t>15%</a:t>
                </a:r>
              </a:p>
            </p:txBody>
          </p:sp>
          <p:sp>
            <p:nvSpPr>
              <p:cNvPr id="16" name="TextBox 15"/>
              <p:cNvSpPr txBox="1"/>
              <p:nvPr/>
            </p:nvSpPr>
            <p:spPr>
              <a:xfrm>
                <a:off x="3057514" y="5100650"/>
                <a:ext cx="1357354" cy="579120"/>
              </a:xfrm>
              <a:prstGeom prst="rect">
                <a:avLst/>
              </a:prstGeom>
              <a:noFill/>
            </p:spPr>
            <p:txBody>
              <a:bodyPr rtlCol="0" wrap="square">
                <a:spAutoFit/>
              </a:bodyPr>
              <a:lstStyle/>
              <a:p>
                <a:pPr algn="ctr"/>
                <a:r>
                  <a:rPr altLang="zh-CN" b="1" lang="en-US" sz="3200">
                    <a:solidFill>
                      <a:schemeClr val="bg1"/>
                    </a:solidFill>
                  </a:rPr>
                  <a:t>18%</a:t>
                </a:r>
              </a:p>
            </p:txBody>
          </p:sp>
          <p:sp>
            <p:nvSpPr>
              <p:cNvPr id="17" name="TextBox 16"/>
              <p:cNvSpPr txBox="1"/>
              <p:nvPr/>
            </p:nvSpPr>
            <p:spPr>
              <a:xfrm>
                <a:off x="5586420" y="4043364"/>
                <a:ext cx="1357354" cy="579120"/>
              </a:xfrm>
              <a:prstGeom prst="rect">
                <a:avLst/>
              </a:prstGeom>
              <a:noFill/>
            </p:spPr>
            <p:txBody>
              <a:bodyPr rtlCol="0" wrap="square">
                <a:spAutoFit/>
              </a:bodyPr>
              <a:lstStyle/>
              <a:p>
                <a:pPr algn="ctr"/>
                <a:r>
                  <a:rPr altLang="zh-CN" b="1" lang="en-US" sz="3200">
                    <a:solidFill>
                      <a:schemeClr val="bg1"/>
                    </a:solidFill>
                  </a:rPr>
                  <a:t>16%</a:t>
                </a:r>
              </a:p>
            </p:txBody>
          </p:sp>
        </p:grpSp>
        <p:sp>
          <p:nvSpPr>
            <p:cNvPr id="19" name="任意多边形 18"/>
            <p:cNvSpPr/>
            <p:nvPr/>
          </p:nvSpPr>
          <p:spPr>
            <a:xfrm flipV="1">
              <a:off x="3357552" y="3500414"/>
              <a:ext cx="2651779" cy="2714668"/>
            </a:xfrm>
            <a:custGeom>
              <a:gdLst>
                <a:gd fmla="*/ 2128848 w 2651779" name="connsiteX0"/>
                <a:gd fmla="*/ 1828843 h 2714668" name="connsiteY0"/>
                <a:gd fmla="*/ 2651779 w 2651779" name="connsiteX1"/>
                <a:gd fmla="*/ 2714668 h 2714668" name="connsiteY1"/>
                <a:gd fmla="*/ 0 w 2651779" name="connsiteX2"/>
                <a:gd fmla="*/ 2714668 h 2714668" name="connsiteY2"/>
                <a:gd fmla="*/ 1631612 w 2651779" name="connsiteX3"/>
                <a:gd fmla="*/ 0 h 2714668" name="connsiteY3"/>
                <a:gd fmla="*/ 0 w 2651779" name="connsiteX4"/>
                <a:gd fmla="*/ 2286016 h 2286016" name="connsiteY4"/>
              </a:gdLst>
              <a:cxnLst>
                <a:cxn ang="0">
                  <a:pos x="connsiteX0" y="connsiteY0"/>
                </a:cxn>
                <a:cxn ang="0">
                  <a:pos x="connsiteX1" y="connsiteY1"/>
                </a:cxn>
                <a:cxn ang="0">
                  <a:pos x="connsiteX2" y="connsiteY2"/>
                </a:cxn>
                <a:cxn ang="0">
                  <a:pos x="connsiteX3" y="connsiteY3"/>
                </a:cxn>
              </a:cxnLst>
              <a:rect b="b" l="l" r="r" t="t"/>
              <a:pathLst>
                <a:path h="2714668" w="2651779">
                  <a:moveTo>
                    <a:pt x="2128848" y="1828843"/>
                  </a:moveTo>
                  <a:lnTo>
                    <a:pt x="2651779" y="2714668"/>
                  </a:lnTo>
                  <a:lnTo>
                    <a:pt x="0" y="2714668"/>
                  </a:lnTo>
                  <a:cubicBezTo>
                    <a:pt x="441963" y="1952663"/>
                    <a:pt x="1631612" y="0"/>
                    <a:pt x="1631612" y="0"/>
                  </a:cubicBezTo>
                </a:path>
              </a:pathLst>
            </a:custGeom>
            <a:noFill/>
            <a:ln>
              <a:solidFill>
                <a:srgbClr val="000000"/>
              </a:solidFill>
              <a:headEnd len="med" type="none" w="med"/>
              <a:tailEnd len="med" type="triangle" w="med"/>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0" name="等腰三角形 19"/>
            <p:cNvSpPr/>
            <p:nvPr/>
          </p:nvSpPr>
          <p:spPr>
            <a:xfrm rot="9000000">
              <a:off x="4899849" y="6099209"/>
              <a:ext cx="157996" cy="186536"/>
            </a:xfrm>
            <a:prstGeom prst="triangle">
              <a:avLst/>
            </a:prstGeom>
            <a:solidFill>
              <a:srgbClr val="ED1A3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
        <p:nvSpPr>
          <p:cNvPr id="22" name="矩形 21"/>
          <p:cNvSpPr/>
          <p:nvPr/>
        </p:nvSpPr>
        <p:spPr>
          <a:xfrm>
            <a:off x="721" y="0"/>
            <a:ext cx="4381531" cy="714356"/>
          </a:xfrm>
          <a:prstGeom prst="rect">
            <a:avLst/>
          </a:prstGeom>
          <a:solidFill>
            <a:srgbClr val="ED1A39"/>
          </a:solidFill>
          <a:ln>
            <a:solidFill>
              <a:srgbClr val="ED1A39"/>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b="1" lang="zh-CN" smtClean="0" sz="3200">
              <a:solidFill>
                <a:schemeClr val="bg1"/>
              </a:solidFill>
              <a:latin charset="0" pitchFamily="34" typeface="Arial Rounded MT Bold"/>
            </a:endParaRPr>
          </a:p>
        </p:txBody>
      </p:sp>
      <p:sp>
        <p:nvSpPr>
          <p:cNvPr id="23" name="标题 1"/>
          <p:cNvSpPr txBox="1"/>
          <p:nvPr/>
        </p:nvSpPr>
        <p:spPr>
          <a:xfrm>
            <a:off x="721" y="165514"/>
            <a:ext cx="4381531" cy="428628"/>
          </a:xfrm>
          <a:prstGeom prst="rect">
            <a:avLst/>
          </a:prstGeom>
        </p:spPr>
        <p:txBody>
          <a:bodyPr anchor="ctr"/>
          <a:lstStyle>
            <a:lvl1pPr algn="ctr" defTabSz="914400" eaLnBrk="1" hangingPunct="1" latinLnBrk="0" rtl="0">
              <a:spcBef>
                <a:spcPct val="0"/>
              </a:spcBef>
              <a:buNone/>
              <a:defRPr b="1" kern="1200" sz="1800">
                <a:solidFill>
                  <a:schemeClr val="bg1"/>
                </a:solidFill>
                <a:latin typeface="+mj-lt"/>
                <a:ea typeface="+mj-ea"/>
                <a:cs typeface="+mj-cs"/>
              </a:defRPr>
            </a:lvl1pPr>
          </a:lstStyle>
          <a:p>
            <a:r>
              <a:rPr altLang="en-US" lang="zh-CN"/>
              <a:t>单击此处输入标题</a:t>
            </a:r>
          </a:p>
        </p:txBody>
      </p:sp>
      <p:sp>
        <p:nvSpPr>
          <p:cNvPr id="24" name="矩形 23"/>
          <p:cNvSpPr/>
          <p:nvPr/>
        </p:nvSpPr>
        <p:spPr>
          <a:xfrm flipH="1">
            <a:off x="5238744" y="6643710"/>
            <a:ext cx="6953256" cy="214290"/>
          </a:xfrm>
          <a:prstGeom prst="rect">
            <a:avLst/>
          </a:prstGeom>
          <a:solidFill>
            <a:srgbClr val="000000"/>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b="1" lang="zh-CN" smtClean="0" sz="3200">
              <a:solidFill>
                <a:schemeClr val="bg1"/>
              </a:solidFill>
              <a:latin charset="0" pitchFamily="34" typeface="Arial Rounded MT Bold"/>
            </a:endParaRPr>
          </a:p>
        </p:txBody>
      </p:sp>
      <p:pic>
        <p:nvPicPr>
          <p:cNvPr descr="C:\Documents and Settings\ap1007\桌面\未标题-11.png" id="25" name="Picture 2"/>
          <p:cNvPicPr>
            <a:picLocks noChangeArrowheads="1" noChangeAspect="1"/>
          </p:cNvPicPr>
          <p:nvPr/>
        </p:nvPicPr>
        <p:blipFill>
          <a:blip r:embed="rId2"/>
          <a:stretch>
            <a:fillRect/>
          </a:stretch>
        </p:blipFill>
        <p:spPr bwMode="auto">
          <a:xfrm>
            <a:off x="9984432" y="5851147"/>
            <a:ext cx="1921278" cy="899708"/>
          </a:xfrm>
          <a:prstGeom prst="rect">
            <a:avLst/>
          </a:prstGeom>
          <a:noFill/>
        </p:spPr>
      </p:pic>
    </p:spTree>
  </p:cSld>
  <p:clrMapOvr>
    <a:masterClrMapping/>
  </p:clrMapOvr>
  <p:transition/>
  <p:timing/>
</p:sld>
</file>

<file path=ppt/slides/slide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46" name="组合 45"/>
          <p:cNvGrpSpPr/>
          <p:nvPr/>
        </p:nvGrpSpPr>
        <p:grpSpPr>
          <a:xfrm>
            <a:off x="2298649" y="2224071"/>
            <a:ext cx="2409857" cy="2877826"/>
            <a:chOff x="774648" y="2224071"/>
            <a:chExt cx="2409857" cy="2877826"/>
          </a:xfrm>
        </p:grpSpPr>
        <p:grpSp>
          <p:nvGrpSpPr>
            <p:cNvPr id="47" name="组合 31"/>
            <p:cNvGrpSpPr/>
            <p:nvPr/>
          </p:nvGrpSpPr>
          <p:grpSpPr>
            <a:xfrm>
              <a:off x="1066751" y="2224071"/>
              <a:ext cx="1825650" cy="1643085"/>
              <a:chOff x="6178572" y="2532073"/>
              <a:chExt cx="1825650" cy="1643085"/>
            </a:xfrm>
          </p:grpSpPr>
          <p:sp>
            <p:nvSpPr>
              <p:cNvPr id="51" name="椭圆 50"/>
              <p:cNvSpPr/>
              <p:nvPr/>
            </p:nvSpPr>
            <p:spPr>
              <a:xfrm>
                <a:off x="6269855" y="2532073"/>
                <a:ext cx="1643085" cy="1643085"/>
              </a:xfrm>
              <a:prstGeom prst="ellipse">
                <a:avLst/>
              </a:prstGeom>
              <a:noFill/>
              <a:ln>
                <a:solidFill>
                  <a:srgbClr val="11111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nvGrpSpPr>
              <p:cNvPr id="52" name="组合 33"/>
              <p:cNvGrpSpPr/>
              <p:nvPr/>
            </p:nvGrpSpPr>
            <p:grpSpPr>
              <a:xfrm>
                <a:off x="6359962" y="2618845"/>
                <a:ext cx="1462871" cy="1469541"/>
                <a:chOff x="1606450" y="2604074"/>
                <a:chExt cx="1462871" cy="1469541"/>
              </a:xfrm>
            </p:grpSpPr>
            <p:sp>
              <p:nvSpPr>
                <p:cNvPr id="56" name="弧形 55"/>
                <p:cNvSpPr/>
                <p:nvPr/>
              </p:nvSpPr>
              <p:spPr>
                <a:xfrm>
                  <a:off x="1606450" y="2617717"/>
                  <a:ext cx="1440000" cy="1440000"/>
                </a:xfrm>
                <a:prstGeom prst="arc">
                  <a:avLst/>
                </a:prstGeom>
                <a:ln w="28575">
                  <a:solidFill>
                    <a:srgbClr val="ED1A39"/>
                  </a:solidFill>
                  <a:prstDash val="solid"/>
                  <a:headEnd len="med" type="none" w="med"/>
                  <a:tailEnd len="med" type="triangle" w="med"/>
                </a:ln>
              </p:spPr>
              <p:style>
                <a:lnRef idx="1">
                  <a:schemeClr val="accent1"/>
                </a:lnRef>
                <a:fillRef idx="0">
                  <a:schemeClr val="accent1"/>
                </a:fillRef>
                <a:effectRef idx="0">
                  <a:schemeClr val="accent1"/>
                </a:effectRef>
                <a:fontRef idx="minor">
                  <a:schemeClr val="tx1"/>
                </a:fontRef>
              </p:style>
              <p:txBody>
                <a:bodyPr anchor="ctr" rtlCol="0"/>
                <a:lstStyle/>
                <a:p>
                  <a:pPr algn="ctr"/>
                  <a:endParaRPr altLang="en-US" lang="zh-CN"/>
                </a:p>
              </p:txBody>
            </p:sp>
            <p:sp>
              <p:nvSpPr>
                <p:cNvPr id="58" name="弧形 57"/>
                <p:cNvSpPr/>
                <p:nvPr/>
              </p:nvSpPr>
              <p:spPr>
                <a:xfrm rot="7295299">
                  <a:off x="1629321" y="2604074"/>
                  <a:ext cx="1440000" cy="1440000"/>
                </a:xfrm>
                <a:prstGeom prst="arc">
                  <a:avLst/>
                </a:prstGeom>
                <a:ln w="28575">
                  <a:solidFill>
                    <a:srgbClr val="ED1A39"/>
                  </a:solidFill>
                  <a:prstDash val="solid"/>
                  <a:headEnd len="med" type="none" w="med"/>
                  <a:tailEnd len="med" type="triangle" w="med"/>
                </a:ln>
              </p:spPr>
              <p:style>
                <a:lnRef idx="1">
                  <a:schemeClr val="accent1"/>
                </a:lnRef>
                <a:fillRef idx="0">
                  <a:schemeClr val="accent1"/>
                </a:fillRef>
                <a:effectRef idx="0">
                  <a:schemeClr val="accent1"/>
                </a:effectRef>
                <a:fontRef idx="minor">
                  <a:schemeClr val="tx1"/>
                </a:fontRef>
              </p:style>
              <p:txBody>
                <a:bodyPr anchor="ctr" rtlCol="0"/>
                <a:lstStyle/>
                <a:p>
                  <a:pPr algn="ctr"/>
                  <a:endParaRPr altLang="en-US" lang="zh-CN"/>
                </a:p>
              </p:txBody>
            </p:sp>
            <p:sp>
              <p:nvSpPr>
                <p:cNvPr id="60" name="弧形 59"/>
                <p:cNvSpPr/>
                <p:nvPr/>
              </p:nvSpPr>
              <p:spPr>
                <a:xfrm rot="14400611">
                  <a:off x="1622348" y="2633615"/>
                  <a:ext cx="1440000" cy="1440000"/>
                </a:xfrm>
                <a:prstGeom prst="arc">
                  <a:avLst/>
                </a:prstGeom>
                <a:ln w="28575">
                  <a:solidFill>
                    <a:srgbClr val="ED1A39"/>
                  </a:solidFill>
                  <a:prstDash val="solid"/>
                  <a:headEnd len="med" type="none" w="med"/>
                  <a:tailEnd len="med" type="triangle" w="med"/>
                </a:ln>
              </p:spPr>
              <p:style>
                <a:lnRef idx="1">
                  <a:schemeClr val="accent1"/>
                </a:lnRef>
                <a:fillRef idx="0">
                  <a:schemeClr val="accent1"/>
                </a:fillRef>
                <a:effectRef idx="0">
                  <a:schemeClr val="accent1"/>
                </a:effectRef>
                <a:fontRef idx="minor">
                  <a:schemeClr val="tx1"/>
                </a:fontRef>
              </p:style>
              <p:txBody>
                <a:bodyPr anchor="ctr" rtlCol="0"/>
                <a:lstStyle/>
                <a:p>
                  <a:pPr algn="ctr"/>
                  <a:endParaRPr altLang="en-US" lang="zh-CN"/>
                </a:p>
              </p:txBody>
            </p:sp>
          </p:grpSp>
          <p:sp>
            <p:nvSpPr>
              <p:cNvPr id="54" name="TextBox 53"/>
              <p:cNvSpPr txBox="1"/>
              <p:nvPr/>
            </p:nvSpPr>
            <p:spPr>
              <a:xfrm>
                <a:off x="6178572" y="2896415"/>
                <a:ext cx="1825650" cy="914400"/>
              </a:xfrm>
              <a:prstGeom prst="rect">
                <a:avLst/>
              </a:prstGeom>
              <a:noFill/>
            </p:spPr>
            <p:txBody>
              <a:bodyPr anchor="ctr" rtlCol="0" wrap="square">
                <a:spAutoFit/>
              </a:bodyPr>
              <a:lstStyle/>
              <a:p>
                <a:pPr algn="ctr"/>
                <a:r>
                  <a:rPr altLang="zh-CN" b="1" lang="en-US" sz="5400">
                    <a:solidFill>
                      <a:srgbClr val="FF0000"/>
                    </a:solidFill>
                  </a:rPr>
                  <a:t>60%</a:t>
                </a:r>
              </a:p>
            </p:txBody>
          </p:sp>
        </p:grpSp>
        <p:sp>
          <p:nvSpPr>
            <p:cNvPr id="49" name="TextBox 48"/>
            <p:cNvSpPr txBox="1"/>
            <p:nvPr/>
          </p:nvSpPr>
          <p:spPr>
            <a:xfrm>
              <a:off x="774648" y="4086234"/>
              <a:ext cx="2409857" cy="1554480"/>
            </a:xfrm>
            <a:prstGeom prst="rect">
              <a:avLst/>
            </a:prstGeom>
            <a:noFill/>
          </p:spPr>
          <p:txBody>
            <a:bodyPr rtlCol="0" wrap="square">
              <a:spAutoFit/>
            </a:bodyPr>
            <a:lstStyle/>
            <a:p>
              <a:pPr algn="ctr">
                <a:lnSpc>
                  <a:spcPct val="150000"/>
                </a:lnSpc>
              </a:pPr>
              <a:r>
                <a:rPr altLang="en-US" b="1" lang="zh-CN" sz="1600" u="sng">
                  <a:solidFill>
                    <a:srgbClr val="111111"/>
                  </a:solidFill>
                  <a:latin charset="-122" pitchFamily="34" typeface="微软雅黑"/>
                  <a:ea charset="-122" pitchFamily="34" typeface="微软雅黑"/>
                </a:rPr>
                <a:t>您的内容</a:t>
              </a:r>
            </a:p>
            <a:p>
              <a:pPr algn="ctr">
                <a:lnSpc>
                  <a:spcPct val="150000"/>
                </a:lnSpc>
              </a:pPr>
              <a:r>
                <a:rPr altLang="en-US" b="1" lang="zh-CN" sz="1600" u="sng">
                  <a:solidFill>
                    <a:srgbClr val="111111"/>
                  </a:solidFill>
                  <a:latin charset="-122" pitchFamily="34" typeface="微软雅黑"/>
                  <a:ea charset="-122" pitchFamily="34" typeface="微软雅黑"/>
                </a:rPr>
                <a:t>打在这里，或者通过复制您的文本后后，在此框中选择粘贴</a:t>
              </a:r>
            </a:p>
          </p:txBody>
        </p:sp>
      </p:grpSp>
      <p:grpSp>
        <p:nvGrpSpPr>
          <p:cNvPr id="61" name="组合 60"/>
          <p:cNvGrpSpPr/>
          <p:nvPr/>
        </p:nvGrpSpPr>
        <p:grpSpPr>
          <a:xfrm>
            <a:off x="7593034" y="2224071"/>
            <a:ext cx="2409857" cy="2877826"/>
            <a:chOff x="6069033" y="2224071"/>
            <a:chExt cx="2409857" cy="2877826"/>
          </a:xfrm>
        </p:grpSpPr>
        <p:grpSp>
          <p:nvGrpSpPr>
            <p:cNvPr id="62" name="组合 23"/>
            <p:cNvGrpSpPr/>
            <p:nvPr/>
          </p:nvGrpSpPr>
          <p:grpSpPr>
            <a:xfrm>
              <a:off x="6361136" y="2224071"/>
              <a:ext cx="1825650" cy="1643085"/>
              <a:chOff x="6178572" y="2532073"/>
              <a:chExt cx="1825650" cy="1643085"/>
            </a:xfrm>
          </p:grpSpPr>
          <p:sp>
            <p:nvSpPr>
              <p:cNvPr id="64" name="椭圆 63"/>
              <p:cNvSpPr/>
              <p:nvPr/>
            </p:nvSpPr>
            <p:spPr>
              <a:xfrm>
                <a:off x="6269855" y="2532073"/>
                <a:ext cx="1643085" cy="1643085"/>
              </a:xfrm>
              <a:prstGeom prst="ellipse">
                <a:avLst/>
              </a:prstGeom>
              <a:noFill/>
              <a:ln>
                <a:solidFill>
                  <a:srgbClr val="11111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nvGrpSpPr>
              <p:cNvPr id="65" name="组合 17"/>
              <p:cNvGrpSpPr/>
              <p:nvPr/>
            </p:nvGrpSpPr>
            <p:grpSpPr>
              <a:xfrm>
                <a:off x="6359962" y="2618845"/>
                <a:ext cx="1462871" cy="1469541"/>
                <a:chOff x="1606450" y="2604074"/>
                <a:chExt cx="1462871" cy="1469541"/>
              </a:xfrm>
            </p:grpSpPr>
            <p:sp>
              <p:nvSpPr>
                <p:cNvPr id="67" name="弧形 66"/>
                <p:cNvSpPr/>
                <p:nvPr/>
              </p:nvSpPr>
              <p:spPr>
                <a:xfrm>
                  <a:off x="1606450" y="2617717"/>
                  <a:ext cx="1440000" cy="1440000"/>
                </a:xfrm>
                <a:prstGeom prst="arc">
                  <a:avLst/>
                </a:prstGeom>
                <a:ln w="28575">
                  <a:solidFill>
                    <a:srgbClr val="ED1A39"/>
                  </a:solidFill>
                  <a:prstDash val="solid"/>
                  <a:headEnd len="med" type="none" w="med"/>
                  <a:tailEnd len="med" type="triangle" w="med"/>
                </a:ln>
              </p:spPr>
              <p:style>
                <a:lnRef idx="1">
                  <a:schemeClr val="accent1"/>
                </a:lnRef>
                <a:fillRef idx="0">
                  <a:schemeClr val="accent1"/>
                </a:fillRef>
                <a:effectRef idx="0">
                  <a:schemeClr val="accent1"/>
                </a:effectRef>
                <a:fontRef idx="minor">
                  <a:schemeClr val="tx1"/>
                </a:fontRef>
              </p:style>
              <p:txBody>
                <a:bodyPr anchor="ctr" rtlCol="0"/>
                <a:lstStyle/>
                <a:p>
                  <a:pPr algn="ctr"/>
                  <a:endParaRPr altLang="en-US" lang="zh-CN"/>
                </a:p>
              </p:txBody>
            </p:sp>
            <p:sp>
              <p:nvSpPr>
                <p:cNvPr id="68" name="弧形 67"/>
                <p:cNvSpPr/>
                <p:nvPr/>
              </p:nvSpPr>
              <p:spPr>
                <a:xfrm rot="7295299">
                  <a:off x="1629321" y="2604074"/>
                  <a:ext cx="1440000" cy="1440000"/>
                </a:xfrm>
                <a:prstGeom prst="arc">
                  <a:avLst/>
                </a:prstGeom>
                <a:ln w="28575">
                  <a:solidFill>
                    <a:srgbClr val="ED1A39"/>
                  </a:solidFill>
                  <a:prstDash val="solid"/>
                  <a:headEnd len="med" type="none" w="med"/>
                  <a:tailEnd len="med" type="triangle" w="med"/>
                </a:ln>
              </p:spPr>
              <p:style>
                <a:lnRef idx="1">
                  <a:schemeClr val="accent1"/>
                </a:lnRef>
                <a:fillRef idx="0">
                  <a:schemeClr val="accent1"/>
                </a:fillRef>
                <a:effectRef idx="0">
                  <a:schemeClr val="accent1"/>
                </a:effectRef>
                <a:fontRef idx="minor">
                  <a:schemeClr val="tx1"/>
                </a:fontRef>
              </p:style>
              <p:txBody>
                <a:bodyPr anchor="ctr" rtlCol="0"/>
                <a:lstStyle/>
                <a:p>
                  <a:pPr algn="ctr"/>
                  <a:endParaRPr altLang="en-US" lang="zh-CN"/>
                </a:p>
              </p:txBody>
            </p:sp>
            <p:sp>
              <p:nvSpPr>
                <p:cNvPr id="69" name="弧形 68"/>
                <p:cNvSpPr/>
                <p:nvPr/>
              </p:nvSpPr>
              <p:spPr>
                <a:xfrm rot="14400611">
                  <a:off x="1622348" y="2633615"/>
                  <a:ext cx="1440000" cy="1440000"/>
                </a:xfrm>
                <a:prstGeom prst="arc">
                  <a:avLst/>
                </a:prstGeom>
                <a:ln w="28575">
                  <a:solidFill>
                    <a:srgbClr val="ED1A39"/>
                  </a:solidFill>
                  <a:prstDash val="solid"/>
                  <a:headEnd len="med" type="none" w="med"/>
                  <a:tailEnd len="med" type="triangle" w="med"/>
                </a:ln>
              </p:spPr>
              <p:style>
                <a:lnRef idx="1">
                  <a:schemeClr val="accent1"/>
                </a:lnRef>
                <a:fillRef idx="0">
                  <a:schemeClr val="accent1"/>
                </a:fillRef>
                <a:effectRef idx="0">
                  <a:schemeClr val="accent1"/>
                </a:effectRef>
                <a:fontRef idx="minor">
                  <a:schemeClr val="tx1"/>
                </a:fontRef>
              </p:style>
              <p:txBody>
                <a:bodyPr anchor="ctr" rtlCol="0"/>
                <a:lstStyle/>
                <a:p>
                  <a:pPr algn="ctr"/>
                  <a:endParaRPr altLang="en-US" lang="zh-CN"/>
                </a:p>
              </p:txBody>
            </p:sp>
          </p:grpSp>
          <p:sp>
            <p:nvSpPr>
              <p:cNvPr id="66" name="TextBox 65"/>
              <p:cNvSpPr txBox="1"/>
              <p:nvPr/>
            </p:nvSpPr>
            <p:spPr>
              <a:xfrm>
                <a:off x="6178572" y="2896415"/>
                <a:ext cx="1825650" cy="914400"/>
              </a:xfrm>
              <a:prstGeom prst="rect">
                <a:avLst/>
              </a:prstGeom>
              <a:noFill/>
            </p:spPr>
            <p:txBody>
              <a:bodyPr anchor="ctr" rtlCol="0" wrap="square">
                <a:spAutoFit/>
              </a:bodyPr>
              <a:lstStyle/>
              <a:p>
                <a:pPr algn="ctr"/>
                <a:r>
                  <a:rPr altLang="zh-CN" b="1" lang="en-US" sz="5400">
                    <a:solidFill>
                      <a:srgbClr val="FF0000"/>
                    </a:solidFill>
                  </a:rPr>
                  <a:t>28%</a:t>
                </a:r>
              </a:p>
            </p:txBody>
          </p:sp>
        </p:grpSp>
        <p:sp>
          <p:nvSpPr>
            <p:cNvPr id="63" name="TextBox 62"/>
            <p:cNvSpPr txBox="1"/>
            <p:nvPr/>
          </p:nvSpPr>
          <p:spPr>
            <a:xfrm>
              <a:off x="6069033" y="4086234"/>
              <a:ext cx="2409857" cy="1554480"/>
            </a:xfrm>
            <a:prstGeom prst="rect">
              <a:avLst/>
            </a:prstGeom>
            <a:noFill/>
          </p:spPr>
          <p:txBody>
            <a:bodyPr rtlCol="0" wrap="square">
              <a:spAutoFit/>
            </a:bodyPr>
            <a:lstStyle/>
            <a:p>
              <a:pPr algn="ctr">
                <a:lnSpc>
                  <a:spcPct val="150000"/>
                </a:lnSpc>
              </a:pPr>
              <a:r>
                <a:rPr altLang="en-US" b="1" lang="zh-CN" sz="1600" u="sng">
                  <a:solidFill>
                    <a:srgbClr val="111111"/>
                  </a:solidFill>
                  <a:latin charset="-122" pitchFamily="34" typeface="微软雅黑"/>
                  <a:ea charset="-122" pitchFamily="34" typeface="微软雅黑"/>
                </a:rPr>
                <a:t>您的内容</a:t>
              </a:r>
            </a:p>
            <a:p>
              <a:pPr algn="ctr">
                <a:lnSpc>
                  <a:spcPct val="150000"/>
                </a:lnSpc>
              </a:pPr>
              <a:r>
                <a:rPr altLang="en-US" b="1" lang="zh-CN" sz="1600" u="sng">
                  <a:solidFill>
                    <a:srgbClr val="111111"/>
                  </a:solidFill>
                  <a:latin charset="-122" pitchFamily="34" typeface="微软雅黑"/>
                  <a:ea charset="-122" pitchFamily="34" typeface="微软雅黑"/>
                </a:rPr>
                <a:t>打在这里，或者通过复制您的文本后后，在此框中选择粘贴</a:t>
              </a:r>
            </a:p>
          </p:txBody>
        </p:sp>
      </p:grpSp>
      <p:grpSp>
        <p:nvGrpSpPr>
          <p:cNvPr id="70" name="组合 69"/>
          <p:cNvGrpSpPr/>
          <p:nvPr/>
        </p:nvGrpSpPr>
        <p:grpSpPr>
          <a:xfrm>
            <a:off x="4945841" y="2224071"/>
            <a:ext cx="2409857" cy="2877826"/>
            <a:chOff x="3677432" y="2224071"/>
            <a:chExt cx="2409857" cy="2877826"/>
          </a:xfrm>
        </p:grpSpPr>
        <p:grpSp>
          <p:nvGrpSpPr>
            <p:cNvPr id="71" name="组合 24"/>
            <p:cNvGrpSpPr/>
            <p:nvPr/>
          </p:nvGrpSpPr>
          <p:grpSpPr>
            <a:xfrm>
              <a:off x="3969535" y="2224071"/>
              <a:ext cx="1825650" cy="1643085"/>
              <a:chOff x="6178572" y="2532073"/>
              <a:chExt cx="1825650" cy="1643085"/>
            </a:xfrm>
          </p:grpSpPr>
          <p:sp>
            <p:nvSpPr>
              <p:cNvPr id="73" name="椭圆 72"/>
              <p:cNvSpPr/>
              <p:nvPr/>
            </p:nvSpPr>
            <p:spPr>
              <a:xfrm>
                <a:off x="6269855" y="2532073"/>
                <a:ext cx="1643085" cy="1643085"/>
              </a:xfrm>
              <a:prstGeom prst="ellipse">
                <a:avLst/>
              </a:prstGeom>
              <a:noFill/>
              <a:ln>
                <a:solidFill>
                  <a:srgbClr val="11111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nvGrpSpPr>
              <p:cNvPr id="74" name="组合 26"/>
              <p:cNvGrpSpPr/>
              <p:nvPr/>
            </p:nvGrpSpPr>
            <p:grpSpPr>
              <a:xfrm>
                <a:off x="6359962" y="2618845"/>
                <a:ext cx="1462871" cy="1469541"/>
                <a:chOff x="1606450" y="2604074"/>
                <a:chExt cx="1462871" cy="1469541"/>
              </a:xfrm>
            </p:grpSpPr>
            <p:sp>
              <p:nvSpPr>
                <p:cNvPr id="76" name="弧形 75"/>
                <p:cNvSpPr/>
                <p:nvPr/>
              </p:nvSpPr>
              <p:spPr>
                <a:xfrm>
                  <a:off x="1606450" y="2617717"/>
                  <a:ext cx="1440000" cy="1440000"/>
                </a:xfrm>
                <a:prstGeom prst="arc">
                  <a:avLst/>
                </a:prstGeom>
                <a:ln w="28575">
                  <a:solidFill>
                    <a:srgbClr val="ED1A39"/>
                  </a:solidFill>
                  <a:prstDash val="solid"/>
                  <a:headEnd len="med" type="none" w="med"/>
                  <a:tailEnd len="med" type="triangle" w="med"/>
                </a:ln>
              </p:spPr>
              <p:style>
                <a:lnRef idx="1">
                  <a:schemeClr val="accent1"/>
                </a:lnRef>
                <a:fillRef idx="0">
                  <a:schemeClr val="accent1"/>
                </a:fillRef>
                <a:effectRef idx="0">
                  <a:schemeClr val="accent1"/>
                </a:effectRef>
                <a:fontRef idx="minor">
                  <a:schemeClr val="tx1"/>
                </a:fontRef>
              </p:style>
              <p:txBody>
                <a:bodyPr anchor="ctr" rtlCol="0"/>
                <a:lstStyle/>
                <a:p>
                  <a:pPr algn="ctr"/>
                  <a:endParaRPr altLang="en-US" lang="zh-CN"/>
                </a:p>
              </p:txBody>
            </p:sp>
            <p:sp>
              <p:nvSpPr>
                <p:cNvPr id="77" name="弧形 76"/>
                <p:cNvSpPr/>
                <p:nvPr/>
              </p:nvSpPr>
              <p:spPr>
                <a:xfrm rot="7295299">
                  <a:off x="1629321" y="2604074"/>
                  <a:ext cx="1440000" cy="1440000"/>
                </a:xfrm>
                <a:prstGeom prst="arc">
                  <a:avLst/>
                </a:prstGeom>
                <a:ln w="28575">
                  <a:solidFill>
                    <a:srgbClr val="ED1A39"/>
                  </a:solidFill>
                  <a:prstDash val="solid"/>
                  <a:headEnd len="med" type="none" w="med"/>
                  <a:tailEnd len="med" type="triangle" w="med"/>
                </a:ln>
              </p:spPr>
              <p:style>
                <a:lnRef idx="1">
                  <a:schemeClr val="accent1"/>
                </a:lnRef>
                <a:fillRef idx="0">
                  <a:schemeClr val="accent1"/>
                </a:fillRef>
                <a:effectRef idx="0">
                  <a:schemeClr val="accent1"/>
                </a:effectRef>
                <a:fontRef idx="minor">
                  <a:schemeClr val="tx1"/>
                </a:fontRef>
              </p:style>
              <p:txBody>
                <a:bodyPr anchor="ctr" rtlCol="0"/>
                <a:lstStyle/>
                <a:p>
                  <a:pPr algn="ctr"/>
                  <a:endParaRPr altLang="en-US" lang="zh-CN"/>
                </a:p>
              </p:txBody>
            </p:sp>
            <p:sp>
              <p:nvSpPr>
                <p:cNvPr id="78" name="弧形 77"/>
                <p:cNvSpPr/>
                <p:nvPr/>
              </p:nvSpPr>
              <p:spPr>
                <a:xfrm rot="14400611">
                  <a:off x="1622348" y="2633615"/>
                  <a:ext cx="1440000" cy="1440000"/>
                </a:xfrm>
                <a:prstGeom prst="arc">
                  <a:avLst/>
                </a:prstGeom>
                <a:ln w="28575">
                  <a:solidFill>
                    <a:srgbClr val="ED1A39"/>
                  </a:solidFill>
                  <a:prstDash val="solid"/>
                  <a:headEnd len="med" type="none" w="med"/>
                  <a:tailEnd len="med" type="triangle" w="med"/>
                </a:ln>
              </p:spPr>
              <p:style>
                <a:lnRef idx="1">
                  <a:schemeClr val="accent1"/>
                </a:lnRef>
                <a:fillRef idx="0">
                  <a:schemeClr val="accent1"/>
                </a:fillRef>
                <a:effectRef idx="0">
                  <a:schemeClr val="accent1"/>
                </a:effectRef>
                <a:fontRef idx="minor">
                  <a:schemeClr val="tx1"/>
                </a:fontRef>
              </p:style>
              <p:txBody>
                <a:bodyPr anchor="ctr" rtlCol="0"/>
                <a:lstStyle/>
                <a:p>
                  <a:pPr algn="ctr"/>
                  <a:endParaRPr altLang="en-US" lang="zh-CN"/>
                </a:p>
              </p:txBody>
            </p:sp>
          </p:grpSp>
          <p:sp>
            <p:nvSpPr>
              <p:cNvPr id="75" name="TextBox 74"/>
              <p:cNvSpPr txBox="1"/>
              <p:nvPr/>
            </p:nvSpPr>
            <p:spPr>
              <a:xfrm>
                <a:off x="6178572" y="2896415"/>
                <a:ext cx="1825650" cy="914400"/>
              </a:xfrm>
              <a:prstGeom prst="rect">
                <a:avLst/>
              </a:prstGeom>
              <a:noFill/>
            </p:spPr>
            <p:txBody>
              <a:bodyPr anchor="ctr" rtlCol="0" wrap="square">
                <a:spAutoFit/>
              </a:bodyPr>
              <a:lstStyle/>
              <a:p>
                <a:pPr algn="ctr"/>
                <a:r>
                  <a:rPr altLang="zh-CN" b="1" lang="en-US" sz="5400">
                    <a:solidFill>
                      <a:srgbClr val="111111"/>
                    </a:solidFill>
                  </a:rPr>
                  <a:t>43%</a:t>
                </a:r>
              </a:p>
            </p:txBody>
          </p:sp>
        </p:grpSp>
        <p:sp>
          <p:nvSpPr>
            <p:cNvPr id="72" name="TextBox 71"/>
            <p:cNvSpPr txBox="1"/>
            <p:nvPr/>
          </p:nvSpPr>
          <p:spPr>
            <a:xfrm>
              <a:off x="3677432" y="4086234"/>
              <a:ext cx="2409857" cy="1554480"/>
            </a:xfrm>
            <a:prstGeom prst="rect">
              <a:avLst/>
            </a:prstGeom>
            <a:noFill/>
          </p:spPr>
          <p:txBody>
            <a:bodyPr rtlCol="0" wrap="square">
              <a:spAutoFit/>
            </a:bodyPr>
            <a:lstStyle/>
            <a:p>
              <a:pPr algn="ctr">
                <a:lnSpc>
                  <a:spcPct val="150000"/>
                </a:lnSpc>
              </a:pPr>
              <a:r>
                <a:rPr altLang="en-US" b="1" lang="zh-CN" sz="1600" u="sng">
                  <a:solidFill>
                    <a:srgbClr val="111111"/>
                  </a:solidFill>
                  <a:latin charset="-122" pitchFamily="34" typeface="微软雅黑"/>
                  <a:ea charset="-122" pitchFamily="34" typeface="微软雅黑"/>
                </a:rPr>
                <a:t>您的内容</a:t>
              </a:r>
            </a:p>
            <a:p>
              <a:pPr algn="ctr">
                <a:lnSpc>
                  <a:spcPct val="150000"/>
                </a:lnSpc>
              </a:pPr>
              <a:r>
                <a:rPr altLang="en-US" b="1" lang="zh-CN" sz="1600" u="sng">
                  <a:solidFill>
                    <a:srgbClr val="111111"/>
                  </a:solidFill>
                  <a:latin charset="-122" pitchFamily="34" typeface="微软雅黑"/>
                  <a:ea charset="-122" pitchFamily="34" typeface="微软雅黑"/>
                </a:rPr>
                <a:t>打在这里，或者通过复制您的文本后后，在此框中选择粘贴</a:t>
              </a:r>
            </a:p>
          </p:txBody>
        </p:sp>
      </p:grpSp>
      <p:sp>
        <p:nvSpPr>
          <p:cNvPr id="30" name="矩形 29"/>
          <p:cNvSpPr/>
          <p:nvPr/>
        </p:nvSpPr>
        <p:spPr>
          <a:xfrm flipH="1">
            <a:off x="5238744" y="0"/>
            <a:ext cx="6953256" cy="714356"/>
          </a:xfrm>
          <a:prstGeom prst="rect">
            <a:avLst/>
          </a:prstGeom>
          <a:solidFill>
            <a:srgbClr val="ED1A39"/>
          </a:solidFill>
          <a:ln>
            <a:solidFill>
              <a:srgbClr val="ED1A39"/>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b="1" lang="zh-CN" smtClean="0" sz="3200">
              <a:solidFill>
                <a:schemeClr val="bg1"/>
              </a:solidFill>
              <a:latin charset="0" pitchFamily="34" typeface="Arial Rounded MT Bold"/>
            </a:endParaRPr>
          </a:p>
        </p:txBody>
      </p:sp>
      <p:sp>
        <p:nvSpPr>
          <p:cNvPr id="31" name="标题 1"/>
          <p:cNvSpPr txBox="1"/>
          <p:nvPr/>
        </p:nvSpPr>
        <p:spPr>
          <a:xfrm>
            <a:off x="6524607" y="165514"/>
            <a:ext cx="4381531" cy="428628"/>
          </a:xfrm>
          <a:prstGeom prst="rect">
            <a:avLst/>
          </a:prstGeom>
        </p:spPr>
        <p:txBody>
          <a:bodyPr anchor="ctr"/>
          <a:lstStyle>
            <a:lvl1pPr algn="ctr" defTabSz="914400" eaLnBrk="1" hangingPunct="1" latinLnBrk="0" rtl="0">
              <a:spcBef>
                <a:spcPct val="0"/>
              </a:spcBef>
              <a:buNone/>
              <a:defRPr b="1" kern="1200" sz="1800">
                <a:solidFill>
                  <a:schemeClr val="bg1"/>
                </a:solidFill>
                <a:latin typeface="+mj-lt"/>
                <a:ea typeface="+mj-ea"/>
                <a:cs typeface="+mj-cs"/>
              </a:defRPr>
            </a:lvl1pPr>
          </a:lstStyle>
          <a:p>
            <a:r>
              <a:rPr altLang="en-US" lang="zh-CN"/>
              <a:t>单击此处输入标题</a:t>
            </a:r>
          </a:p>
        </p:txBody>
      </p:sp>
      <p:sp>
        <p:nvSpPr>
          <p:cNvPr id="32" name="矩形 31"/>
          <p:cNvSpPr/>
          <p:nvPr/>
        </p:nvSpPr>
        <p:spPr>
          <a:xfrm>
            <a:off x="0" y="6642000"/>
            <a:ext cx="5238744" cy="216000"/>
          </a:xfrm>
          <a:prstGeom prst="rect">
            <a:avLst/>
          </a:prstGeom>
          <a:solidFill>
            <a:srgbClr val="000000"/>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b="1" lang="zh-CN" smtClean="0" sz="3200">
              <a:solidFill>
                <a:schemeClr val="bg1"/>
              </a:solidFill>
              <a:latin charset="0" pitchFamily="34" typeface="Arial Rounded MT Bold"/>
            </a:endParaRPr>
          </a:p>
        </p:txBody>
      </p:sp>
      <p:pic>
        <p:nvPicPr>
          <p:cNvPr descr="C:\Documents and Settings\ap1007\桌面\未标题-11.png" id="33" name="Picture 2"/>
          <p:cNvPicPr>
            <a:picLocks noChangeArrowheads="1" noChangeAspect="1"/>
          </p:cNvPicPr>
          <p:nvPr/>
        </p:nvPicPr>
        <p:blipFill>
          <a:blip r:embed="rId2"/>
          <a:stretch>
            <a:fillRect/>
          </a:stretch>
        </p:blipFill>
        <p:spPr bwMode="auto">
          <a:xfrm>
            <a:off x="214282" y="5877272"/>
            <a:ext cx="1921278" cy="899708"/>
          </a:xfrm>
          <a:prstGeom prst="rect">
            <a:avLst/>
          </a:prstGeom>
          <a:noFill/>
        </p:spPr>
      </p:pic>
    </p:spTree>
  </p:cSld>
  <p:clrMapOvr>
    <a:masterClrMapping/>
  </p:clrMapOvr>
  <p:transition/>
  <p:timing/>
</p:sld>
</file>

<file path=ppt/slides/slide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3" name="组合 2"/>
          <p:cNvGrpSpPr/>
          <p:nvPr/>
        </p:nvGrpSpPr>
        <p:grpSpPr>
          <a:xfrm>
            <a:off x="2488381" y="2143116"/>
            <a:ext cx="7215238" cy="3497286"/>
            <a:chOff x="964381" y="2143116"/>
            <a:chExt cx="7215238" cy="3497286"/>
          </a:xfrm>
        </p:grpSpPr>
        <p:grpSp>
          <p:nvGrpSpPr>
            <p:cNvPr id="4" name="组合 3"/>
            <p:cNvGrpSpPr/>
            <p:nvPr/>
          </p:nvGrpSpPr>
          <p:grpSpPr>
            <a:xfrm>
              <a:off x="964381" y="2143116"/>
              <a:ext cx="7215238" cy="2780021"/>
              <a:chOff x="428596" y="2143116"/>
              <a:chExt cx="7215238" cy="2780021"/>
            </a:xfrm>
          </p:grpSpPr>
          <p:grpSp>
            <p:nvGrpSpPr>
              <p:cNvPr id="7" name="组合 10"/>
              <p:cNvGrpSpPr/>
              <p:nvPr/>
            </p:nvGrpSpPr>
            <p:grpSpPr>
              <a:xfrm>
                <a:off x="428596" y="2357430"/>
                <a:ext cx="2357454" cy="2357454"/>
                <a:chOff x="714348" y="2357430"/>
                <a:chExt cx="2357454" cy="2357454"/>
              </a:xfrm>
            </p:grpSpPr>
            <p:sp>
              <p:nvSpPr>
                <p:cNvPr id="21" name="椭圆 2"/>
                <p:cNvSpPr/>
                <p:nvPr/>
              </p:nvSpPr>
              <p:spPr>
                <a:xfrm>
                  <a:off x="714348" y="2357430"/>
                  <a:ext cx="2357454" cy="2357454"/>
                </a:xfrm>
                <a:prstGeom prst="ellipse">
                  <a:avLst/>
                </a:prstGeom>
                <a:solidFill>
                  <a:srgbClr val="ED1C24"/>
                </a:solidFill>
                <a:ln w="152400">
                  <a:solidFill>
                    <a:srgbClr val="11111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2" name="TextBox 3"/>
                <p:cNvSpPr txBox="1"/>
                <p:nvPr/>
              </p:nvSpPr>
              <p:spPr>
                <a:xfrm>
                  <a:off x="821505" y="3424715"/>
                  <a:ext cx="2143140" cy="365760"/>
                </a:xfrm>
                <a:prstGeom prst="rect">
                  <a:avLst/>
                </a:prstGeom>
                <a:noFill/>
              </p:spPr>
              <p:txBody>
                <a:bodyPr anchor="ctr" rtlCol="0" wrap="square">
                  <a:spAutoFit/>
                </a:bodyPr>
                <a:lstStyle/>
                <a:p>
                  <a:pPr algn="ctr"/>
                  <a:r>
                    <a:rPr altLang="en-US" b="1" lang="zh-CN">
                      <a:solidFill>
                        <a:schemeClr val="bg1"/>
                      </a:solidFill>
                      <a:latin typeface="+mj-ea"/>
                      <a:ea typeface="+mj-ea"/>
                    </a:rPr>
                    <a:t>单击此处输入内容</a:t>
                  </a:r>
                </a:p>
              </p:txBody>
            </p:sp>
          </p:grpSp>
          <p:grpSp>
            <p:nvGrpSpPr>
              <p:cNvPr id="8" name="组合 23"/>
              <p:cNvGrpSpPr/>
              <p:nvPr/>
            </p:nvGrpSpPr>
            <p:grpSpPr>
              <a:xfrm>
                <a:off x="3857620" y="2143116"/>
                <a:ext cx="3786214" cy="2780021"/>
                <a:chOff x="3857620" y="2143116"/>
                <a:chExt cx="3786214" cy="2780021"/>
              </a:xfrm>
            </p:grpSpPr>
            <p:grpSp>
              <p:nvGrpSpPr>
                <p:cNvPr id="15" name="组合 9"/>
                <p:cNvGrpSpPr/>
                <p:nvPr/>
              </p:nvGrpSpPr>
              <p:grpSpPr>
                <a:xfrm>
                  <a:off x="3857620" y="2143116"/>
                  <a:ext cx="3786214" cy="642942"/>
                  <a:chOff x="3857620" y="2143116"/>
                  <a:chExt cx="3786214" cy="642942"/>
                </a:xfrm>
              </p:grpSpPr>
              <p:pic>
                <p:nvPicPr>
                  <p:cNvPr descr="C:\Documents and Settings\ap1007\桌面\3\新建文件夹 (3)\未标题-15.png" id="19" name="Picture 2"/>
                  <p:cNvPicPr>
                    <a:picLocks noChangeArrowheads="1" noChangeAspect="1"/>
                  </p:cNvPicPr>
                  <p:nvPr/>
                </p:nvPicPr>
                <p:blipFill>
                  <a:blip r:embed="rId2"/>
                  <a:stretch>
                    <a:fillRect/>
                  </a:stretch>
                </p:blipFill>
                <p:spPr bwMode="auto">
                  <a:xfrm>
                    <a:off x="3857620" y="2143116"/>
                    <a:ext cx="642942" cy="642942"/>
                  </a:xfrm>
                  <a:prstGeom prst="rect">
                    <a:avLst/>
                  </a:prstGeom>
                  <a:noFill/>
                </p:spPr>
              </p:pic>
              <p:sp>
                <p:nvSpPr>
                  <p:cNvPr id="20" name="矩形 19"/>
                  <p:cNvSpPr/>
                  <p:nvPr/>
                </p:nvSpPr>
                <p:spPr>
                  <a:xfrm>
                    <a:off x="4643438" y="2357430"/>
                    <a:ext cx="3000396" cy="214314"/>
                  </a:xfrm>
                  <a:prstGeom prst="rect">
                    <a:avLst/>
                  </a:prstGeom>
                  <a:solidFill>
                    <a:srgbClr val="11111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16" name="组合 8"/>
                <p:cNvGrpSpPr/>
                <p:nvPr/>
              </p:nvGrpSpPr>
              <p:grpSpPr>
                <a:xfrm>
                  <a:off x="3857620" y="4286256"/>
                  <a:ext cx="3053818" cy="636881"/>
                  <a:chOff x="3857620" y="4286256"/>
                  <a:chExt cx="3053818" cy="636881"/>
                </a:xfrm>
              </p:grpSpPr>
              <p:pic>
                <p:nvPicPr>
                  <p:cNvPr descr="C:\Documents and Settings\ap1007\桌面\3\新建文件夹 (3)\未标题-17.png" id="17" name="Picture 3"/>
                  <p:cNvPicPr>
                    <a:picLocks noChangeArrowheads="1" noChangeAspect="1"/>
                  </p:cNvPicPr>
                  <p:nvPr/>
                </p:nvPicPr>
                <p:blipFill>
                  <a:blip r:embed="rId3"/>
                  <a:stretch>
                    <a:fillRect/>
                  </a:stretch>
                </p:blipFill>
                <p:spPr bwMode="auto">
                  <a:xfrm>
                    <a:off x="3857620" y="4286256"/>
                    <a:ext cx="636881" cy="636881"/>
                  </a:xfrm>
                  <a:prstGeom prst="rect">
                    <a:avLst/>
                  </a:prstGeom>
                  <a:noFill/>
                </p:spPr>
              </p:pic>
              <p:sp>
                <p:nvSpPr>
                  <p:cNvPr id="18" name="矩形 14"/>
                  <p:cNvSpPr/>
                  <p:nvPr/>
                </p:nvSpPr>
                <p:spPr>
                  <a:xfrm>
                    <a:off x="4643438" y="4497539"/>
                    <a:ext cx="2268000" cy="214314"/>
                  </a:xfrm>
                  <a:prstGeom prst="rect">
                    <a:avLst/>
                  </a:prstGeom>
                  <a:solidFill>
                    <a:srgbClr val="ED1C2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grpSp>
            <p:nvGrpSpPr>
              <p:cNvPr id="9" name="组合 22"/>
              <p:cNvGrpSpPr/>
              <p:nvPr/>
            </p:nvGrpSpPr>
            <p:grpSpPr>
              <a:xfrm>
                <a:off x="2786050" y="2464587"/>
                <a:ext cx="1071570" cy="2178860"/>
                <a:chOff x="2786050" y="2464587"/>
                <a:chExt cx="1071570" cy="2178860"/>
              </a:xfrm>
            </p:grpSpPr>
            <p:grpSp>
              <p:nvGrpSpPr>
                <p:cNvPr id="10" name="组合 21"/>
                <p:cNvGrpSpPr/>
                <p:nvPr/>
              </p:nvGrpSpPr>
              <p:grpSpPr>
                <a:xfrm>
                  <a:off x="3213884" y="2464587"/>
                  <a:ext cx="643736" cy="2178860"/>
                  <a:chOff x="3213884" y="2464587"/>
                  <a:chExt cx="643736" cy="2178860"/>
                </a:xfrm>
              </p:grpSpPr>
              <p:cxnSp>
                <p:nvCxnSpPr>
                  <p:cNvPr id="12" name="直接连接符 8"/>
                  <p:cNvCxnSpPr/>
                  <p:nvPr/>
                </p:nvCxnSpPr>
                <p:spPr>
                  <a:xfrm rot="10800000">
                    <a:off x="3214678" y="2464587"/>
                    <a:ext cx="642942" cy="0"/>
                  </a:xfrm>
                  <a:prstGeom prst="line">
                    <a:avLst/>
                  </a:prstGeom>
                  <a:ln>
                    <a:solidFill>
                      <a:srgbClr val="111111"/>
                    </a:solidFill>
                    <a:prstDash val="sysDot"/>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p:nvCxnSpPr>
                <p:spPr>
                  <a:xfrm rot="10800000">
                    <a:off x="3214678" y="4643446"/>
                    <a:ext cx="642942" cy="0"/>
                  </a:xfrm>
                  <a:prstGeom prst="line">
                    <a:avLst/>
                  </a:prstGeom>
                  <a:ln>
                    <a:solidFill>
                      <a:srgbClr val="111111"/>
                    </a:solidFill>
                    <a:prstDash val="sysDot"/>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p:nvCxnSpPr>
                <p:spPr>
                  <a:xfrm flipH="1" flipV="1" rot="5400000">
                    <a:off x="2125281" y="3554050"/>
                    <a:ext cx="2178000" cy="794"/>
                  </a:xfrm>
                  <a:prstGeom prst="line">
                    <a:avLst/>
                  </a:prstGeom>
                  <a:ln>
                    <a:solidFill>
                      <a:srgbClr val="111111"/>
                    </a:solidFill>
                    <a:prstDash val="sysDot"/>
                  </a:ln>
                </p:spPr>
                <p:style>
                  <a:lnRef idx="1">
                    <a:schemeClr val="accent1"/>
                  </a:lnRef>
                  <a:fillRef idx="0">
                    <a:schemeClr val="accent1"/>
                  </a:fillRef>
                  <a:effectRef idx="0">
                    <a:schemeClr val="accent1"/>
                  </a:effectRef>
                  <a:fontRef idx="minor">
                    <a:schemeClr val="tx1"/>
                  </a:fontRef>
                </p:style>
              </p:cxnSp>
            </p:grpSp>
            <p:cxnSp>
              <p:nvCxnSpPr>
                <p:cNvPr id="11" name="直接连接符 7"/>
                <p:cNvCxnSpPr/>
                <p:nvPr/>
              </p:nvCxnSpPr>
              <p:spPr>
                <a:xfrm flipV="1">
                  <a:off x="2786050" y="3554017"/>
                  <a:ext cx="428628" cy="0"/>
                </a:xfrm>
                <a:prstGeom prst="line">
                  <a:avLst/>
                </a:prstGeom>
                <a:ln>
                  <a:solidFill>
                    <a:srgbClr val="111111"/>
                  </a:solidFill>
                  <a:prstDash val="sysDot"/>
                </a:ln>
              </p:spPr>
              <p:style>
                <a:lnRef idx="1">
                  <a:schemeClr val="accent1"/>
                </a:lnRef>
                <a:fillRef idx="0">
                  <a:schemeClr val="accent1"/>
                </a:fillRef>
                <a:effectRef idx="0">
                  <a:schemeClr val="accent1"/>
                </a:effectRef>
                <a:fontRef idx="minor">
                  <a:schemeClr val="tx1"/>
                </a:fontRef>
              </p:style>
            </p:cxnSp>
          </p:grpSp>
        </p:grpSp>
        <p:sp>
          <p:nvSpPr>
            <p:cNvPr id="5" name="TextBox 4"/>
            <p:cNvSpPr txBox="1"/>
            <p:nvPr/>
          </p:nvSpPr>
          <p:spPr bwMode="auto">
            <a:xfrm>
              <a:off x="5172077" y="2643182"/>
              <a:ext cx="3000396" cy="594360"/>
            </a:xfrm>
            <a:prstGeom prst="rect">
              <a:avLst/>
            </a:prstGeom>
            <a:noFill/>
          </p:spPr>
          <p:txBody>
            <a:bodyPr wrap="square">
              <a:spAutoFit/>
            </a:bodyPr>
            <a:lstStyle/>
            <a:p>
              <a:pPr>
                <a:lnSpc>
                  <a:spcPct val="150000"/>
                </a:lnSpc>
                <a:defRPr/>
              </a:pPr>
              <a:r>
                <a:rPr altLang="en-US" b="1" kern="0" lang="zh-CN" sz="1100">
                  <a:latin charset="-122" pitchFamily="34" typeface="微软雅黑"/>
                  <a:ea charset="-122" pitchFamily="34" typeface="微软雅黑"/>
                </a:rPr>
                <a:t>单击此处添加段落文本单击此处添加段落此处添加段落文本此处添加段落文本</a:t>
              </a:r>
            </a:p>
          </p:txBody>
        </p:sp>
        <p:sp>
          <p:nvSpPr>
            <p:cNvPr id="6" name="TextBox 5"/>
            <p:cNvSpPr txBox="1"/>
            <p:nvPr/>
          </p:nvSpPr>
          <p:spPr bwMode="auto">
            <a:xfrm>
              <a:off x="5172077" y="4786322"/>
              <a:ext cx="2328880" cy="594360"/>
            </a:xfrm>
            <a:prstGeom prst="rect">
              <a:avLst/>
            </a:prstGeom>
            <a:noFill/>
          </p:spPr>
          <p:txBody>
            <a:bodyPr wrap="square">
              <a:spAutoFit/>
            </a:bodyPr>
            <a:lstStyle/>
            <a:p>
              <a:pPr>
                <a:lnSpc>
                  <a:spcPct val="150000"/>
                </a:lnSpc>
                <a:defRPr/>
              </a:pPr>
              <a:r>
                <a:rPr altLang="en-US" b="1" kern="0" lang="zh-CN" sz="1100">
                  <a:latin charset="-122" pitchFamily="34" typeface="微软雅黑"/>
                  <a:ea charset="-122" pitchFamily="34" typeface="微软雅黑"/>
                </a:rPr>
                <a:t>单击此处添加段落文本单击此处添加段落此处添加段落文本此处添加</a:t>
              </a:r>
            </a:p>
          </p:txBody>
        </p:sp>
      </p:grpSp>
      <p:sp>
        <p:nvSpPr>
          <p:cNvPr id="23" name="矩形 22"/>
          <p:cNvSpPr/>
          <p:nvPr/>
        </p:nvSpPr>
        <p:spPr>
          <a:xfrm>
            <a:off x="721" y="0"/>
            <a:ext cx="4381531" cy="714356"/>
          </a:xfrm>
          <a:prstGeom prst="rect">
            <a:avLst/>
          </a:prstGeom>
          <a:solidFill>
            <a:srgbClr val="ED1A39"/>
          </a:solidFill>
          <a:ln>
            <a:solidFill>
              <a:srgbClr val="ED1A39"/>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b="1" lang="zh-CN" smtClean="0" sz="3200">
              <a:solidFill>
                <a:schemeClr val="bg1"/>
              </a:solidFill>
              <a:latin charset="0" pitchFamily="34" typeface="Arial Rounded MT Bold"/>
            </a:endParaRPr>
          </a:p>
        </p:txBody>
      </p:sp>
      <p:sp>
        <p:nvSpPr>
          <p:cNvPr id="24" name="标题 1"/>
          <p:cNvSpPr txBox="1"/>
          <p:nvPr/>
        </p:nvSpPr>
        <p:spPr>
          <a:xfrm>
            <a:off x="721" y="165514"/>
            <a:ext cx="4381531" cy="428628"/>
          </a:xfrm>
          <a:prstGeom prst="rect">
            <a:avLst/>
          </a:prstGeom>
        </p:spPr>
        <p:txBody>
          <a:bodyPr anchor="ctr"/>
          <a:lstStyle>
            <a:lvl1pPr algn="ctr" defTabSz="914400" eaLnBrk="1" hangingPunct="1" latinLnBrk="0" rtl="0">
              <a:spcBef>
                <a:spcPct val="0"/>
              </a:spcBef>
              <a:buNone/>
              <a:defRPr b="1" kern="1200" sz="1800">
                <a:solidFill>
                  <a:schemeClr val="bg1"/>
                </a:solidFill>
                <a:latin typeface="+mj-lt"/>
                <a:ea typeface="+mj-ea"/>
                <a:cs typeface="+mj-cs"/>
              </a:defRPr>
            </a:lvl1pPr>
          </a:lstStyle>
          <a:p>
            <a:r>
              <a:rPr altLang="en-US" lang="zh-CN"/>
              <a:t>单击此处输入标题</a:t>
            </a:r>
          </a:p>
        </p:txBody>
      </p:sp>
      <p:sp>
        <p:nvSpPr>
          <p:cNvPr id="25" name="矩形 24"/>
          <p:cNvSpPr/>
          <p:nvPr/>
        </p:nvSpPr>
        <p:spPr>
          <a:xfrm flipH="1">
            <a:off x="5238744" y="6643710"/>
            <a:ext cx="6953256" cy="214290"/>
          </a:xfrm>
          <a:prstGeom prst="rect">
            <a:avLst/>
          </a:prstGeom>
          <a:solidFill>
            <a:srgbClr val="000000"/>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b="1" lang="zh-CN" smtClean="0" sz="3200">
              <a:solidFill>
                <a:schemeClr val="bg1"/>
              </a:solidFill>
              <a:latin charset="0" pitchFamily="34" typeface="Arial Rounded MT Bold"/>
            </a:endParaRPr>
          </a:p>
        </p:txBody>
      </p:sp>
      <p:pic>
        <p:nvPicPr>
          <p:cNvPr descr="C:\Documents and Settings\ap1007\桌面\未标题-11.png" id="26" name="Picture 2"/>
          <p:cNvPicPr>
            <a:picLocks noChangeArrowheads="1" noChangeAspect="1"/>
          </p:cNvPicPr>
          <p:nvPr/>
        </p:nvPicPr>
        <p:blipFill>
          <a:blip r:embed="rId4"/>
          <a:stretch>
            <a:fillRect/>
          </a:stretch>
        </p:blipFill>
        <p:spPr bwMode="auto">
          <a:xfrm>
            <a:off x="9984432" y="5851147"/>
            <a:ext cx="1921278" cy="899708"/>
          </a:xfrm>
          <a:prstGeom prst="rect">
            <a:avLst/>
          </a:prstGeom>
          <a:noFill/>
        </p:spPr>
      </p:pic>
    </p:spTree>
  </p:cSld>
  <p:clrMapOvr>
    <a:masterClrMapping/>
  </p:clrMapOvr>
  <p:transition/>
  <p:timing/>
</p:sld>
</file>

<file path=ppt/slides/slide6.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aphicFrame>
        <p:nvGraphicFramePr>
          <p:cNvPr id="3" name="图表 2"/>
          <p:cNvGraphicFramePr/>
          <p:nvPr/>
        </p:nvGraphicFramePr>
        <p:xfrm>
          <a:off x="2452662" y="2540008"/>
          <a:ext cx="6834214" cy="3032132"/>
        </p:xfrm>
        <a:graphic>
          <a:graphicData uri="http://schemas.openxmlformats.org/drawingml/2006/chart">
            <c:chart xmlns:c="http://schemas.openxmlformats.org/drawingml/2006/chart" r:id="rId2"/>
          </a:graphicData>
        </a:graphic>
      </p:graphicFrame>
      <p:sp>
        <p:nvSpPr>
          <p:cNvPr id="4" name="任意多边形 3"/>
          <p:cNvSpPr/>
          <p:nvPr/>
        </p:nvSpPr>
        <p:spPr>
          <a:xfrm>
            <a:off x="7024694" y="2725747"/>
            <a:ext cx="670656" cy="740973"/>
          </a:xfrm>
          <a:custGeom>
            <a:gdLst>
              <a:gd fmla="*/ 0 w 522514" name="connsiteX0"/>
              <a:gd fmla="*/ 344385 h 344385" name="connsiteY0"/>
              <a:gd fmla="*/ 178130 w 522514" name="connsiteX1"/>
              <a:gd fmla="*/ 0 h 344385" name="connsiteY1"/>
              <a:gd fmla="*/ 522514 w 522514" name="connsiteX2"/>
              <a:gd fmla="*/ 0 h 344385" name="connsiteY2"/>
            </a:gdLst>
            <a:cxnLst>
              <a:cxn ang="0">
                <a:pos x="connsiteX0" y="connsiteY0"/>
              </a:cxn>
              <a:cxn ang="0">
                <a:pos x="connsiteX1" y="connsiteY1"/>
              </a:cxn>
              <a:cxn ang="0">
                <a:pos x="connsiteX2" y="connsiteY2"/>
              </a:cxn>
            </a:cxnLst>
            <a:rect b="b" l="l" r="r" t="t"/>
            <a:pathLst>
              <a:path h="344385" w="522514">
                <a:moveTo>
                  <a:pt x="0" y="344385"/>
                </a:moveTo>
                <a:lnTo>
                  <a:pt x="178130" y="0"/>
                </a:lnTo>
                <a:lnTo>
                  <a:pt x="522514" y="0"/>
                </a:lnTo>
              </a:path>
            </a:pathLst>
          </a:custGeom>
          <a:ln>
            <a:solidFill>
              <a:schemeClr val="tx1"/>
            </a:solidFill>
            <a:headEnd len="med" type="oval" w="med"/>
            <a:tailEnd len="med" type="oval" w="med"/>
          </a:ln>
        </p:spPr>
        <p:style>
          <a:lnRef idx="1">
            <a:schemeClr val="accent1"/>
          </a:lnRef>
          <a:fillRef idx="0">
            <a:schemeClr val="accent1"/>
          </a:fillRef>
          <a:effectRef idx="0">
            <a:schemeClr val="accent1"/>
          </a:effectRef>
          <a:fontRef idx="minor">
            <a:schemeClr val="tx1"/>
          </a:fontRef>
        </p:style>
        <p:txBody>
          <a:bodyPr anchor="ctr" rtlCol="0"/>
          <a:lstStyle/>
          <a:p>
            <a:pPr algn="ctr"/>
            <a:endParaRPr altLang="en-US" lang="zh-CN"/>
          </a:p>
        </p:txBody>
      </p:sp>
      <p:sp>
        <p:nvSpPr>
          <p:cNvPr id="5" name="TextBox 4"/>
          <p:cNvSpPr txBox="1"/>
          <p:nvPr/>
        </p:nvSpPr>
        <p:spPr>
          <a:xfrm>
            <a:off x="7739075" y="2478396"/>
            <a:ext cx="2088232" cy="457200"/>
          </a:xfrm>
          <a:prstGeom prst="rect">
            <a:avLst/>
          </a:prstGeom>
          <a:noFill/>
        </p:spPr>
        <p:txBody>
          <a:bodyPr rtlCol="0" wrap="square">
            <a:spAutoFit/>
          </a:bodyPr>
          <a:lstStyle/>
          <a:p>
            <a:r>
              <a:rPr altLang="zh-CN" b="1" lang="en-US" sz="1200">
                <a:latin typeface="+mj-lt"/>
              </a:rPr>
              <a:t>Text your explanation</a:t>
            </a:r>
          </a:p>
          <a:p>
            <a:r>
              <a:rPr altLang="zh-CN" b="1" lang="en-US" sz="1200">
                <a:latin typeface="+mj-lt"/>
              </a:rPr>
              <a:t>Text your explanation</a:t>
            </a:r>
          </a:p>
        </p:txBody>
      </p:sp>
      <p:sp>
        <p:nvSpPr>
          <p:cNvPr id="6" name="TextBox 5"/>
          <p:cNvSpPr txBox="1"/>
          <p:nvPr/>
        </p:nvSpPr>
        <p:spPr>
          <a:xfrm>
            <a:off x="3738545" y="1835454"/>
            <a:ext cx="4627880" cy="304800"/>
          </a:xfrm>
          <a:prstGeom prst="rect">
            <a:avLst/>
          </a:prstGeom>
          <a:noFill/>
        </p:spPr>
        <p:txBody>
          <a:bodyPr rtlCol="0" wrap="none">
            <a:spAutoFit/>
          </a:bodyPr>
          <a:lstStyle/>
          <a:p>
            <a:r>
              <a:rPr altLang="en-US" b="1" lang="zh-CN" sz="1400">
                <a:latin charset="-122" pitchFamily="34" typeface="微软雅黑"/>
                <a:ea charset="-122" pitchFamily="34" typeface="微软雅黑"/>
              </a:rPr>
              <a:t>在此描述下面数据表的相关整体信息，并作出准确的分析</a:t>
            </a:r>
          </a:p>
        </p:txBody>
      </p:sp>
      <p:sp>
        <p:nvSpPr>
          <p:cNvPr id="7" name="矩形 6"/>
          <p:cNvSpPr/>
          <p:nvPr/>
        </p:nvSpPr>
        <p:spPr>
          <a:xfrm flipH="1">
            <a:off x="5238744" y="0"/>
            <a:ext cx="6953256" cy="714356"/>
          </a:xfrm>
          <a:prstGeom prst="rect">
            <a:avLst/>
          </a:prstGeom>
          <a:solidFill>
            <a:srgbClr val="ED1A39"/>
          </a:solidFill>
          <a:ln>
            <a:solidFill>
              <a:srgbClr val="ED1A39"/>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b="1" lang="zh-CN" smtClean="0" sz="3200">
              <a:solidFill>
                <a:schemeClr val="bg1"/>
              </a:solidFill>
              <a:latin charset="0" pitchFamily="34" typeface="Arial Rounded MT Bold"/>
            </a:endParaRPr>
          </a:p>
        </p:txBody>
      </p:sp>
      <p:sp>
        <p:nvSpPr>
          <p:cNvPr id="8" name="标题 1"/>
          <p:cNvSpPr txBox="1"/>
          <p:nvPr/>
        </p:nvSpPr>
        <p:spPr>
          <a:xfrm>
            <a:off x="6524606" y="142864"/>
            <a:ext cx="4381531" cy="428628"/>
          </a:xfrm>
          <a:prstGeom prst="rect">
            <a:avLst/>
          </a:prstGeom>
        </p:spPr>
        <p:txBody>
          <a:bodyPr anchor="ctr"/>
          <a:lstStyle>
            <a:lvl1pPr algn="ctr" defTabSz="914400" eaLnBrk="1" hangingPunct="1" latinLnBrk="0" rtl="0">
              <a:spcBef>
                <a:spcPct val="0"/>
              </a:spcBef>
              <a:buNone/>
              <a:defRPr b="1" kern="1200" sz="1800">
                <a:solidFill>
                  <a:schemeClr val="bg1"/>
                </a:solidFill>
                <a:latin typeface="+mj-lt"/>
                <a:ea typeface="+mj-ea"/>
                <a:cs typeface="+mj-cs"/>
              </a:defRPr>
            </a:lvl1pPr>
          </a:lstStyle>
          <a:p>
            <a:r>
              <a:rPr altLang="en-US" lang="zh-CN"/>
              <a:t>单击此处输入标题</a:t>
            </a:r>
          </a:p>
        </p:txBody>
      </p:sp>
      <p:sp>
        <p:nvSpPr>
          <p:cNvPr id="9" name="矩形 8"/>
          <p:cNvSpPr/>
          <p:nvPr/>
        </p:nvSpPr>
        <p:spPr>
          <a:xfrm>
            <a:off x="0" y="6642000"/>
            <a:ext cx="5238744" cy="216000"/>
          </a:xfrm>
          <a:prstGeom prst="rect">
            <a:avLst/>
          </a:prstGeom>
          <a:solidFill>
            <a:srgbClr val="000000"/>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b="1" lang="zh-CN" smtClean="0" sz="3200">
              <a:solidFill>
                <a:schemeClr val="bg1"/>
              </a:solidFill>
              <a:latin charset="0" pitchFamily="34" typeface="Arial Rounded MT Bold"/>
            </a:endParaRPr>
          </a:p>
        </p:txBody>
      </p:sp>
      <p:pic>
        <p:nvPicPr>
          <p:cNvPr descr="C:\Documents and Settings\ap1007\桌面\未标题-11.png" id="10" name="Picture 2"/>
          <p:cNvPicPr>
            <a:picLocks noChangeArrowheads="1" noChangeAspect="1"/>
          </p:cNvPicPr>
          <p:nvPr/>
        </p:nvPicPr>
        <p:blipFill>
          <a:blip r:embed="rId3"/>
          <a:stretch>
            <a:fillRect/>
          </a:stretch>
        </p:blipFill>
        <p:spPr bwMode="auto">
          <a:xfrm>
            <a:off x="214282" y="5877272"/>
            <a:ext cx="1921278" cy="899708"/>
          </a:xfrm>
          <a:prstGeom prst="rect">
            <a:avLst/>
          </a:prstGeom>
          <a:noFill/>
        </p:spPr>
      </p:pic>
    </p:spTree>
  </p:cSld>
  <p:clrMapOvr>
    <a:masterClrMapping/>
  </p:clrMapOvr>
  <p:transition/>
  <p:timing/>
</p:sld>
</file>

<file path=ppt/slides/slide7.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descr="C:\Documents and Settings\ap1007\桌面\未标题-11.png" id="3" name="Picture 2"/>
          <p:cNvPicPr>
            <a:picLocks noChangeArrowheads="1" noChangeAspect="1"/>
          </p:cNvPicPr>
          <p:nvPr/>
        </p:nvPicPr>
        <p:blipFill>
          <a:blip r:embed="rId2"/>
          <a:stretch>
            <a:fillRect/>
          </a:stretch>
        </p:blipFill>
        <p:spPr bwMode="auto">
          <a:xfrm>
            <a:off x="4034951" y="1812260"/>
            <a:ext cx="4126208" cy="1932245"/>
          </a:xfrm>
          <a:prstGeom prst="rect">
            <a:avLst/>
          </a:prstGeom>
          <a:noFill/>
        </p:spPr>
      </p:pic>
      <p:sp>
        <p:nvSpPr>
          <p:cNvPr id="4" name="TextBox 3"/>
          <p:cNvSpPr txBox="1"/>
          <p:nvPr/>
        </p:nvSpPr>
        <p:spPr>
          <a:xfrm>
            <a:off x="3225221" y="3861048"/>
            <a:ext cx="5760640" cy="1005840"/>
          </a:xfrm>
          <a:prstGeom prst="rect">
            <a:avLst/>
          </a:prstGeom>
          <a:noFill/>
        </p:spPr>
        <p:txBody>
          <a:bodyPr rtlCol="0" wrap="square">
            <a:spAutoFit/>
          </a:bodyPr>
          <a:lstStyle/>
          <a:p>
            <a:pPr algn="ctr"/>
            <a:r>
              <a:rPr altLang="zh-CN" b="1" lang="en-US" sz="6000">
                <a:solidFill>
                  <a:schemeClr val="bg1"/>
                </a:solidFill>
                <a:latin charset="0" pitchFamily="34" typeface="Arial Rounded MT Bold"/>
              </a:rPr>
              <a:t>Thank  you ！</a:t>
            </a:r>
          </a:p>
        </p:txBody>
      </p:sp>
    </p:spTree>
  </p:cSld>
  <p:clrMapOvr>
    <a:masterClrMapping/>
  </p:clrMapOvr>
  <p:transition/>
  <p:timing/>
</p:sld>
</file>

<file path=ppt/tags/tag1.xml><?xml version="1.0" encoding="utf-8"?>
<p:tagLst xmlns:p="http://schemas.openxmlformats.org/presentationml/2006/main">
  <p:tag name="AS_NET" val="4.0.30319.42000"/>
  <p:tag name="AS_OS" val="Microsoft Windows NT 6.2.9200.0"/>
  <p:tag name="AS_RELEASE_DATE" val="2020.04.14"/>
  <p:tag name="AS_TITLE" val="Aspose.Slides for .NET 4.0 Client Profile"/>
  <p:tag name="AS_VERSION" val="20.4"/>
</p:tagLst>
</file>

<file path=ppt/theme/theme1.xml><?xml version="1.0" encoding="utf-8"?>
<a:theme xmlns:r="http://schemas.openxmlformats.org/officeDocument/2006/relationships" xmlns:a="http://schemas.openxmlformats.org/drawingml/2006/main" name="">
  <a:themeElements>
    <a:clrScheme name="全彩">
      <a:dk1>
        <a:srgbClr val="364243"/>
      </a:dk1>
      <a:lt1>
        <a:srgbClr val="FFFFFF"/>
      </a:lt1>
      <a:dk2>
        <a:srgbClr val="004B20"/>
      </a:dk2>
      <a:lt2>
        <a:srgbClr val="C3442F"/>
      </a:lt2>
      <a:accent1>
        <a:srgbClr val="ECE502"/>
      </a:accent1>
      <a:accent2>
        <a:srgbClr val="DB4528"/>
      </a:accent2>
      <a:accent3>
        <a:srgbClr val="F09191"/>
      </a:accent3>
      <a:accent4>
        <a:srgbClr val="007750"/>
      </a:accent4>
      <a:accent5>
        <a:srgbClr val="9EBC2B"/>
      </a:accent5>
      <a:accent6>
        <a:srgbClr val="007750"/>
      </a:accent6>
      <a:hlink>
        <a:srgbClr val="FFFFFF"/>
      </a:hlink>
      <a:folHlink>
        <a:srgbClr val="BFBFBF"/>
      </a:folHlink>
    </a:clrScheme>
    <a:fontScheme name="自定义 1">
      <a:majorFont>
        <a:latin typeface="Arial"/>
        <a:ea typeface="微软雅黑"/>
        <a:cs typeface="Arial"/>
      </a:majorFont>
      <a:minorFont>
        <a:latin typeface="Arial"/>
        <a:ea typeface="微软雅黑"/>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heme>
</file>

<file path=ppt/theme/theme2.xml><?xml version="1.0" encoding="utf-8"?>
<a:theme xmlns:r="http://schemas.openxmlformats.org/officeDocument/2006/relationships" xmlns:a="http://schemas.openxmlformats.org/drawingml/2006/main" na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id="{62F939B6-93AF-4DB8-9C6B-D6C7DFDC589F}" name="Office Theme" vid="{4A3C46E8-61CC-4603-A589-7422A47A8E4A}"/>
    </a:ext>
  </a:extLst>
</a:theme>
</file>

<file path=ppt/theme/theme3.xml><?xml version="1.0" encoding="utf-8"?>
<a:theme xmlns:r="http://schemas.openxmlformats.org/officeDocument/2006/relationships"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id="{62F939B6-93AF-4DB8-9C6B-D6C7DFDC589F}" name="Office Theme" vid="{4A3C46E8-61CC-4603-A589-7422A47A8E4A}"/>
    </a:ext>
  </a:extLst>
</a:theme>
</file>

<file path=ppt/theme/theme4.xml><?xml version="1.0" encoding="utf-8"?>
<a:theme xmlns:r="http://schemas.openxmlformats.org/officeDocument/2006/relationships"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id="{62F939B6-93AF-4DB8-9C6B-D6C7DFDC589F}" name="Office Theme" vid="{4A3C46E8-61CC-4603-A589-7422A47A8E4A}"/>
    </a:ext>
  </a:extLst>
</a:theme>
</file>

<file path=docProps/app.xml><?xml version="1.0" encoding="utf-8"?>
<Properties xmlns:vt="http://schemas.openxmlformats.org/officeDocument/2006/docPropsVTypes" xmlns="http://schemas.openxmlformats.org/officeDocument/2006/extended-properties">
  <Company/>
  <Paragraphs>35</Paragraphs>
  <Slides>7</Slides>
  <Notes>0</Notes>
  <TotalTime>0</TotalTime>
  <HiddenSlides>0</HiddenSlides>
  <MMClips>0</MMClips>
  <ScaleCrop>0</ScaleCrop>
  <HeadingPairs>
    <vt:vector baseType="variant" size="6">
      <vt:variant>
        <vt:lpstr>Fonts used</vt:lpstr>
      </vt:variant>
      <vt:variant>
        <vt:i4>5</vt:i4>
      </vt:variant>
      <vt:variant>
        <vt:lpstr>Theme</vt:lpstr>
      </vt:variant>
      <vt:variant>
        <vt:i4>1</vt:i4>
      </vt:variant>
      <vt:variant>
        <vt:lpstr>Slide Titles</vt:lpstr>
      </vt:variant>
      <vt:variant>
        <vt:i4>7</vt:i4>
      </vt:variant>
    </vt:vector>
  </HeadingPairs>
  <TitlesOfParts>
    <vt:vector baseType="lpstr" size="13">
      <vt:lpstr>Arial</vt:lpstr>
      <vt:lpstr>微软雅黑</vt:lpstr>
      <vt:lpstr>Calibri Light</vt:lpstr>
      <vt:lpstr>Calibri</vt:lpstr>
      <vt:lpstr>Arial Rounded MT Bold</vt:lpstr>
      <vt:lpstr>4：3</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0</LinksUpToDate>
  <SharedDoc>0</SharedDoc>
  <HyperlinksChanged>0</HyperlinksChanged>
  <Application>Aspose.Slides for .NET</Application>
  <AppVersion>20.0400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2021-08-22T12:04:42Z</dcterms:created>
  <cp:lastPrinted>2021-08-22T12:04:42Z</cp:lastPrinted>
  <dcterms:modified xsi:type="dcterms:W3CDTF">2021-08-22T05:45:45Z</dcterms:modified>
  <cp:revision>1</cp:revision>
</cp:coreProperties>
</file>