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66" r:id="rId5"/>
    <p:sldId id="263" r:id="rId6"/>
    <p:sldId id="264" r:id="rId7"/>
    <p:sldId id="275" r:id="rId8"/>
    <p:sldId id="267" r:id="rId9"/>
    <p:sldId id="271" r:id="rId10"/>
    <p:sldId id="273" r:id="rId11"/>
    <p:sldId id="270" r:id="rId12"/>
    <p:sldId id="302" r:id="rId13"/>
    <p:sldId id="300" r:id="rId14"/>
    <p:sldId id="299" r:id="rId15"/>
    <p:sldId id="301" r:id="rId16"/>
    <p:sldId id="281" r:id="rId17"/>
    <p:sldId id="303" r:id="rId18"/>
    <p:sldId id="280" r:id="rId19"/>
    <p:sldId id="282" r:id="rId20"/>
    <p:sldId id="284" r:id="rId21"/>
    <p:sldId id="285" r:id="rId22"/>
    <p:sldId id="304" r:id="rId23"/>
    <p:sldId id="276" r:id="rId24"/>
    <p:sldId id="286" r:id="rId25"/>
    <p:sldId id="277" r:id="rId26"/>
    <p:sldId id="297" r:id="rId27"/>
    <p:sldId id="309" r:id="rId28"/>
    <p:sldId id="310" r:id="rId29"/>
    <p:sldId id="306"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4660"/>
  </p:normalViewPr>
  <p:slideViewPr>
    <p:cSldViewPr snapToGrid="0">
      <p:cViewPr varScale="1">
        <p:scale>
          <a:sx n="109" d="100"/>
          <a:sy n="109" d="100"/>
        </p:scale>
        <p:origin x="930"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819F0-EF35-4D9E-9BFA-CB356826315D}" type="datetimeFigureOut">
              <a:rPr lang="zh-CN" altLang="en-US" smtClean="0"/>
              <a:t>2017/6/6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819F8-A4CB-48C2-AA45-0E4078537C1C}" type="slidenum">
              <a:rPr lang="zh-CN" altLang="en-US" smtClean="0"/>
              <a:t>‹#›</a:t>
            </a:fld>
            <a:endParaRPr lang="zh-CN" altLang="en-US"/>
          </a:p>
        </p:txBody>
      </p:sp>
    </p:spTree>
    <p:extLst>
      <p:ext uri="{BB962C8B-B14F-4D97-AF65-F5344CB8AC3E}">
        <p14:creationId val="402468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460523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609531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251957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87234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558707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13052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1513445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652746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164057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334463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474420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750444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142068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185531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612757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399446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927829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455170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0092343"/>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94550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172468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90136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96976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353531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013317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36739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562851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155881516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418060337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404801537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761521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86993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644090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084332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064389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74576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765898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371282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321297387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886250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050912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69539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174844214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350202661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37264593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186845265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33282162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60853332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6698941-A1AA-4137-92C8-E3C1D01BAF5B}" type="datetimeFigureOut">
              <a:rPr lang="zh-CN" altLang="en-US" smtClean="0"/>
              <a:t>2017/6/6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BB6570-B805-427A-AEB2-1D7965D4CFEA}" type="slidenum">
              <a:rPr lang="zh-CN" altLang="en-US" smtClean="0"/>
              <a:t>‹#›</a:t>
            </a:fld>
            <a:endParaRPr lang="zh-CN" altLang="en-US"/>
          </a:p>
        </p:txBody>
      </p:sp>
    </p:spTree>
    <p:extLst>
      <p:ext uri="{BB962C8B-B14F-4D97-AF65-F5344CB8AC3E}">
        <p14:creationId val="17790860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98941-A1AA-4137-92C8-E3C1D01BAF5B}" type="datetimeFigureOut">
              <a:rPr lang="zh-CN" altLang="en-US" smtClean="0"/>
              <a:t>2017/6/6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B6570-B805-427A-AEB2-1D7965D4CFEA}" type="slidenum">
              <a:rPr lang="zh-CN" altLang="en-US" smtClean="0"/>
              <a:t>‹#›</a:t>
            </a:fld>
            <a:endParaRPr lang="zh-CN" altLang="en-US"/>
          </a:p>
        </p:txBody>
      </p:sp>
    </p:spTree>
    <p:extLst>
      <p:ext uri="{BB962C8B-B14F-4D97-AF65-F5344CB8AC3E}">
        <p14:creationId val="3610842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7332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2.jpe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2.jpe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 Id="rId6" Target="../media/image20.jpeg" Type="http://schemas.openxmlformats.org/officeDocument/2006/relationships/image"/><Relationship Id="rId7" Target="../media/image1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 Id="rId6" Target="../media/image19.jpeg" Type="http://schemas.openxmlformats.org/officeDocument/2006/relationships/image"/><Relationship Id="rId7" Target="../media/image20.jpeg" Type="http://schemas.openxmlformats.org/officeDocument/2006/relationships/image"/><Relationship Id="rId8" Target="../media/image21.jpeg" Type="http://schemas.openxmlformats.org/officeDocument/2006/relationships/image"/><Relationship Id="rId9" Target="../media/image2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 Id="rId6" Target="../media/image20.jpeg" Type="http://schemas.openxmlformats.org/officeDocument/2006/relationships/image"/><Relationship Id="rId7" Target="../media/image19.jpeg" Type="http://schemas.openxmlformats.org/officeDocument/2006/relationships/image"/><Relationship Id="rId8" Target="../media/image22.jpeg" Type="http://schemas.openxmlformats.org/officeDocument/2006/relationships/image"/><Relationship Id="rId9" Target="../media/image2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2.jpe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2.jpe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 Id="rId6" Target="../media/image16.jpeg" Type="http://schemas.openxmlformats.org/officeDocument/2006/relationships/image"/><Relationship Id="rId7" Target="../media/image17.jpeg" Type="http://schemas.openxmlformats.org/officeDocument/2006/relationships/image"/><Relationship Id="rId8" Target="../media/image1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2.jpeg" Type="http://schemas.openxmlformats.org/officeDocument/2006/relationships/image"/><Relationship Id="rId4" Target="../media/image15.png" Type="http://schemas.openxmlformats.org/officeDocument/2006/relationships/image"/><Relationship Id="rId5" Target="../media/image9.png" Type="http://schemas.openxmlformats.org/officeDocument/2006/relationships/image"/><Relationship Id="rId6" Target="../media/image1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rcRect l="6582" r="4327"/>
          <a:stretch>
            <a:fillRect/>
          </a:stretch>
        </p:blipFill>
        <p:spPr>
          <a:xfrm>
            <a:off x="1011372" y="8"/>
            <a:ext cx="10183091" cy="6858000"/>
          </a:xfrm>
          <a:prstGeom prst="rect">
            <a:avLst/>
          </a:prstGeom>
        </p:spPr>
      </p:pic>
      <p:pic>
        <p:nvPicPr>
          <p:cNvPr id="10" name="图片 9"/>
          <p:cNvPicPr>
            <a:picLocks noChangeAspect="1"/>
          </p:cNvPicPr>
          <p:nvPr/>
        </p:nvPicPr>
        <p:blipFill>
          <a:blip r:embed="rId4">
            <a:extLst>
              <a:ext uri="{28A0092B-C50C-407E-A947-70E740481C1C}">
                <a14:useLocalDpi val="0"/>
              </a:ext>
            </a:extLst>
          </a:blip>
          <a:srcRect b="7070" l="24909" r="19455" t="12324"/>
          <a:stretch>
            <a:fillRect/>
          </a:stretch>
        </p:blipFill>
        <p:spPr>
          <a:xfrm>
            <a:off x="2923300" y="1052951"/>
            <a:ext cx="6359236" cy="5527965"/>
          </a:xfrm>
          <a:prstGeom prst="rect">
            <a:avLst/>
          </a:prstGeom>
        </p:spPr>
      </p:pic>
      <p:pic>
        <p:nvPicPr>
          <p:cNvPr id="12" name="图片 11"/>
          <p:cNvPicPr>
            <a:picLocks noChangeAspect="1"/>
          </p:cNvPicPr>
          <p:nvPr/>
        </p:nvPicPr>
        <p:blipFill>
          <a:blip r:embed="rId5">
            <a:extLst>
              <a:ext uri="{28A0092B-C50C-407E-A947-70E740481C1C}">
                <a14:useLocalDpi val="0"/>
              </a:ext>
            </a:extLst>
          </a:blip>
          <a:srcRect b="5252" l="27091" r="5757" t="31717"/>
          <a:stretch>
            <a:fillRect/>
          </a:stretch>
        </p:blipFill>
        <p:spPr>
          <a:xfrm>
            <a:off x="3172681" y="2382989"/>
            <a:ext cx="7675419" cy="4322618"/>
          </a:xfrm>
          <a:prstGeom prst="rect">
            <a:avLst/>
          </a:prstGeom>
        </p:spPr>
      </p:pic>
      <p:pic>
        <p:nvPicPr>
          <p:cNvPr id="15" name="图片 14"/>
          <p:cNvPicPr>
            <a:picLocks noChangeAspect="1"/>
          </p:cNvPicPr>
          <p:nvPr/>
        </p:nvPicPr>
        <p:blipFill>
          <a:blip r:embed="rId6">
            <a:extLst>
              <a:ext uri="{28A0092B-C50C-407E-A947-70E740481C1C}">
                <a14:useLocalDpi val="0"/>
              </a:ext>
            </a:extLst>
          </a:blip>
          <a:srcRect b="14141" l="65758" r="15697" t="55960"/>
          <a:stretch>
            <a:fillRect/>
          </a:stretch>
        </p:blipFill>
        <p:spPr>
          <a:xfrm>
            <a:off x="7662551" y="4220321"/>
            <a:ext cx="2347027" cy="2270328"/>
          </a:xfrm>
          <a:prstGeom prst="rect">
            <a:avLst/>
          </a:prstGeom>
        </p:spPr>
      </p:pic>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16" name="文本框 15"/>
          <p:cNvSpPr txBox="1"/>
          <p:nvPr/>
        </p:nvSpPr>
        <p:spPr>
          <a:xfrm rot="21122900">
            <a:off x="2813986" y="2874848"/>
            <a:ext cx="4640580" cy="1737360"/>
          </a:xfrm>
          <a:prstGeom prst="rect">
            <a:avLst/>
          </a:prstGeom>
          <a:noFill/>
        </p:spPr>
        <p:txBody>
          <a:bodyPr rtlCol="0" wrap="none">
            <a:spAutoFit/>
          </a:bodyPr>
          <a:lstStyle/>
          <a:p>
            <a:pPr defTabSz="1218804">
              <a:defRPr/>
            </a:pPr>
            <a:r>
              <a:rPr altLang="en-US" b="1" kern="0" lang="zh-CN" smtClean="0" sz="5400">
                <a:solidFill>
                  <a:srgbClr val="297BB3"/>
                </a:solidFill>
                <a:latin charset="-122" panose="02010509060101010101" pitchFamily="49" typeface="幼圆"/>
                <a:ea charset="-122" panose="02010509060101010101" pitchFamily="49" typeface="幼圆"/>
              </a:rPr>
              <a:t>     蓝色水彩</a:t>
            </a:r>
          </a:p>
          <a:p>
            <a:pPr defTabSz="1218804">
              <a:defRPr/>
            </a:pPr>
            <a:r>
              <a:rPr altLang="en-US" b="1" kern="0" lang="zh-CN" smtClean="0" sz="5400">
                <a:solidFill>
                  <a:srgbClr val="297BB3"/>
                </a:solidFill>
                <a:latin charset="-122" panose="02010509060101010101" pitchFamily="49" typeface="幼圆"/>
                <a:ea charset="-122" panose="02010509060101010101" pitchFamily="49" typeface="幼圆"/>
              </a:rPr>
              <a:t>   </a:t>
            </a:r>
          </a:p>
        </p:txBody>
      </p:sp>
      <p:pic>
        <p:nvPicPr>
          <p:cNvPr id="14" name="图片 13"/>
          <p:cNvPicPr>
            <a:picLocks noChangeAspect="1"/>
          </p:cNvPicPr>
          <p:nvPr/>
        </p:nvPicPr>
        <p:blipFill>
          <a:blip r:embed="rId7">
            <a:extLst>
              <a:ext uri="{28A0092B-C50C-407E-A947-70E740481C1C}">
                <a14:useLocalDpi val="0"/>
              </a:ext>
            </a:extLst>
          </a:blip>
          <a:srcRect b="48687" l="64545" r="19091" t="28889"/>
          <a:stretch>
            <a:fillRect/>
          </a:stretch>
        </p:blipFill>
        <p:spPr>
          <a:xfrm>
            <a:off x="3718965" y="2258298"/>
            <a:ext cx="1963038" cy="1614054"/>
          </a:xfrm>
          <a:prstGeom prst="rect">
            <a:avLst/>
          </a:prstGeom>
        </p:spPr>
      </p:pic>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17" name="文本框 16"/>
          <p:cNvSpPr txBox="1"/>
          <p:nvPr/>
        </p:nvSpPr>
        <p:spPr>
          <a:xfrm rot="21122900">
            <a:off x="4037281" y="3725518"/>
            <a:ext cx="3954780" cy="914400"/>
          </a:xfrm>
          <a:prstGeom prst="rect">
            <a:avLst/>
          </a:prstGeom>
          <a:noFill/>
        </p:spPr>
        <p:txBody>
          <a:bodyPr rtlCol="0" wrap="none">
            <a:spAutoFit/>
          </a:bodyPr>
          <a:lstStyle/>
          <a:p>
            <a:pPr defTabSz="1218804">
              <a:defRPr/>
            </a:pPr>
            <a:r>
              <a:rPr altLang="en-US" b="1" kern="0" lang="zh-CN" smtClean="0" sz="5400">
                <a:solidFill>
                  <a:srgbClr val="40A1DB"/>
                </a:solidFill>
                <a:latin charset="-122" panose="02010509060101010101" pitchFamily="49" typeface="幼圆"/>
                <a:ea charset="-122" panose="02010509060101010101" pitchFamily="49" typeface="幼圆"/>
              </a:rPr>
              <a:t>花朵PPT模板</a:t>
            </a:r>
          </a:p>
        </p:txBody>
      </p:sp>
    </p:spTree>
    <p:extLst>
      <p:ext uri="{BB962C8B-B14F-4D97-AF65-F5344CB8AC3E}">
        <p14:creationId val="3815143864"/>
      </p:ext>
    </p:extLst>
  </p:cSld>
  <p:clrMapOvr>
    <a:masterClrMapping/>
  </p:clrMapOvr>
  <mc:AlternateContent>
    <mc:Choice Requires="p14">
      <p:transition p14:dur="3900" spd="slow">
        <p14:glitter pattern="hexago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6">
                                  <p:stCondLst>
                                    <p:cond delay="0"/>
                                  </p:stCondLst>
                                  <p:childTnLst>
                                    <p:set>
                                      <p:cBhvr>
                                        <p:cTn dur="1" fill="hold" id="6">
                                          <p:stCondLst>
                                            <p:cond delay="0"/>
                                          </p:stCondLst>
                                        </p:cTn>
                                        <p:tgtEl>
                                          <p:spTgt spid="11"/>
                                        </p:tgtEl>
                                        <p:attrNameLst>
                                          <p:attrName>style.visibility</p:attrName>
                                        </p:attrNameLst>
                                      </p:cBhvr>
                                      <p:to>
                                        <p:strVal val="visible"/>
                                      </p:to>
                                    </p:set>
                                    <p:animEffect filter="strips(downRight)" transition="in">
                                      <p:cBhvr>
                                        <p:cTn dur="1000" id="7"/>
                                        <p:tgtEl>
                                          <p:spTgt spid="11"/>
                                        </p:tgtEl>
                                      </p:cBhvr>
                                    </p:animEffect>
                                  </p:childTnLst>
                                </p:cTn>
                              </p:par>
                            </p:childTnLst>
                          </p:cTn>
                        </p:par>
                        <p:par>
                          <p:cTn fill="hold" id="8" nodeType="afterGroup">
                            <p:stCondLst>
                              <p:cond delay="1000"/>
                            </p:stCondLst>
                            <p:childTnLst>
                              <p:par>
                                <p:cTn fill="hold" id="9" nodeType="afterEffect" presetClass="entr" presetID="14" presetSubtype="10">
                                  <p:stCondLst>
                                    <p:cond delay="0"/>
                                  </p:stCondLst>
                                  <p:childTnLst>
                                    <p:set>
                                      <p:cBhvr>
                                        <p:cTn dur="1" fill="hold" id="10">
                                          <p:stCondLst>
                                            <p:cond delay="0"/>
                                          </p:stCondLst>
                                        </p:cTn>
                                        <p:tgtEl>
                                          <p:spTgt spid="10"/>
                                        </p:tgtEl>
                                        <p:attrNameLst>
                                          <p:attrName>style.visibility</p:attrName>
                                        </p:attrNameLst>
                                      </p:cBhvr>
                                      <p:to>
                                        <p:strVal val="visible"/>
                                      </p:to>
                                    </p:set>
                                    <p:animEffect filter="randombar(horizontal)" transition="in">
                                      <p:cBhvr>
                                        <p:cTn dur="1000" id="11"/>
                                        <p:tgtEl>
                                          <p:spTgt spid="10"/>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2500"/>
                            </p:stCondLst>
                            <p:childTnLst>
                              <p:par>
                                <p:cTn fill="hold" id="17" nodeType="after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750" id="19"/>
                                        <p:tgtEl>
                                          <p:spTgt spid="14"/>
                                        </p:tgtEl>
                                      </p:cBhvr>
                                    </p:animEffect>
                                  </p:childTnLst>
                                </p:cTn>
                              </p:par>
                            </p:childTnLst>
                          </p:cTn>
                        </p:par>
                        <p:par>
                          <p:cTn fill="hold" id="20" nodeType="afterGroup">
                            <p:stCondLst>
                              <p:cond delay="3250"/>
                            </p:stCondLst>
                            <p:childTnLst>
                              <p:par>
                                <p:cTn accel="50000" decel="50000" fill="hold" id="21" nodeType="afterEffect" presetClass="path" presetID="0" presetSubtype="0">
                                  <p:stCondLst>
                                    <p:cond delay="0"/>
                                  </p:stCondLst>
                                  <p:childTnLst>
                                    <p:animMotion origin="layout" path="M -6.45833E-06 -1.11111E-06 L -6.45833E-06 -1.11111E-06 C 0.00351 0.00139 0.00715 0.00255 0.01067 0.00417 C 0.01184 0.00463 0.01314 0.00533 0.01419 0.00625 C 0.01549 0.00741 0.01666 0.00903 0.01783 0.01065 C 0.02656 0.00972 0.03528 0.00972 0.044 0.00834 C 0.04531 0.00834 0.04635 0.00695 0.04752 0.00625 C 0.04986 0.00533 0.05585 0.00371 0.05833 0.00209 C 0.05989 0.00093 0.06132 -0.00116 0.06301 -0.00208 C 0.06301 -0.00208 0.07499 -0.00741 0.07734 -0.00856 C 0.0789 -0.00926 0.08059 -0.00972 0.08215 -0.01065 C 0.0845 -0.01204 0.0871 -0.01227 0.08919 -0.01481 C 0.09036 -0.0162 0.09153 -0.01805 0.09283 -0.01898 C 0.09505 -0.02083 0.09765 -0.02176 0.09999 -0.02338 C 0.11067 -0.03102 0.10117 -0.025 0.11184 -0.02963 C 0.11301 -0.03032 0.11419 -0.03125 0.11536 -0.03171 C 0.11705 -0.03264 0.11861 -0.0331 0.12018 -0.03379 C 0.12499 -0.0331 0.12968 -0.03287 0.1345 -0.03171 C 0.13906 -0.03079 0.14062 -0.02801 0.14518 -0.02546 C 0.14674 -0.02454 0.1483 -0.02407 0.14999 -0.02338 C 0.15195 -0.02384 0.15898 -0.02477 0.16184 -0.02754 C 0.17343 -0.03912 0.16445 -0.03403 0.17369 -0.03819 C 0.17669 -0.04074 0.17955 -0.04282 0.18202 -0.04653 C 0.18333 -0.04861 0.18424 -0.05116 0.18567 -0.05301 C 0.18827 -0.05625 0.19101 -0.05764 0.194 -0.05926 C 0.19518 -0.06065 0.19622 -0.0625 0.19752 -0.06342 C 0.20494 -0.06921 0.21458 -0.06296 0.22135 -0.06134 C 0.22369 -0.05995 0.22604 -0.05833 0.22851 -0.05717 C 0.23476 -0.0544 0.24439 -0.05393 0.24986 -0.05301 C 0.25312 -0.05231 0.25624 -0.05162 0.2595 -0.05092 C 0.26184 -0.05023 0.26419 -0.04907 0.26653 -0.04861 C 0.269 -0.04838 0.27135 -0.04861 0.27369 -0.04861 L -0.00235 0.12269 C 0.00156 0.12546 0.00572 0.12778 0.0095 0.13125 C 0.01132 0.13264 0.01249 0.13588 0.01419 0.1375 C 0.01614 0.13935 0.01835 0.14005 0.02018 0.14167 C 0.02148 0.14283 0.02239 0.14514 0.02382 0.14607 C 0.02564 0.14722 0.02773 0.14722 0.02968 0.14815 C 0.03215 0.14931 0.03437 0.15139 0.03684 0.15232 C 0.0388 0.15301 0.04088 0.15347 0.04283 0.1544 C 0.044 0.15509 0.04518 0.15602 0.04635 0.15648 C 0.0483 0.15741 0.05038 0.15787 0.05234 0.1588 C 0.05794 0.15787 0.06354 0.1581 0.069 0.15648 C 0.07499 0.15486 0.07395 0.15209 0.07851 0.14815 C 0.07968 0.14699 0.08085 0.14676 0.08215 0.14607 C 0.08684 0.13334 0.08137 0.14537 0.09036 0.13542 C 0.09374 0.13171 0.09674 0.12685 0.09999 0.12269 C 0.10156 0.1206 0.10273 0.11713 0.10468 0.11644 L 0.1095 0.11435 C 0.11106 0.11204 0.11288 0.11042 0.11419 0.10787 C 0.11523 0.10602 0.11536 0.10301 0.11666 0.10162 C 0.11796 0.1 0.11979 0.10023 0.12135 0.09954 C 0.12291 0.09792 0.12447 0.09653 0.12617 0.09514 C 0.12734 0.09421 0.12864 0.09398 0.12968 0.09306 C 0.13098 0.0919 0.13202 0.09028 0.13333 0.08889 C 0.13645 0.08959 0.13958 0.09005 0.14283 0.09097 C 0.14439 0.09144 0.14596 0.09236 0.14752 0.09306 C 0.15755 0.09699 0.15807 0.09699 0.16666 0.09954 C 0.17851 0.09792 0.19049 0.09746 0.20234 0.09514 C 0.20481 0.09468 0.20715 0.09283 0.2095 0.09097 C 0.22812 0.07685 0.21275 0.08611 0.22252 0.08033 C 0.23124 0.07014 0.22031 0.08264 0.23085 0.07199 C 0.23215 0.0706 0.23307 0.06852 0.2345 0.06759 C 0.2371 0.06621 0.23997 0.06621 0.24283 0.06551 C 0.25637 0.05764 0.24739 0.06111 0.27018 0.06343 C 0.27135 0.06412 0.27252 0.06505 0.27369 0.06551 C 0.27838 0.06759 0.28333 0.06852 0.28801 0.06991 C 0.29192 0.07269 0.29609 0.07477 0.29986 0.07824 C 0.30143 0.07963 0.30299 0.08125 0.30468 0.08241 C 0.30585 0.08334 0.30702 0.08403 0.3082 0.08472 C 0.32187 0.0919 0.3121 0.08611 0.32018 0.09097 C 0.32369 0.09028 0.32734 0.08982 0.33085 0.08889 C 0.33385 0.08796 0.33645 0.08449 0.33919 0.08241 C 0.34036 0.08171 0.34153 0.08102 0.3427 0.08033 C 0.34465 0.07709 0.34973 0.06621 0.35351 0.06343 C 0.35494 0.06227 0.35663 0.06227 0.3582 0.06134 C 0.35911 0.06088 0.35976 0.05996 0.36067 0.05926 L 0.36067 0.05926" pathEditMode="relative" ptsTypes="AAAAAAAAAAAAAAAAAAAAAAAAAAAAAAAAAAAAAAAAAAAAAAAAAAAAAAAAAAAAAAAAAAAAAAAAAAAAAA">
                                      <p:cBhvr>
                                        <p:cTn dur="2750" fill="hold" id="22"/>
                                        <p:tgtEl>
                                          <p:spTgt spid="14"/>
                                        </p:tgtEl>
                                        <p:attrNameLst>
                                          <p:attrName>ppt_x</p:attrName>
                                          <p:attrName>ppt_y</p:attrName>
                                        </p:attrNameLst>
                                      </p:cBhvr>
                                    </p:animMotion>
                                  </p:childTnLst>
                                </p:cTn>
                              </p:par>
                              <p:par>
                                <p:cTn fill="hold" grpId="0" id="23" nodeType="withEffect" presetClass="entr" presetID="22" presetSubtype="8">
                                  <p:stCondLst>
                                    <p:cond delay="0"/>
                                  </p:stCondLst>
                                  <p:childTnLst>
                                    <p:set>
                                      <p:cBhvr>
                                        <p:cTn dur="1" fill="hold" id="24">
                                          <p:stCondLst>
                                            <p:cond delay="0"/>
                                          </p:stCondLst>
                                        </p:cTn>
                                        <p:tgtEl>
                                          <p:spTgt spid="16"/>
                                        </p:tgtEl>
                                        <p:attrNameLst>
                                          <p:attrName>style.visibility</p:attrName>
                                        </p:attrNameLst>
                                      </p:cBhvr>
                                      <p:to>
                                        <p:strVal val="visible"/>
                                      </p:to>
                                    </p:set>
                                    <p:animEffect filter="wipe(left)" transition="in">
                                      <p:cBhvr>
                                        <p:cTn dur="1750" id="25"/>
                                        <p:tgtEl>
                                          <p:spTgt spid="16"/>
                                        </p:tgtEl>
                                      </p:cBhvr>
                                    </p:animEffect>
                                  </p:childTnLst>
                                </p:cTn>
                              </p:par>
                              <p:par>
                                <p:cTn fill="hold" grpId="0" id="26" nodeType="withEffect" presetClass="entr" presetID="22" presetSubtype="8">
                                  <p:stCondLst>
                                    <p:cond delay="1000"/>
                                  </p:stCondLst>
                                  <p:childTnLst>
                                    <p:set>
                                      <p:cBhvr>
                                        <p:cTn dur="1" fill="hold" id="27">
                                          <p:stCondLst>
                                            <p:cond delay="0"/>
                                          </p:stCondLst>
                                        </p:cTn>
                                        <p:tgtEl>
                                          <p:spTgt spid="17"/>
                                        </p:tgtEl>
                                        <p:attrNameLst>
                                          <p:attrName>style.visibility</p:attrName>
                                        </p:attrNameLst>
                                      </p:cBhvr>
                                      <p:to>
                                        <p:strVal val="visible"/>
                                      </p:to>
                                    </p:set>
                                    <p:animEffect filter="wipe(left)" transition="in">
                                      <p:cBhvr>
                                        <p:cTn dur="1750" id="28"/>
                                        <p:tgtEl>
                                          <p:spTgt spid="17"/>
                                        </p:tgtEl>
                                      </p:cBhvr>
                                    </p:animEffect>
                                  </p:childTnLst>
                                </p:cTn>
                              </p:par>
                            </p:childTnLst>
                          </p:cTn>
                        </p:par>
                        <p:par>
                          <p:cTn fill="hold" id="29" nodeType="afterGroup">
                            <p:stCondLst>
                              <p:cond delay="6000"/>
                            </p:stCondLst>
                            <p:childTnLst>
                              <p:par>
                                <p:cTn fill="hold" id="30" nodeType="afterEffect" presetClass="entr" presetID="2" presetSubtype="1">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2000" fill="hold" id="32"/>
                                        <p:tgtEl>
                                          <p:spTgt spid="15"/>
                                        </p:tgtEl>
                                        <p:attrNameLst>
                                          <p:attrName>ppt_x</p:attrName>
                                        </p:attrNameLst>
                                      </p:cBhvr>
                                      <p:tavLst>
                                        <p:tav tm="0">
                                          <p:val>
                                            <p:strVal val="#ppt_x"/>
                                          </p:val>
                                        </p:tav>
                                        <p:tav tm="100000">
                                          <p:val>
                                            <p:strVal val="#ppt_x"/>
                                          </p:val>
                                        </p:tav>
                                      </p:tavLst>
                                    </p:anim>
                                    <p:anim calcmode="lin" valueType="num">
                                      <p:cBhvr additive="base">
                                        <p:cTn dur="2000" fill="hold" id="33"/>
                                        <p:tgtEl>
                                          <p:spTgt spid="15"/>
                                        </p:tgtEl>
                                        <p:attrNameLst>
                                          <p:attrName>ppt_y</p:attrName>
                                        </p:attrNameLst>
                                      </p:cBhvr>
                                      <p:tavLst>
                                        <p:tav tm="0">
                                          <p:val>
                                            <p:strVal val="0-#ppt_h/2"/>
                                          </p:val>
                                        </p:tav>
                                        <p:tav tm="100000">
                                          <p:val>
                                            <p:strVal val="#ppt_y"/>
                                          </p:val>
                                        </p:tav>
                                      </p:tavLst>
                                    </p:anim>
                                  </p:childTnLst>
                                </p:cTn>
                              </p:par>
                              <p:par>
                                <p:cTn fill="hold" id="34" nodeType="withEffect" presetClass="emph" presetID="8" presetSubtype="0">
                                  <p:stCondLst>
                                    <p:cond delay="0"/>
                                  </p:stCondLst>
                                  <p:childTnLst>
                                    <p:animRot by="21600000">
                                      <p:cBhvr>
                                        <p:cTn dur="2000" fill="hold" id="35"/>
                                        <p:tgtEl>
                                          <p:spTgt spid="15"/>
                                        </p:tgtEl>
                                        <p:attrNameLst>
                                          <p:attrName>r</p:attrName>
                                        </p:attrNameLst>
                                      </p:cBhvr>
                                    </p:animRot>
                                  </p:childTnLst>
                                </p:cTn>
                              </p:par>
                            </p:childTnLst>
                          </p:cTn>
                        </p:par>
                        <p:par>
                          <p:cTn fill="hold" id="36" nodeType="afterGroup">
                            <p:stCondLst>
                              <p:cond delay="8000"/>
                            </p:stCondLst>
                            <p:childTnLst>
                              <p:par>
                                <p:cTn fill="hold" id="37" nodeType="afterEffect" presetClass="emph" presetID="26" presetSubtype="0">
                                  <p:stCondLst>
                                    <p:cond delay="0"/>
                                  </p:stCondLst>
                                  <p:childTnLst>
                                    <p:animEffect filter="fade" transition="out">
                                      <p:cBhvr>
                                        <p:cTn dur="500" id="38" tmFilter="0, 0; .2, .5; .8, .5; 1, 0"/>
                                        <p:tgtEl>
                                          <p:spTgt spid="15"/>
                                        </p:tgtEl>
                                      </p:cBhvr>
                                    </p:animEffect>
                                    <p:animScale>
                                      <p:cBhvr>
                                        <p:cTn autoRev="1" dur="250" fill="hold" id="39"/>
                                        <p:tgtEl>
                                          <p:spTgt spid="1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10" name="图片 9"/>
          <p:cNvPicPr>
            <a:picLocks noChangeAspect="1"/>
          </p:cNvPicPr>
          <p:nvPr/>
        </p:nvPicPr>
        <p:blipFill>
          <a:blip r:embed="rId4">
            <a:extLst>
              <a:ext uri="{28A0092B-C50C-407E-A947-70E740481C1C}">
                <a14:useLocalDpi val="0"/>
              </a:ext>
            </a:extLst>
          </a:blip>
          <a:srcRect b="15152" l="22545"/>
          <a:stretch>
            <a:fillRect/>
          </a:stretch>
        </p:blipFill>
        <p:spPr>
          <a:xfrm>
            <a:off x="4973782" y="1"/>
            <a:ext cx="7218217" cy="4744368"/>
          </a:xfrm>
          <a:prstGeom prst="rect">
            <a:avLst/>
          </a:prstGeom>
        </p:spPr>
      </p:pic>
      <p:pic>
        <p:nvPicPr>
          <p:cNvPr id="13" name="图片 12"/>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sp>
        <p:nvSpPr>
          <p:cNvPr id="14" name="文本框 21"/>
          <p:cNvSpPr>
            <a:spLocks noChangeArrowheads="1"/>
          </p:cNvSpPr>
          <p:nvPr/>
        </p:nvSpPr>
        <p:spPr bwMode="auto">
          <a:xfrm>
            <a:off x="3464334" y="3353875"/>
            <a:ext cx="3840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804">
              <a:defRPr/>
            </a:pPr>
            <a:r>
              <a:rPr altLang="en-US" b="1" kern="0" lang="zh-CN" smtClean="0" sz="7200">
                <a:solidFill>
                  <a:srgbClr val="59A0C2"/>
                </a:solidFill>
                <a:latin charset="-122" panose="02010509060101010101" pitchFamily="49" typeface="幼圆"/>
                <a:ea charset="-122" panose="02010509060101010101" pitchFamily="49" typeface="幼圆"/>
              </a:rPr>
              <a:t>添加标题</a:t>
            </a:r>
          </a:p>
        </p:txBody>
      </p:sp>
      <p:cxnSp>
        <p:nvCxnSpPr>
          <p:cNvPr id="15" name="直接连接符 14"/>
          <p:cNvCxnSpPr/>
          <p:nvPr/>
        </p:nvCxnSpPr>
        <p:spPr>
          <a:xfrm flipH="1">
            <a:off x="3069738" y="3285762"/>
            <a:ext cx="4680000" cy="0"/>
          </a:xfrm>
          <a:prstGeom prst="line">
            <a:avLst/>
          </a:prstGeom>
          <a:ln w="19050">
            <a:solidFill>
              <a:srgbClr val="40A1DB"/>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425861" y="2362432"/>
            <a:ext cx="3713381" cy="914400"/>
          </a:xfrm>
          <a:prstGeom prst="rect">
            <a:avLst/>
          </a:prstGeom>
          <a:noFill/>
          <a:effectLst/>
        </p:spPr>
        <p:txBody>
          <a:bodyPr rtlCol="0" wrap="none">
            <a:spAutoFit/>
          </a:bodyPr>
          <a:lstStyle/>
          <a:p>
            <a:r>
              <a:rPr altLang="zh-CN" b="1" lang="en-US" smtClean="0" sz="5400">
                <a:solidFill>
                  <a:srgbClr val="59A0C2"/>
                </a:solidFill>
                <a:latin charset="0" panose="02020503030404060203" pitchFamily="18" typeface="Kartika"/>
                <a:ea charset="-122" panose="02000000000000000000" pitchFamily="2" typeface="方正兰亭超细黑简体"/>
                <a:cs charset="0" panose="02020503030404060203" pitchFamily="18" typeface="Kartika"/>
              </a:rPr>
              <a:t>PART     02</a:t>
            </a:r>
          </a:p>
        </p:txBody>
      </p:sp>
      <p:sp>
        <p:nvSpPr>
          <p:cNvPr id="17" name="文本框 21"/>
          <p:cNvSpPr>
            <a:spLocks noChangeArrowheads="1"/>
          </p:cNvSpPr>
          <p:nvPr/>
        </p:nvSpPr>
        <p:spPr bwMode="auto">
          <a:xfrm>
            <a:off x="3464334" y="3353875"/>
            <a:ext cx="3840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804">
              <a:defRPr/>
            </a:pPr>
            <a:r>
              <a:rPr altLang="en-US" b="1" kern="0" lang="zh-CN" smtClean="0" sz="7200">
                <a:solidFill>
                  <a:srgbClr val="59A0C2"/>
                </a:solidFill>
                <a:latin charset="-122" panose="02010509060101010101" pitchFamily="49" typeface="幼圆"/>
                <a:ea charset="-122" panose="02010509060101010101" pitchFamily="49" typeface="幼圆"/>
              </a:rPr>
              <a:t>添加标题</a:t>
            </a:r>
          </a:p>
        </p:txBody>
      </p:sp>
    </p:spTree>
    <p:extLst>
      <p:ext uri="{BB962C8B-B14F-4D97-AF65-F5344CB8AC3E}">
        <p14:creationId val="2271203014"/>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12">
                                  <p:stCondLst>
                                    <p:cond delay="0"/>
                                  </p:stCondLst>
                                  <p:childTnLst>
                                    <p:set>
                                      <p:cBhvr>
                                        <p:cTn dur="1" fill="hold" id="6">
                                          <p:stCondLst>
                                            <p:cond delay="0"/>
                                          </p:stCondLst>
                                        </p:cTn>
                                        <p:tgtEl>
                                          <p:spTgt spid="10"/>
                                        </p:tgtEl>
                                        <p:attrNameLst>
                                          <p:attrName>style.visibility</p:attrName>
                                        </p:attrNameLst>
                                      </p:cBhvr>
                                      <p:to>
                                        <p:strVal val="visible"/>
                                      </p:to>
                                    </p:set>
                                    <p:animEffect filter="strips(downLeft)"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14" presetSubtype="10">
                                  <p:stCondLst>
                                    <p:cond delay="0"/>
                                  </p:stCondLst>
                                  <p:childTnLst>
                                    <p:set>
                                      <p:cBhvr>
                                        <p:cTn dur="1" fill="hold" id="10">
                                          <p:stCondLst>
                                            <p:cond delay="0"/>
                                          </p:stCondLst>
                                        </p:cTn>
                                        <p:tgtEl>
                                          <p:spTgt spid="13"/>
                                        </p:tgtEl>
                                        <p:attrNameLst>
                                          <p:attrName>style.visibility</p:attrName>
                                        </p:attrNameLst>
                                      </p:cBhvr>
                                      <p:to>
                                        <p:strVal val="visible"/>
                                      </p:to>
                                    </p:set>
                                    <p:animEffect filter="randombar(horizontal)" transition="in">
                                      <p:cBhvr>
                                        <p:cTn dur="500" id="11"/>
                                        <p:tgtEl>
                                          <p:spTgt spid="13"/>
                                        </p:tgtEl>
                                      </p:cBhvr>
                                    </p:animEffect>
                                  </p:childTnLst>
                                </p:cTn>
                              </p:par>
                            </p:childTnLst>
                          </p:cTn>
                        </p:par>
                        <p:par>
                          <p:cTn fill="hold" id="12" nodeType="afterGroup">
                            <p:stCondLst>
                              <p:cond delay="1500"/>
                            </p:stCondLst>
                            <p:childTnLst>
                              <p:par>
                                <p:cTn fill="hold" grpId="0" id="13" nodeType="afterEffect" presetClass="entr" presetID="52" presetSubtype="0">
                                  <p:stCondLst>
                                    <p:cond delay="0"/>
                                  </p:stCondLst>
                                  <p:childTnLst>
                                    <p:set>
                                      <p:cBhvr>
                                        <p:cTn dur="1" fill="hold" id="14">
                                          <p:stCondLst>
                                            <p:cond delay="0"/>
                                          </p:stCondLst>
                                        </p:cTn>
                                        <p:tgtEl>
                                          <p:spTgt spid="16"/>
                                        </p:tgtEl>
                                        <p:attrNameLst>
                                          <p:attrName>style.visibility</p:attrName>
                                        </p:attrNameLst>
                                      </p:cBhvr>
                                      <p:to>
                                        <p:strVal val="visible"/>
                                      </p:to>
                                    </p:set>
                                    <p:animScale>
                                      <p:cBhvr>
                                        <p:cTn decel="50000" dur="1000" fill="hold" id="15">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16"/>
                                        </p:tgtEl>
                                        <p:attrNameLst>
                                          <p:attrName>ppt_x</p:attrName>
                                          <p:attrName>ppt_y</p:attrName>
                                        </p:attrNameLst>
                                      </p:cBhvr>
                                    </p:animMotion>
                                    <p:animEffect filter="fade" transition="in">
                                      <p:cBhvr>
                                        <p:cTn dur="1000" id="17"/>
                                        <p:tgtEl>
                                          <p:spTgt spid="16"/>
                                        </p:tgtEl>
                                      </p:cBhvr>
                                    </p:animEffect>
                                  </p:childTnLst>
                                </p:cTn>
                              </p:par>
                            </p:childTnLst>
                          </p:cTn>
                        </p:par>
                        <p:par>
                          <p:cTn fill="hold" id="18" nodeType="afterGroup">
                            <p:stCondLst>
                              <p:cond delay="2500"/>
                            </p:stCondLst>
                            <p:childTnLst>
                              <p:par>
                                <p:cTn fill="hold" grpId="1" id="19" nodeType="afterEffect" presetClass="emph" presetID="26" presetSubtype="0">
                                  <p:stCondLst>
                                    <p:cond delay="0"/>
                                  </p:stCondLst>
                                  <p:childTnLst>
                                    <p:animEffect filter="fade" transition="out">
                                      <p:cBhvr>
                                        <p:cTn dur="500" id="20" tmFilter="0, 0; .2, .5; .8, .5; 1, 0"/>
                                        <p:tgtEl>
                                          <p:spTgt spid="16"/>
                                        </p:tgtEl>
                                      </p:cBhvr>
                                    </p:animEffect>
                                    <p:animScale>
                                      <p:cBhvr>
                                        <p:cTn autoRev="1" dur="250" fill="hold" id="21"/>
                                        <p:tgtEl>
                                          <p:spTgt spid="16"/>
                                        </p:tgtEl>
                                      </p:cBhvr>
                                      <p:by x="105000" y="105000"/>
                                    </p:animScale>
                                  </p:childTnLst>
                                </p:cTn>
                              </p:par>
                            </p:childTnLst>
                          </p:cTn>
                        </p:par>
                        <p:par>
                          <p:cTn fill="hold" id="22" nodeType="afterGroup">
                            <p:stCondLst>
                              <p:cond delay="3000"/>
                            </p:stCondLst>
                            <p:childTnLst>
                              <p:par>
                                <p:cTn fill="hold" id="23" nodeType="afterEffect" presetClass="entr" presetID="16" presetSubtype="37">
                                  <p:stCondLst>
                                    <p:cond delay="0"/>
                                  </p:stCondLst>
                                  <p:childTnLst>
                                    <p:set>
                                      <p:cBhvr>
                                        <p:cTn dur="1" fill="hold" id="24">
                                          <p:stCondLst>
                                            <p:cond delay="0"/>
                                          </p:stCondLst>
                                        </p:cTn>
                                        <p:tgtEl>
                                          <p:spTgt spid="15"/>
                                        </p:tgtEl>
                                        <p:attrNameLst>
                                          <p:attrName>style.visibility</p:attrName>
                                        </p:attrNameLst>
                                      </p:cBhvr>
                                      <p:to>
                                        <p:strVal val="visible"/>
                                      </p:to>
                                    </p:set>
                                    <p:animEffect filter="barn(outVertical)" transition="in">
                                      <p:cBhvr>
                                        <p:cTn dur="500" id="25"/>
                                        <p:tgtEl>
                                          <p:spTgt spid="15"/>
                                        </p:tgtEl>
                                      </p:cBhvr>
                                    </p:animEffect>
                                  </p:childTnLst>
                                </p:cTn>
                              </p:par>
                            </p:childTnLst>
                          </p:cTn>
                        </p:par>
                        <p:par>
                          <p:cTn fill="hold" id="26" nodeType="afterGroup">
                            <p:stCondLst>
                              <p:cond delay="3500"/>
                            </p:stCondLst>
                            <p:childTnLst>
                              <p:par>
                                <p:cTn fill="hold" grpId="0" id="27" nodeType="afterEffect" presetClass="entr" presetID="2" presetSubtype="8">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additive="base">
                                        <p:cTn dur="500" fill="hold" id="29"/>
                                        <p:tgtEl>
                                          <p:spTgt spid="17"/>
                                        </p:tgtEl>
                                        <p:attrNameLst>
                                          <p:attrName>ppt_x</p:attrName>
                                        </p:attrNameLst>
                                      </p:cBhvr>
                                      <p:tavLst>
                                        <p:tav tm="0">
                                          <p:val>
                                            <p:strVal val="0-#ppt_w/2"/>
                                          </p:val>
                                        </p:tav>
                                        <p:tav tm="100000">
                                          <p:val>
                                            <p:strVal val="#ppt_x"/>
                                          </p:val>
                                        </p:tav>
                                      </p:tavLst>
                                    </p:anim>
                                    <p:anim calcmode="lin" valueType="num">
                                      <p:cBhvr additive="base">
                                        <p:cTn dur="500" fill="hold" id="30"/>
                                        <p:tgtEl>
                                          <p:spTgt spid="17"/>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500" fill="hold" id="33"/>
                                        <p:tgtEl>
                                          <p:spTgt spid="14"/>
                                        </p:tgtEl>
                                        <p:attrNameLst>
                                          <p:attrName>ppt_x</p:attrName>
                                        </p:attrNameLst>
                                      </p:cBhvr>
                                      <p:tavLst>
                                        <p:tav tm="0">
                                          <p:val>
                                            <p:strVal val="1+#ppt_w/2"/>
                                          </p:val>
                                        </p:tav>
                                        <p:tav tm="100000">
                                          <p:val>
                                            <p:strVal val="#ppt_x"/>
                                          </p:val>
                                        </p:tav>
                                      </p:tavLst>
                                    </p:anim>
                                    <p:anim calcmode="lin" valueType="num">
                                      <p:cBhvr additive="base">
                                        <p:cTn dur="500" fill="hold" id="34"/>
                                        <p:tgtEl>
                                          <p:spTgt spid="1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000"/>
                            </p:stCondLst>
                            <p:childTnLst>
                              <p:par>
                                <p:cTn fill="hold" grpId="1" id="36" nodeType="afterEffect" presetClass="emph" presetID="6" presetSubtype="0">
                                  <p:stCondLst>
                                    <p:cond delay="0"/>
                                  </p:stCondLst>
                                  <p:childTnLst>
                                    <p:animScale>
                                      <p:cBhvr>
                                        <p:cTn dur="500" fill="hold" id="37"/>
                                        <p:tgtEl>
                                          <p:spTgt spid="14"/>
                                        </p:tgtEl>
                                      </p:cBhvr>
                                      <p:by x="150000" y="150000"/>
                                    </p:animScale>
                                  </p:childTnLst>
                                </p:cTn>
                              </p:par>
                              <p:par>
                                <p:cTn fill="hold" grpId="2" id="38" nodeType="withEffect" presetClass="exit" presetID="10" presetSubtype="0">
                                  <p:stCondLst>
                                    <p:cond delay="0"/>
                                  </p:stCondLst>
                                  <p:childTnLst>
                                    <p:animEffect filter="fade" transition="out">
                                      <p:cBhvr>
                                        <p:cTn dur="500" id="39"/>
                                        <p:tgtEl>
                                          <p:spTgt spid="14"/>
                                        </p:tgtEl>
                                      </p:cBhvr>
                                    </p:animEffect>
                                    <p:set>
                                      <p:cBhvr>
                                        <p:cTn dur="1" fill="hold" id="40">
                                          <p:stCondLst>
                                            <p:cond delay="499"/>
                                          </p:stCondLst>
                                        </p:cTn>
                                        <p:tgtEl>
                                          <p:spTgt spid="14"/>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2" spid="14"/>
      <p:bldP grpId="0" spid="16"/>
      <p:bldP grpId="1" spid="16"/>
      <p:bldP grpId="0" spid="1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Freeform 60"/>
          <p:cNvSpPr>
            <a:spLocks noEditPoints="1"/>
          </p:cNvSpPr>
          <p:nvPr/>
        </p:nvSpPr>
        <p:spPr bwMode="auto">
          <a:xfrm rot="898892">
            <a:off x="989235" y="3930449"/>
            <a:ext cx="1826997" cy="1860318"/>
          </a:xfrm>
          <a:custGeom>
            <a:gdLst>
              <a:gd fmla="*/ 135 w 672" name="T0"/>
              <a:gd fmla="*/ 480 h 684" name="T1"/>
              <a:gd fmla="*/ 153 w 672" name="T2"/>
              <a:gd fmla="*/ 484 h 684" name="T3"/>
              <a:gd fmla="*/ 222 w 672" name="T4"/>
              <a:gd fmla="*/ 369 h 684" name="T5"/>
              <a:gd fmla="*/ 195 w 672" name="T6"/>
              <a:gd fmla="*/ 345 h 684" name="T7"/>
              <a:gd fmla="*/ 178 w 672" name="T8"/>
              <a:gd fmla="*/ 318 h 684" name="T9"/>
              <a:gd fmla="*/ 165 w 672" name="T10"/>
              <a:gd fmla="*/ 281 h 684" name="T11"/>
              <a:gd fmla="*/ 176 w 672" name="T12"/>
              <a:gd fmla="*/ 218 h 684" name="T13"/>
              <a:gd fmla="*/ 214 w 672" name="T14"/>
              <a:gd fmla="*/ 190 h 684" name="T15"/>
              <a:gd fmla="*/ 206 w 672" name="T16"/>
              <a:gd fmla="*/ 334 h 684" name="T17"/>
              <a:gd fmla="*/ 270 w 672" name="T18"/>
              <a:gd fmla="*/ 354 h 684" name="T19"/>
              <a:gd fmla="*/ 293 w 672" name="T20"/>
              <a:gd fmla="*/ 388 h 684" name="T21"/>
              <a:gd fmla="*/ 313 w 672" name="T22"/>
              <a:gd fmla="*/ 440 h 684" name="T23"/>
              <a:gd fmla="*/ 270 w 672" name="T24"/>
              <a:gd fmla="*/ 537 h 684" name="T25"/>
              <a:gd fmla="*/ 229 w 672" name="T26"/>
              <a:gd fmla="*/ 590 h 684" name="T27"/>
              <a:gd fmla="*/ 231 w 672" name="T28"/>
              <a:gd fmla="*/ 634 h 684" name="T29"/>
              <a:gd fmla="*/ 300 w 672" name="T30"/>
              <a:gd fmla="*/ 671 h 684" name="T31"/>
              <a:gd fmla="*/ 279 w 672" name="T32"/>
              <a:gd fmla="*/ 637 h 684" name="T33"/>
              <a:gd fmla="*/ 275 w 672" name="T34"/>
              <a:gd fmla="*/ 617 h 684" name="T35"/>
              <a:gd fmla="*/ 310 w 672" name="T36"/>
              <a:gd fmla="*/ 606 h 684" name="T37"/>
              <a:gd fmla="*/ 332 w 672" name="T38"/>
              <a:gd fmla="*/ 529 h 684" name="T39"/>
              <a:gd fmla="*/ 376 w 672" name="T40"/>
              <a:gd fmla="*/ 400 h 684" name="T41"/>
              <a:gd fmla="*/ 424 w 672" name="T42"/>
              <a:gd fmla="*/ 326 h 684" name="T43"/>
              <a:gd fmla="*/ 490 w 672" name="T44"/>
              <a:gd fmla="*/ 346 h 684" name="T45"/>
              <a:gd fmla="*/ 531 w 672" name="T46"/>
              <a:gd fmla="*/ 390 h 684" name="T47"/>
              <a:gd fmla="*/ 563 w 672" name="T48"/>
              <a:gd fmla="*/ 422 h 684" name="T49"/>
              <a:gd fmla="*/ 578 w 672" name="T50"/>
              <a:gd fmla="*/ 455 h 684" name="T51"/>
              <a:gd fmla="*/ 624 w 672" name="T52"/>
              <a:gd fmla="*/ 444 h 684" name="T53"/>
              <a:gd fmla="*/ 643 w 672" name="T54"/>
              <a:gd fmla="*/ 403 h 684" name="T55"/>
              <a:gd fmla="*/ 604 w 672" name="T56"/>
              <a:gd fmla="*/ 405 h 684" name="T57"/>
              <a:gd fmla="*/ 586 w 672" name="T58"/>
              <a:gd fmla="*/ 399 h 684" name="T59"/>
              <a:gd fmla="*/ 565 w 672" name="T60"/>
              <a:gd fmla="*/ 379 h 684" name="T61"/>
              <a:gd fmla="*/ 527 w 672" name="T62"/>
              <a:gd fmla="*/ 321 h 684" name="T63"/>
              <a:gd fmla="*/ 493 w 672" name="T64"/>
              <a:gd fmla="*/ 271 h 684" name="T65"/>
              <a:gd fmla="*/ 420 w 672" name="T66"/>
              <a:gd fmla="*/ 265 h 684" name="T67"/>
              <a:gd fmla="*/ 397 w 672" name="T68"/>
              <a:gd fmla="*/ 225 h 684" name="T69"/>
              <a:gd fmla="*/ 443 w 672" name="T70"/>
              <a:gd fmla="*/ 187 h 684" name="T71"/>
              <a:gd fmla="*/ 483 w 672" name="T72"/>
              <a:gd fmla="*/ 138 h 684" name="T73"/>
              <a:gd fmla="*/ 479 w 672" name="T74"/>
              <a:gd fmla="*/ 126 h 684" name="T75"/>
              <a:gd fmla="*/ 466 w 672" name="T76"/>
              <a:gd fmla="*/ 129 h 684" name="T77"/>
              <a:gd fmla="*/ 456 w 672" name="T78"/>
              <a:gd fmla="*/ 134 h 684" name="T79"/>
              <a:gd fmla="*/ 448 w 672" name="T80"/>
              <a:gd fmla="*/ 130 h 684" name="T81"/>
              <a:gd fmla="*/ 424 w 672" name="T82"/>
              <a:gd fmla="*/ 129 h 684" name="T83"/>
              <a:gd fmla="*/ 413 w 672" name="T84"/>
              <a:gd fmla="*/ 175 h 684" name="T85"/>
              <a:gd fmla="*/ 370 w 672" name="T86"/>
              <a:gd fmla="*/ 195 h 684" name="T87"/>
              <a:gd fmla="*/ 333 w 672" name="T88"/>
              <a:gd fmla="*/ 134 h 684" name="T89"/>
              <a:gd fmla="*/ 306 w 672" name="T90"/>
              <a:gd fmla="*/ 95 h 684" name="T91"/>
              <a:gd fmla="*/ 321 w 672" name="T92"/>
              <a:gd fmla="*/ 66 h 684" name="T93"/>
              <a:gd fmla="*/ 314 w 672" name="T94"/>
              <a:gd fmla="*/ 31 h 684" name="T95"/>
              <a:gd fmla="*/ 303 w 672" name="T96"/>
              <a:gd fmla="*/ 6 h 684" name="T97"/>
              <a:gd fmla="*/ 243 w 672" name="T98"/>
              <a:gd fmla="*/ 17 h 684" name="T99"/>
              <a:gd fmla="*/ 240 w 672" name="T100"/>
              <a:gd fmla="*/ 61 h 684" name="T101"/>
              <a:gd fmla="*/ 254 w 672" name="T102"/>
              <a:gd fmla="*/ 79 h 684" name="T103"/>
              <a:gd fmla="*/ 205 w 672" name="T104"/>
              <a:gd fmla="*/ 106 h 684" name="T105"/>
              <a:gd fmla="*/ 175 w 672" name="T106"/>
              <a:gd fmla="*/ 135 h 684" name="T107"/>
              <a:gd fmla="*/ 125 w 672" name="T108"/>
              <a:gd fmla="*/ 237 h 684" name="T109"/>
              <a:gd fmla="*/ 135 w 672" name="T110"/>
              <a:gd fmla="*/ 282 h 684" name="T111"/>
              <a:gd fmla="*/ 101 w 672" name="T112"/>
              <a:gd fmla="*/ 287 h 684" name="T113"/>
              <a:gd fmla="*/ 66 w 672" name="T114"/>
              <a:gd fmla="*/ 274 h 684" name="T115"/>
              <a:gd fmla="*/ 132 w 672" name="T116"/>
              <a:gd fmla="*/ 307 h 684" name="T117"/>
              <a:gd fmla="*/ 146 w 672" name="T118"/>
              <a:gd fmla="*/ 309 h 684" name="T119"/>
              <a:gd fmla="*/ 164 w 672" name="T120"/>
              <a:gd fmla="*/ 319 h 68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84" w="672">
                <a:moveTo>
                  <a:pt x="4" y="397"/>
                </a:moveTo>
                <a:cubicBezTo>
                  <a:pt x="5" y="397"/>
                  <a:pt x="6" y="397"/>
                  <a:pt x="7" y="398"/>
                </a:cubicBezTo>
                <a:cubicBezTo>
                  <a:pt x="8" y="398"/>
                  <a:pt x="9" y="399"/>
                  <a:pt x="9" y="399"/>
                </a:cubicBezTo>
                <a:cubicBezTo>
                  <a:pt x="9" y="399"/>
                  <a:pt x="9" y="399"/>
                  <a:pt x="9" y="401"/>
                </a:cubicBezTo>
                <a:cubicBezTo>
                  <a:pt x="9" y="402"/>
                  <a:pt x="10" y="403"/>
                  <a:pt x="12" y="403"/>
                </a:cubicBezTo>
                <a:cubicBezTo>
                  <a:pt x="13" y="404"/>
                  <a:pt x="15" y="403"/>
                  <a:pt x="15" y="403"/>
                </a:cubicBezTo>
                <a:cubicBezTo>
                  <a:pt x="15" y="403"/>
                  <a:pt x="48" y="424"/>
                  <a:pt x="55" y="429"/>
                </a:cubicBezTo>
                <a:cubicBezTo>
                  <a:pt x="63" y="433"/>
                  <a:pt x="80" y="444"/>
                  <a:pt x="88" y="450"/>
                </a:cubicBezTo>
                <a:cubicBezTo>
                  <a:pt x="97" y="455"/>
                  <a:pt x="108" y="462"/>
                  <a:pt x="114" y="466"/>
                </a:cubicBezTo>
                <a:cubicBezTo>
                  <a:pt x="120" y="470"/>
                  <a:pt x="126" y="474"/>
                  <a:pt x="129" y="476"/>
                </a:cubicBezTo>
                <a:cubicBezTo>
                  <a:pt x="133" y="478"/>
                  <a:pt x="135" y="479"/>
                  <a:pt x="135" y="479"/>
                </a:cubicBezTo>
                <a:cubicBezTo>
                  <a:pt x="135" y="479"/>
                  <a:pt x="135" y="480"/>
                  <a:pt x="135" y="480"/>
                </a:cubicBezTo>
                <a:cubicBezTo>
                  <a:pt x="135" y="480"/>
                  <a:pt x="134" y="481"/>
                  <a:pt x="135" y="482"/>
                </a:cubicBezTo>
                <a:cubicBezTo>
                  <a:pt x="136" y="483"/>
                  <a:pt x="136" y="483"/>
                  <a:pt x="138" y="483"/>
                </a:cubicBezTo>
                <a:cubicBezTo>
                  <a:pt x="139" y="484"/>
                  <a:pt x="140" y="483"/>
                  <a:pt x="140" y="483"/>
                </a:cubicBezTo>
                <a:cubicBezTo>
                  <a:pt x="140" y="483"/>
                  <a:pt x="141" y="483"/>
                  <a:pt x="141" y="484"/>
                </a:cubicBezTo>
                <a:cubicBezTo>
                  <a:pt x="141" y="484"/>
                  <a:pt x="142" y="484"/>
                  <a:pt x="142" y="485"/>
                </a:cubicBezTo>
                <a:cubicBezTo>
                  <a:pt x="143" y="486"/>
                  <a:pt x="144" y="486"/>
                  <a:pt x="144" y="487"/>
                </a:cubicBezTo>
                <a:cubicBezTo>
                  <a:pt x="145" y="488"/>
                  <a:pt x="146" y="488"/>
                  <a:pt x="146" y="488"/>
                </a:cubicBezTo>
                <a:cubicBezTo>
                  <a:pt x="147" y="488"/>
                  <a:pt x="148" y="487"/>
                  <a:pt x="148" y="487"/>
                </a:cubicBezTo>
                <a:cubicBezTo>
                  <a:pt x="148" y="487"/>
                  <a:pt x="149" y="487"/>
                  <a:pt x="149" y="486"/>
                </a:cubicBezTo>
                <a:cubicBezTo>
                  <a:pt x="150" y="485"/>
                  <a:pt x="150" y="485"/>
                  <a:pt x="150" y="485"/>
                </a:cubicBezTo>
                <a:cubicBezTo>
                  <a:pt x="150" y="485"/>
                  <a:pt x="151" y="485"/>
                  <a:pt x="151" y="485"/>
                </a:cubicBezTo>
                <a:cubicBezTo>
                  <a:pt x="151" y="485"/>
                  <a:pt x="153" y="484"/>
                  <a:pt x="153" y="484"/>
                </a:cubicBezTo>
                <a:cubicBezTo>
                  <a:pt x="153" y="484"/>
                  <a:pt x="153" y="484"/>
                  <a:pt x="154" y="485"/>
                </a:cubicBezTo>
                <a:cubicBezTo>
                  <a:pt x="154" y="485"/>
                  <a:pt x="156" y="484"/>
                  <a:pt x="156" y="484"/>
                </a:cubicBezTo>
                <a:cubicBezTo>
                  <a:pt x="156" y="484"/>
                  <a:pt x="157" y="484"/>
                  <a:pt x="157" y="484"/>
                </a:cubicBezTo>
                <a:cubicBezTo>
                  <a:pt x="158" y="483"/>
                  <a:pt x="158" y="482"/>
                  <a:pt x="158" y="482"/>
                </a:cubicBezTo>
                <a:cubicBezTo>
                  <a:pt x="159" y="481"/>
                  <a:pt x="159" y="480"/>
                  <a:pt x="160" y="479"/>
                </a:cubicBezTo>
                <a:cubicBezTo>
                  <a:pt x="160" y="478"/>
                  <a:pt x="160" y="478"/>
                  <a:pt x="160" y="478"/>
                </a:cubicBezTo>
                <a:cubicBezTo>
                  <a:pt x="160" y="478"/>
                  <a:pt x="168" y="463"/>
                  <a:pt x="171" y="458"/>
                </a:cubicBezTo>
                <a:cubicBezTo>
                  <a:pt x="175" y="452"/>
                  <a:pt x="185" y="433"/>
                  <a:pt x="190" y="424"/>
                </a:cubicBezTo>
                <a:cubicBezTo>
                  <a:pt x="195" y="415"/>
                  <a:pt x="202" y="403"/>
                  <a:pt x="206" y="396"/>
                </a:cubicBezTo>
                <a:cubicBezTo>
                  <a:pt x="210" y="388"/>
                  <a:pt x="218" y="375"/>
                  <a:pt x="219" y="373"/>
                </a:cubicBezTo>
                <a:cubicBezTo>
                  <a:pt x="219" y="372"/>
                  <a:pt x="220" y="371"/>
                  <a:pt x="220" y="371"/>
                </a:cubicBezTo>
                <a:cubicBezTo>
                  <a:pt x="221" y="370"/>
                  <a:pt x="221" y="370"/>
                  <a:pt x="222" y="369"/>
                </a:cubicBezTo>
                <a:cubicBezTo>
                  <a:pt x="222" y="368"/>
                  <a:pt x="223" y="368"/>
                  <a:pt x="223" y="368"/>
                </a:cubicBezTo>
                <a:cubicBezTo>
                  <a:pt x="224" y="367"/>
                  <a:pt x="225" y="366"/>
                  <a:pt x="224" y="365"/>
                </a:cubicBezTo>
                <a:cubicBezTo>
                  <a:pt x="224" y="363"/>
                  <a:pt x="222" y="363"/>
                  <a:pt x="221" y="363"/>
                </a:cubicBezTo>
                <a:cubicBezTo>
                  <a:pt x="220" y="362"/>
                  <a:pt x="219" y="361"/>
                  <a:pt x="219" y="361"/>
                </a:cubicBezTo>
                <a:cubicBezTo>
                  <a:pt x="218" y="361"/>
                  <a:pt x="218" y="361"/>
                  <a:pt x="217" y="360"/>
                </a:cubicBezTo>
                <a:cubicBezTo>
                  <a:pt x="216" y="359"/>
                  <a:pt x="211" y="356"/>
                  <a:pt x="208" y="355"/>
                </a:cubicBezTo>
                <a:cubicBezTo>
                  <a:pt x="205" y="353"/>
                  <a:pt x="202" y="351"/>
                  <a:pt x="202" y="351"/>
                </a:cubicBezTo>
                <a:cubicBezTo>
                  <a:pt x="202" y="351"/>
                  <a:pt x="202" y="351"/>
                  <a:pt x="202" y="350"/>
                </a:cubicBezTo>
                <a:cubicBezTo>
                  <a:pt x="203" y="349"/>
                  <a:pt x="202" y="349"/>
                  <a:pt x="202" y="349"/>
                </a:cubicBezTo>
                <a:cubicBezTo>
                  <a:pt x="201" y="349"/>
                  <a:pt x="201" y="349"/>
                  <a:pt x="201" y="348"/>
                </a:cubicBezTo>
                <a:cubicBezTo>
                  <a:pt x="201" y="348"/>
                  <a:pt x="199" y="347"/>
                  <a:pt x="197" y="346"/>
                </a:cubicBezTo>
                <a:cubicBezTo>
                  <a:pt x="196" y="345"/>
                  <a:pt x="195" y="345"/>
                  <a:pt x="195" y="345"/>
                </a:cubicBezTo>
                <a:cubicBezTo>
                  <a:pt x="194" y="346"/>
                  <a:pt x="193" y="346"/>
                  <a:pt x="193" y="346"/>
                </a:cubicBezTo>
                <a:cubicBezTo>
                  <a:pt x="193" y="346"/>
                  <a:pt x="172" y="332"/>
                  <a:pt x="170" y="331"/>
                </a:cubicBezTo>
                <a:cubicBezTo>
                  <a:pt x="168" y="330"/>
                  <a:pt x="166" y="328"/>
                  <a:pt x="166" y="328"/>
                </a:cubicBezTo>
                <a:cubicBezTo>
                  <a:pt x="166" y="328"/>
                  <a:pt x="166" y="327"/>
                  <a:pt x="166" y="327"/>
                </a:cubicBezTo>
                <a:cubicBezTo>
                  <a:pt x="167" y="326"/>
                  <a:pt x="166" y="326"/>
                  <a:pt x="166" y="326"/>
                </a:cubicBezTo>
                <a:cubicBezTo>
                  <a:pt x="166" y="326"/>
                  <a:pt x="166" y="325"/>
                  <a:pt x="167" y="325"/>
                </a:cubicBezTo>
                <a:cubicBezTo>
                  <a:pt x="167" y="324"/>
                  <a:pt x="168" y="324"/>
                  <a:pt x="168" y="324"/>
                </a:cubicBezTo>
                <a:cubicBezTo>
                  <a:pt x="169" y="324"/>
                  <a:pt x="169" y="323"/>
                  <a:pt x="171" y="321"/>
                </a:cubicBezTo>
                <a:cubicBezTo>
                  <a:pt x="173" y="318"/>
                  <a:pt x="173" y="317"/>
                  <a:pt x="173" y="317"/>
                </a:cubicBezTo>
                <a:cubicBezTo>
                  <a:pt x="173" y="317"/>
                  <a:pt x="173" y="317"/>
                  <a:pt x="174" y="316"/>
                </a:cubicBezTo>
                <a:cubicBezTo>
                  <a:pt x="174" y="316"/>
                  <a:pt x="174" y="317"/>
                  <a:pt x="176" y="317"/>
                </a:cubicBezTo>
                <a:cubicBezTo>
                  <a:pt x="177" y="318"/>
                  <a:pt x="177" y="318"/>
                  <a:pt x="178" y="318"/>
                </a:cubicBezTo>
                <a:cubicBezTo>
                  <a:pt x="178" y="317"/>
                  <a:pt x="179" y="317"/>
                  <a:pt x="178" y="315"/>
                </a:cubicBezTo>
                <a:cubicBezTo>
                  <a:pt x="178" y="314"/>
                  <a:pt x="177" y="311"/>
                  <a:pt x="177" y="311"/>
                </a:cubicBezTo>
                <a:cubicBezTo>
                  <a:pt x="177" y="311"/>
                  <a:pt x="177" y="311"/>
                  <a:pt x="177" y="310"/>
                </a:cubicBezTo>
                <a:cubicBezTo>
                  <a:pt x="177" y="309"/>
                  <a:pt x="177" y="308"/>
                  <a:pt x="177" y="306"/>
                </a:cubicBezTo>
                <a:cubicBezTo>
                  <a:pt x="178" y="305"/>
                  <a:pt x="177" y="304"/>
                  <a:pt x="177" y="302"/>
                </a:cubicBezTo>
                <a:cubicBezTo>
                  <a:pt x="176" y="301"/>
                  <a:pt x="176" y="300"/>
                  <a:pt x="175" y="298"/>
                </a:cubicBezTo>
                <a:cubicBezTo>
                  <a:pt x="175" y="296"/>
                  <a:pt x="175" y="295"/>
                  <a:pt x="175" y="294"/>
                </a:cubicBezTo>
                <a:cubicBezTo>
                  <a:pt x="175" y="292"/>
                  <a:pt x="174" y="291"/>
                  <a:pt x="173" y="290"/>
                </a:cubicBezTo>
                <a:cubicBezTo>
                  <a:pt x="172" y="289"/>
                  <a:pt x="171" y="287"/>
                  <a:pt x="170" y="287"/>
                </a:cubicBezTo>
                <a:cubicBezTo>
                  <a:pt x="170" y="286"/>
                  <a:pt x="169" y="285"/>
                  <a:pt x="168" y="284"/>
                </a:cubicBezTo>
                <a:cubicBezTo>
                  <a:pt x="168" y="284"/>
                  <a:pt x="168" y="283"/>
                  <a:pt x="167" y="282"/>
                </a:cubicBezTo>
                <a:cubicBezTo>
                  <a:pt x="166" y="282"/>
                  <a:pt x="165" y="281"/>
                  <a:pt x="165" y="281"/>
                </a:cubicBezTo>
                <a:cubicBezTo>
                  <a:pt x="165" y="281"/>
                  <a:pt x="166" y="281"/>
                  <a:pt x="166" y="280"/>
                </a:cubicBezTo>
                <a:cubicBezTo>
                  <a:pt x="167" y="280"/>
                  <a:pt x="167" y="280"/>
                  <a:pt x="167" y="278"/>
                </a:cubicBezTo>
                <a:cubicBezTo>
                  <a:pt x="167" y="276"/>
                  <a:pt x="167" y="275"/>
                  <a:pt x="168" y="271"/>
                </a:cubicBezTo>
                <a:cubicBezTo>
                  <a:pt x="168" y="267"/>
                  <a:pt x="168" y="266"/>
                  <a:pt x="169" y="262"/>
                </a:cubicBezTo>
                <a:cubicBezTo>
                  <a:pt x="169" y="258"/>
                  <a:pt x="169" y="256"/>
                  <a:pt x="170" y="253"/>
                </a:cubicBezTo>
                <a:cubicBezTo>
                  <a:pt x="170" y="250"/>
                  <a:pt x="171" y="248"/>
                  <a:pt x="171" y="245"/>
                </a:cubicBezTo>
                <a:cubicBezTo>
                  <a:pt x="172" y="242"/>
                  <a:pt x="172" y="241"/>
                  <a:pt x="172" y="240"/>
                </a:cubicBezTo>
                <a:cubicBezTo>
                  <a:pt x="172" y="238"/>
                  <a:pt x="172" y="237"/>
                  <a:pt x="172" y="235"/>
                </a:cubicBezTo>
                <a:cubicBezTo>
                  <a:pt x="172" y="234"/>
                  <a:pt x="172" y="233"/>
                  <a:pt x="172" y="231"/>
                </a:cubicBezTo>
                <a:cubicBezTo>
                  <a:pt x="172" y="229"/>
                  <a:pt x="173" y="228"/>
                  <a:pt x="173" y="227"/>
                </a:cubicBezTo>
                <a:cubicBezTo>
                  <a:pt x="174" y="225"/>
                  <a:pt x="174" y="224"/>
                  <a:pt x="175" y="223"/>
                </a:cubicBezTo>
                <a:cubicBezTo>
                  <a:pt x="175" y="222"/>
                  <a:pt x="176" y="221"/>
                  <a:pt x="176" y="218"/>
                </a:cubicBezTo>
                <a:cubicBezTo>
                  <a:pt x="177" y="216"/>
                  <a:pt x="177" y="215"/>
                  <a:pt x="177" y="213"/>
                </a:cubicBezTo>
                <a:cubicBezTo>
                  <a:pt x="178" y="211"/>
                  <a:pt x="177" y="209"/>
                  <a:pt x="177" y="209"/>
                </a:cubicBezTo>
                <a:cubicBezTo>
                  <a:pt x="177" y="209"/>
                  <a:pt x="178" y="209"/>
                  <a:pt x="179" y="208"/>
                </a:cubicBezTo>
                <a:cubicBezTo>
                  <a:pt x="180" y="206"/>
                  <a:pt x="181" y="205"/>
                  <a:pt x="183" y="202"/>
                </a:cubicBezTo>
                <a:cubicBezTo>
                  <a:pt x="185" y="200"/>
                  <a:pt x="186" y="199"/>
                  <a:pt x="187" y="198"/>
                </a:cubicBezTo>
                <a:cubicBezTo>
                  <a:pt x="188" y="197"/>
                  <a:pt x="188" y="196"/>
                  <a:pt x="189" y="195"/>
                </a:cubicBezTo>
                <a:cubicBezTo>
                  <a:pt x="192" y="193"/>
                  <a:pt x="194" y="191"/>
                  <a:pt x="198" y="188"/>
                </a:cubicBezTo>
                <a:cubicBezTo>
                  <a:pt x="202" y="185"/>
                  <a:pt x="205" y="182"/>
                  <a:pt x="207" y="180"/>
                </a:cubicBezTo>
                <a:cubicBezTo>
                  <a:pt x="209" y="178"/>
                  <a:pt x="210" y="178"/>
                  <a:pt x="210" y="178"/>
                </a:cubicBezTo>
                <a:cubicBezTo>
                  <a:pt x="210" y="178"/>
                  <a:pt x="210" y="178"/>
                  <a:pt x="211" y="180"/>
                </a:cubicBezTo>
                <a:cubicBezTo>
                  <a:pt x="211" y="181"/>
                  <a:pt x="212" y="182"/>
                  <a:pt x="212" y="184"/>
                </a:cubicBezTo>
                <a:cubicBezTo>
                  <a:pt x="213" y="185"/>
                  <a:pt x="213" y="187"/>
                  <a:pt x="214" y="190"/>
                </a:cubicBezTo>
                <a:cubicBezTo>
                  <a:pt x="214" y="192"/>
                  <a:pt x="214" y="194"/>
                  <a:pt x="213" y="199"/>
                </a:cubicBezTo>
                <a:cubicBezTo>
                  <a:pt x="213" y="204"/>
                  <a:pt x="212" y="208"/>
                  <a:pt x="211" y="212"/>
                </a:cubicBezTo>
                <a:cubicBezTo>
                  <a:pt x="211" y="217"/>
                  <a:pt x="210" y="221"/>
                  <a:pt x="210" y="222"/>
                </a:cubicBezTo>
                <a:cubicBezTo>
                  <a:pt x="209" y="223"/>
                  <a:pt x="209" y="224"/>
                  <a:pt x="208" y="226"/>
                </a:cubicBezTo>
                <a:cubicBezTo>
                  <a:pt x="206" y="228"/>
                  <a:pt x="205" y="229"/>
                  <a:pt x="204" y="231"/>
                </a:cubicBezTo>
                <a:cubicBezTo>
                  <a:pt x="204" y="233"/>
                  <a:pt x="204" y="235"/>
                  <a:pt x="204" y="242"/>
                </a:cubicBezTo>
                <a:cubicBezTo>
                  <a:pt x="204" y="248"/>
                  <a:pt x="203" y="260"/>
                  <a:pt x="203" y="268"/>
                </a:cubicBezTo>
                <a:cubicBezTo>
                  <a:pt x="203" y="276"/>
                  <a:pt x="203" y="283"/>
                  <a:pt x="202" y="290"/>
                </a:cubicBezTo>
                <a:cubicBezTo>
                  <a:pt x="202" y="297"/>
                  <a:pt x="202" y="304"/>
                  <a:pt x="202" y="309"/>
                </a:cubicBezTo>
                <a:cubicBezTo>
                  <a:pt x="202" y="314"/>
                  <a:pt x="202" y="320"/>
                  <a:pt x="202" y="324"/>
                </a:cubicBezTo>
                <a:cubicBezTo>
                  <a:pt x="202" y="327"/>
                  <a:pt x="202" y="330"/>
                  <a:pt x="202" y="332"/>
                </a:cubicBezTo>
                <a:cubicBezTo>
                  <a:pt x="202" y="333"/>
                  <a:pt x="204" y="333"/>
                  <a:pt x="206" y="334"/>
                </a:cubicBezTo>
                <a:cubicBezTo>
                  <a:pt x="209" y="334"/>
                  <a:pt x="211" y="335"/>
                  <a:pt x="212" y="335"/>
                </a:cubicBezTo>
                <a:cubicBezTo>
                  <a:pt x="213" y="335"/>
                  <a:pt x="213" y="336"/>
                  <a:pt x="213" y="337"/>
                </a:cubicBezTo>
                <a:cubicBezTo>
                  <a:pt x="214" y="337"/>
                  <a:pt x="213" y="338"/>
                  <a:pt x="214" y="340"/>
                </a:cubicBezTo>
                <a:cubicBezTo>
                  <a:pt x="214" y="341"/>
                  <a:pt x="217" y="342"/>
                  <a:pt x="220" y="343"/>
                </a:cubicBezTo>
                <a:cubicBezTo>
                  <a:pt x="222" y="344"/>
                  <a:pt x="224" y="345"/>
                  <a:pt x="225" y="346"/>
                </a:cubicBezTo>
                <a:cubicBezTo>
                  <a:pt x="226" y="346"/>
                  <a:pt x="226" y="346"/>
                  <a:pt x="227" y="348"/>
                </a:cubicBezTo>
                <a:cubicBezTo>
                  <a:pt x="228" y="350"/>
                  <a:pt x="230" y="351"/>
                  <a:pt x="233" y="352"/>
                </a:cubicBezTo>
                <a:cubicBezTo>
                  <a:pt x="236" y="353"/>
                  <a:pt x="238" y="354"/>
                  <a:pt x="241" y="355"/>
                </a:cubicBezTo>
                <a:cubicBezTo>
                  <a:pt x="244" y="356"/>
                  <a:pt x="248" y="357"/>
                  <a:pt x="251" y="358"/>
                </a:cubicBezTo>
                <a:cubicBezTo>
                  <a:pt x="254" y="359"/>
                  <a:pt x="255" y="359"/>
                  <a:pt x="258" y="359"/>
                </a:cubicBezTo>
                <a:cubicBezTo>
                  <a:pt x="260" y="360"/>
                  <a:pt x="262" y="359"/>
                  <a:pt x="265" y="358"/>
                </a:cubicBezTo>
                <a:cubicBezTo>
                  <a:pt x="268" y="356"/>
                  <a:pt x="269" y="355"/>
                  <a:pt x="270" y="354"/>
                </a:cubicBezTo>
                <a:cubicBezTo>
                  <a:pt x="270" y="354"/>
                  <a:pt x="271" y="353"/>
                  <a:pt x="271" y="353"/>
                </a:cubicBezTo>
                <a:cubicBezTo>
                  <a:pt x="271" y="353"/>
                  <a:pt x="271" y="354"/>
                  <a:pt x="273" y="356"/>
                </a:cubicBezTo>
                <a:cubicBezTo>
                  <a:pt x="274" y="357"/>
                  <a:pt x="276" y="358"/>
                  <a:pt x="277" y="359"/>
                </a:cubicBezTo>
                <a:cubicBezTo>
                  <a:pt x="277" y="359"/>
                  <a:pt x="277" y="359"/>
                  <a:pt x="278" y="360"/>
                </a:cubicBezTo>
                <a:cubicBezTo>
                  <a:pt x="278" y="361"/>
                  <a:pt x="279" y="361"/>
                  <a:pt x="280" y="363"/>
                </a:cubicBezTo>
                <a:cubicBezTo>
                  <a:pt x="281" y="365"/>
                  <a:pt x="282" y="364"/>
                  <a:pt x="283" y="365"/>
                </a:cubicBezTo>
                <a:cubicBezTo>
                  <a:pt x="284" y="365"/>
                  <a:pt x="285" y="366"/>
                  <a:pt x="285" y="367"/>
                </a:cubicBezTo>
                <a:cubicBezTo>
                  <a:pt x="286" y="368"/>
                  <a:pt x="284" y="368"/>
                  <a:pt x="284" y="370"/>
                </a:cubicBezTo>
                <a:cubicBezTo>
                  <a:pt x="284" y="373"/>
                  <a:pt x="286" y="375"/>
                  <a:pt x="287" y="376"/>
                </a:cubicBezTo>
                <a:cubicBezTo>
                  <a:pt x="288" y="377"/>
                  <a:pt x="289" y="378"/>
                  <a:pt x="289" y="379"/>
                </a:cubicBezTo>
                <a:cubicBezTo>
                  <a:pt x="289" y="379"/>
                  <a:pt x="289" y="380"/>
                  <a:pt x="290" y="380"/>
                </a:cubicBezTo>
                <a:cubicBezTo>
                  <a:pt x="290" y="382"/>
                  <a:pt x="291" y="384"/>
                  <a:pt x="293" y="388"/>
                </a:cubicBezTo>
                <a:cubicBezTo>
                  <a:pt x="295" y="392"/>
                  <a:pt x="296" y="396"/>
                  <a:pt x="298" y="399"/>
                </a:cubicBezTo>
                <a:cubicBezTo>
                  <a:pt x="299" y="402"/>
                  <a:pt x="300" y="406"/>
                  <a:pt x="302" y="410"/>
                </a:cubicBezTo>
                <a:cubicBezTo>
                  <a:pt x="303" y="411"/>
                  <a:pt x="304" y="413"/>
                  <a:pt x="305" y="414"/>
                </a:cubicBezTo>
                <a:cubicBezTo>
                  <a:pt x="305" y="415"/>
                  <a:pt x="306" y="417"/>
                  <a:pt x="307" y="418"/>
                </a:cubicBezTo>
                <a:cubicBezTo>
                  <a:pt x="308" y="420"/>
                  <a:pt x="308" y="421"/>
                  <a:pt x="309" y="423"/>
                </a:cubicBezTo>
                <a:cubicBezTo>
                  <a:pt x="310" y="425"/>
                  <a:pt x="311" y="426"/>
                  <a:pt x="311" y="426"/>
                </a:cubicBezTo>
                <a:cubicBezTo>
                  <a:pt x="312" y="427"/>
                  <a:pt x="311" y="428"/>
                  <a:pt x="311" y="429"/>
                </a:cubicBezTo>
                <a:cubicBezTo>
                  <a:pt x="311" y="430"/>
                  <a:pt x="312" y="431"/>
                  <a:pt x="312" y="431"/>
                </a:cubicBezTo>
                <a:cubicBezTo>
                  <a:pt x="312" y="432"/>
                  <a:pt x="312" y="432"/>
                  <a:pt x="312" y="434"/>
                </a:cubicBezTo>
                <a:cubicBezTo>
                  <a:pt x="312" y="436"/>
                  <a:pt x="313" y="437"/>
                  <a:pt x="313" y="437"/>
                </a:cubicBezTo>
                <a:cubicBezTo>
                  <a:pt x="313" y="438"/>
                  <a:pt x="314" y="439"/>
                  <a:pt x="314" y="439"/>
                </a:cubicBezTo>
                <a:cubicBezTo>
                  <a:pt x="314" y="439"/>
                  <a:pt x="314" y="439"/>
                  <a:pt x="313" y="440"/>
                </a:cubicBezTo>
                <a:cubicBezTo>
                  <a:pt x="312" y="441"/>
                  <a:pt x="311" y="442"/>
                  <a:pt x="310" y="443"/>
                </a:cubicBezTo>
                <a:cubicBezTo>
                  <a:pt x="308" y="445"/>
                  <a:pt x="307" y="448"/>
                  <a:pt x="308" y="450"/>
                </a:cubicBezTo>
                <a:cubicBezTo>
                  <a:pt x="308" y="452"/>
                  <a:pt x="309" y="453"/>
                  <a:pt x="309" y="453"/>
                </a:cubicBezTo>
                <a:cubicBezTo>
                  <a:pt x="309" y="453"/>
                  <a:pt x="308" y="455"/>
                  <a:pt x="306" y="458"/>
                </a:cubicBezTo>
                <a:cubicBezTo>
                  <a:pt x="304" y="461"/>
                  <a:pt x="302" y="465"/>
                  <a:pt x="300" y="469"/>
                </a:cubicBezTo>
                <a:cubicBezTo>
                  <a:pt x="298" y="473"/>
                  <a:pt x="296" y="478"/>
                  <a:pt x="295" y="480"/>
                </a:cubicBezTo>
                <a:cubicBezTo>
                  <a:pt x="295" y="481"/>
                  <a:pt x="294" y="481"/>
                  <a:pt x="293" y="482"/>
                </a:cubicBezTo>
                <a:cubicBezTo>
                  <a:pt x="292" y="484"/>
                  <a:pt x="290" y="486"/>
                  <a:pt x="288" y="488"/>
                </a:cubicBezTo>
                <a:cubicBezTo>
                  <a:pt x="287" y="490"/>
                  <a:pt x="284" y="497"/>
                  <a:pt x="282" y="502"/>
                </a:cubicBezTo>
                <a:cubicBezTo>
                  <a:pt x="280" y="507"/>
                  <a:pt x="278" y="517"/>
                  <a:pt x="277" y="521"/>
                </a:cubicBezTo>
                <a:cubicBezTo>
                  <a:pt x="276" y="526"/>
                  <a:pt x="275" y="529"/>
                  <a:pt x="274" y="531"/>
                </a:cubicBezTo>
                <a:cubicBezTo>
                  <a:pt x="272" y="533"/>
                  <a:pt x="272" y="535"/>
                  <a:pt x="270" y="537"/>
                </a:cubicBezTo>
                <a:cubicBezTo>
                  <a:pt x="268" y="539"/>
                  <a:pt x="264" y="542"/>
                  <a:pt x="261" y="546"/>
                </a:cubicBezTo>
                <a:cubicBezTo>
                  <a:pt x="259" y="550"/>
                  <a:pt x="256" y="553"/>
                  <a:pt x="254" y="556"/>
                </a:cubicBezTo>
                <a:cubicBezTo>
                  <a:pt x="253" y="559"/>
                  <a:pt x="251" y="562"/>
                  <a:pt x="249" y="565"/>
                </a:cubicBezTo>
                <a:cubicBezTo>
                  <a:pt x="248" y="567"/>
                  <a:pt x="246" y="570"/>
                  <a:pt x="245" y="573"/>
                </a:cubicBezTo>
                <a:cubicBezTo>
                  <a:pt x="243" y="576"/>
                  <a:pt x="243" y="577"/>
                  <a:pt x="243" y="577"/>
                </a:cubicBezTo>
                <a:cubicBezTo>
                  <a:pt x="243" y="577"/>
                  <a:pt x="242" y="577"/>
                  <a:pt x="242" y="577"/>
                </a:cubicBezTo>
                <a:cubicBezTo>
                  <a:pt x="242" y="576"/>
                  <a:pt x="241" y="578"/>
                  <a:pt x="240" y="580"/>
                </a:cubicBezTo>
                <a:cubicBezTo>
                  <a:pt x="239" y="582"/>
                  <a:pt x="239" y="583"/>
                  <a:pt x="238" y="585"/>
                </a:cubicBezTo>
                <a:cubicBezTo>
                  <a:pt x="237" y="586"/>
                  <a:pt x="237" y="587"/>
                  <a:pt x="237" y="587"/>
                </a:cubicBezTo>
                <a:cubicBezTo>
                  <a:pt x="237" y="587"/>
                  <a:pt x="237" y="587"/>
                  <a:pt x="236" y="588"/>
                </a:cubicBezTo>
                <a:cubicBezTo>
                  <a:pt x="235" y="588"/>
                  <a:pt x="233" y="588"/>
                  <a:pt x="231" y="589"/>
                </a:cubicBezTo>
                <a:cubicBezTo>
                  <a:pt x="230" y="589"/>
                  <a:pt x="229" y="590"/>
                  <a:pt x="229" y="590"/>
                </a:cubicBezTo>
                <a:cubicBezTo>
                  <a:pt x="229" y="590"/>
                  <a:pt x="229" y="590"/>
                  <a:pt x="228" y="591"/>
                </a:cubicBezTo>
                <a:cubicBezTo>
                  <a:pt x="227" y="591"/>
                  <a:pt x="225" y="592"/>
                  <a:pt x="222" y="594"/>
                </a:cubicBezTo>
                <a:cubicBezTo>
                  <a:pt x="219" y="597"/>
                  <a:pt x="217" y="600"/>
                  <a:pt x="217" y="600"/>
                </a:cubicBezTo>
                <a:cubicBezTo>
                  <a:pt x="217" y="600"/>
                  <a:pt x="217" y="600"/>
                  <a:pt x="216" y="601"/>
                </a:cubicBezTo>
                <a:cubicBezTo>
                  <a:pt x="216" y="601"/>
                  <a:pt x="215" y="601"/>
                  <a:pt x="214" y="603"/>
                </a:cubicBezTo>
                <a:cubicBezTo>
                  <a:pt x="212" y="604"/>
                  <a:pt x="211" y="604"/>
                  <a:pt x="210" y="606"/>
                </a:cubicBezTo>
                <a:cubicBezTo>
                  <a:pt x="208" y="608"/>
                  <a:pt x="209" y="611"/>
                  <a:pt x="210" y="615"/>
                </a:cubicBezTo>
                <a:cubicBezTo>
                  <a:pt x="211" y="618"/>
                  <a:pt x="213" y="620"/>
                  <a:pt x="217" y="625"/>
                </a:cubicBezTo>
                <a:cubicBezTo>
                  <a:pt x="220" y="629"/>
                  <a:pt x="224" y="633"/>
                  <a:pt x="226" y="635"/>
                </a:cubicBezTo>
                <a:cubicBezTo>
                  <a:pt x="227" y="636"/>
                  <a:pt x="228" y="637"/>
                  <a:pt x="228" y="637"/>
                </a:cubicBezTo>
                <a:cubicBezTo>
                  <a:pt x="228" y="637"/>
                  <a:pt x="229" y="636"/>
                  <a:pt x="229" y="635"/>
                </a:cubicBezTo>
                <a:cubicBezTo>
                  <a:pt x="230" y="634"/>
                  <a:pt x="231" y="634"/>
                  <a:pt x="231" y="634"/>
                </a:cubicBezTo>
                <a:cubicBezTo>
                  <a:pt x="231" y="634"/>
                  <a:pt x="231" y="635"/>
                  <a:pt x="233" y="638"/>
                </a:cubicBezTo>
                <a:cubicBezTo>
                  <a:pt x="236" y="641"/>
                  <a:pt x="238" y="646"/>
                  <a:pt x="238" y="646"/>
                </a:cubicBezTo>
                <a:cubicBezTo>
                  <a:pt x="238" y="646"/>
                  <a:pt x="238" y="646"/>
                  <a:pt x="240" y="649"/>
                </a:cubicBezTo>
                <a:cubicBezTo>
                  <a:pt x="240" y="650"/>
                  <a:pt x="242" y="653"/>
                  <a:pt x="243" y="655"/>
                </a:cubicBezTo>
                <a:cubicBezTo>
                  <a:pt x="245" y="658"/>
                  <a:pt x="247" y="660"/>
                  <a:pt x="248" y="661"/>
                </a:cubicBezTo>
                <a:cubicBezTo>
                  <a:pt x="254" y="667"/>
                  <a:pt x="259" y="670"/>
                  <a:pt x="266" y="674"/>
                </a:cubicBezTo>
                <a:cubicBezTo>
                  <a:pt x="274" y="679"/>
                  <a:pt x="281" y="681"/>
                  <a:pt x="285" y="682"/>
                </a:cubicBezTo>
                <a:cubicBezTo>
                  <a:pt x="289" y="683"/>
                  <a:pt x="291" y="684"/>
                  <a:pt x="293" y="683"/>
                </a:cubicBezTo>
                <a:cubicBezTo>
                  <a:pt x="294" y="683"/>
                  <a:pt x="296" y="682"/>
                  <a:pt x="298" y="681"/>
                </a:cubicBezTo>
                <a:cubicBezTo>
                  <a:pt x="299" y="679"/>
                  <a:pt x="299" y="677"/>
                  <a:pt x="299" y="676"/>
                </a:cubicBezTo>
                <a:cubicBezTo>
                  <a:pt x="299" y="675"/>
                  <a:pt x="299" y="675"/>
                  <a:pt x="299" y="674"/>
                </a:cubicBezTo>
                <a:cubicBezTo>
                  <a:pt x="300" y="673"/>
                  <a:pt x="300" y="673"/>
                  <a:pt x="300" y="671"/>
                </a:cubicBezTo>
                <a:cubicBezTo>
                  <a:pt x="300" y="668"/>
                  <a:pt x="299" y="667"/>
                  <a:pt x="297" y="665"/>
                </a:cubicBezTo>
                <a:cubicBezTo>
                  <a:pt x="296" y="662"/>
                  <a:pt x="293" y="660"/>
                  <a:pt x="292" y="658"/>
                </a:cubicBezTo>
                <a:cubicBezTo>
                  <a:pt x="290" y="656"/>
                  <a:pt x="289" y="655"/>
                  <a:pt x="288" y="653"/>
                </a:cubicBezTo>
                <a:cubicBezTo>
                  <a:pt x="288" y="652"/>
                  <a:pt x="287" y="652"/>
                  <a:pt x="287" y="651"/>
                </a:cubicBezTo>
                <a:cubicBezTo>
                  <a:pt x="286" y="651"/>
                  <a:pt x="286" y="650"/>
                  <a:pt x="285" y="649"/>
                </a:cubicBezTo>
                <a:cubicBezTo>
                  <a:pt x="285" y="649"/>
                  <a:pt x="284" y="648"/>
                  <a:pt x="283" y="648"/>
                </a:cubicBezTo>
                <a:cubicBezTo>
                  <a:pt x="282" y="647"/>
                  <a:pt x="282" y="646"/>
                  <a:pt x="282" y="645"/>
                </a:cubicBezTo>
                <a:cubicBezTo>
                  <a:pt x="282" y="644"/>
                  <a:pt x="281" y="643"/>
                  <a:pt x="281" y="643"/>
                </a:cubicBezTo>
                <a:cubicBezTo>
                  <a:pt x="280" y="643"/>
                  <a:pt x="280" y="641"/>
                  <a:pt x="280" y="641"/>
                </a:cubicBezTo>
                <a:cubicBezTo>
                  <a:pt x="280" y="640"/>
                  <a:pt x="280" y="640"/>
                  <a:pt x="280" y="639"/>
                </a:cubicBezTo>
                <a:cubicBezTo>
                  <a:pt x="279" y="639"/>
                  <a:pt x="279" y="638"/>
                  <a:pt x="279" y="638"/>
                </a:cubicBezTo>
                <a:cubicBezTo>
                  <a:pt x="279" y="638"/>
                  <a:pt x="279" y="637"/>
                  <a:pt x="279" y="637"/>
                </a:cubicBezTo>
                <a:cubicBezTo>
                  <a:pt x="279" y="636"/>
                  <a:pt x="279" y="636"/>
                  <a:pt x="279" y="636"/>
                </a:cubicBezTo>
                <a:cubicBezTo>
                  <a:pt x="278" y="635"/>
                  <a:pt x="278" y="634"/>
                  <a:pt x="278" y="634"/>
                </a:cubicBezTo>
                <a:cubicBezTo>
                  <a:pt x="278" y="633"/>
                  <a:pt x="278" y="633"/>
                  <a:pt x="278" y="632"/>
                </a:cubicBezTo>
                <a:cubicBezTo>
                  <a:pt x="278" y="632"/>
                  <a:pt x="278" y="632"/>
                  <a:pt x="277" y="631"/>
                </a:cubicBezTo>
                <a:cubicBezTo>
                  <a:pt x="277" y="631"/>
                  <a:pt x="277" y="630"/>
                  <a:pt x="277" y="629"/>
                </a:cubicBezTo>
                <a:cubicBezTo>
                  <a:pt x="277" y="628"/>
                  <a:pt x="277" y="628"/>
                  <a:pt x="277" y="628"/>
                </a:cubicBezTo>
                <a:cubicBezTo>
                  <a:pt x="277" y="627"/>
                  <a:pt x="277" y="627"/>
                  <a:pt x="276" y="627"/>
                </a:cubicBezTo>
                <a:cubicBezTo>
                  <a:pt x="276" y="627"/>
                  <a:pt x="276" y="624"/>
                  <a:pt x="275" y="624"/>
                </a:cubicBezTo>
                <a:cubicBezTo>
                  <a:pt x="276" y="623"/>
                  <a:pt x="276" y="623"/>
                  <a:pt x="275" y="623"/>
                </a:cubicBezTo>
                <a:cubicBezTo>
                  <a:pt x="275" y="623"/>
                  <a:pt x="275" y="622"/>
                  <a:pt x="275" y="621"/>
                </a:cubicBezTo>
                <a:cubicBezTo>
                  <a:pt x="274" y="620"/>
                  <a:pt x="274" y="620"/>
                  <a:pt x="274" y="620"/>
                </a:cubicBezTo>
                <a:cubicBezTo>
                  <a:pt x="275" y="617"/>
                  <a:pt x="275" y="617"/>
                  <a:pt x="275" y="617"/>
                </a:cubicBezTo>
                <a:cubicBezTo>
                  <a:pt x="275" y="617"/>
                  <a:pt x="275" y="617"/>
                  <a:pt x="275" y="617"/>
                </a:cubicBezTo>
                <a:cubicBezTo>
                  <a:pt x="275" y="617"/>
                  <a:pt x="276" y="617"/>
                  <a:pt x="276" y="616"/>
                </a:cubicBezTo>
                <a:cubicBezTo>
                  <a:pt x="276" y="615"/>
                  <a:pt x="275" y="614"/>
                  <a:pt x="274" y="614"/>
                </a:cubicBezTo>
                <a:cubicBezTo>
                  <a:pt x="274" y="613"/>
                  <a:pt x="274" y="613"/>
                  <a:pt x="273" y="612"/>
                </a:cubicBezTo>
                <a:cubicBezTo>
                  <a:pt x="273" y="611"/>
                  <a:pt x="272" y="610"/>
                  <a:pt x="272" y="610"/>
                </a:cubicBezTo>
                <a:cubicBezTo>
                  <a:pt x="273" y="607"/>
                  <a:pt x="273" y="607"/>
                  <a:pt x="273" y="607"/>
                </a:cubicBezTo>
                <a:cubicBezTo>
                  <a:pt x="273" y="607"/>
                  <a:pt x="276" y="607"/>
                  <a:pt x="279" y="608"/>
                </a:cubicBezTo>
                <a:cubicBezTo>
                  <a:pt x="280" y="609"/>
                  <a:pt x="282" y="609"/>
                  <a:pt x="283" y="609"/>
                </a:cubicBezTo>
                <a:cubicBezTo>
                  <a:pt x="284" y="609"/>
                  <a:pt x="285" y="609"/>
                  <a:pt x="287" y="609"/>
                </a:cubicBezTo>
                <a:cubicBezTo>
                  <a:pt x="290" y="610"/>
                  <a:pt x="294" y="609"/>
                  <a:pt x="298" y="609"/>
                </a:cubicBezTo>
                <a:cubicBezTo>
                  <a:pt x="301" y="609"/>
                  <a:pt x="304" y="608"/>
                  <a:pt x="307" y="607"/>
                </a:cubicBezTo>
                <a:cubicBezTo>
                  <a:pt x="310" y="607"/>
                  <a:pt x="310" y="607"/>
                  <a:pt x="310" y="606"/>
                </a:cubicBezTo>
                <a:cubicBezTo>
                  <a:pt x="310" y="604"/>
                  <a:pt x="311" y="603"/>
                  <a:pt x="311" y="600"/>
                </a:cubicBezTo>
                <a:cubicBezTo>
                  <a:pt x="311" y="597"/>
                  <a:pt x="311" y="596"/>
                  <a:pt x="311" y="596"/>
                </a:cubicBezTo>
                <a:cubicBezTo>
                  <a:pt x="311" y="595"/>
                  <a:pt x="310" y="595"/>
                  <a:pt x="310" y="595"/>
                </a:cubicBezTo>
                <a:cubicBezTo>
                  <a:pt x="310" y="595"/>
                  <a:pt x="310" y="594"/>
                  <a:pt x="309" y="592"/>
                </a:cubicBezTo>
                <a:cubicBezTo>
                  <a:pt x="309" y="590"/>
                  <a:pt x="309" y="587"/>
                  <a:pt x="309" y="582"/>
                </a:cubicBezTo>
                <a:cubicBezTo>
                  <a:pt x="308" y="577"/>
                  <a:pt x="308" y="573"/>
                  <a:pt x="308" y="570"/>
                </a:cubicBezTo>
                <a:cubicBezTo>
                  <a:pt x="308" y="567"/>
                  <a:pt x="308" y="567"/>
                  <a:pt x="308" y="567"/>
                </a:cubicBezTo>
                <a:cubicBezTo>
                  <a:pt x="308" y="567"/>
                  <a:pt x="309" y="565"/>
                  <a:pt x="311" y="560"/>
                </a:cubicBezTo>
                <a:cubicBezTo>
                  <a:pt x="313" y="556"/>
                  <a:pt x="314" y="554"/>
                  <a:pt x="315" y="551"/>
                </a:cubicBezTo>
                <a:cubicBezTo>
                  <a:pt x="316" y="549"/>
                  <a:pt x="316" y="549"/>
                  <a:pt x="317" y="548"/>
                </a:cubicBezTo>
                <a:cubicBezTo>
                  <a:pt x="318" y="547"/>
                  <a:pt x="317" y="547"/>
                  <a:pt x="321" y="542"/>
                </a:cubicBezTo>
                <a:cubicBezTo>
                  <a:pt x="324" y="537"/>
                  <a:pt x="327" y="535"/>
                  <a:pt x="332" y="529"/>
                </a:cubicBezTo>
                <a:cubicBezTo>
                  <a:pt x="337" y="524"/>
                  <a:pt x="343" y="516"/>
                  <a:pt x="346" y="513"/>
                </a:cubicBezTo>
                <a:cubicBezTo>
                  <a:pt x="349" y="509"/>
                  <a:pt x="356" y="501"/>
                  <a:pt x="360" y="496"/>
                </a:cubicBezTo>
                <a:cubicBezTo>
                  <a:pt x="363" y="493"/>
                  <a:pt x="365" y="490"/>
                  <a:pt x="367" y="488"/>
                </a:cubicBezTo>
                <a:cubicBezTo>
                  <a:pt x="369" y="486"/>
                  <a:pt x="369" y="485"/>
                  <a:pt x="370" y="484"/>
                </a:cubicBezTo>
                <a:cubicBezTo>
                  <a:pt x="372" y="480"/>
                  <a:pt x="372" y="480"/>
                  <a:pt x="373" y="478"/>
                </a:cubicBezTo>
                <a:cubicBezTo>
                  <a:pt x="373" y="477"/>
                  <a:pt x="374" y="477"/>
                  <a:pt x="375" y="473"/>
                </a:cubicBezTo>
                <a:cubicBezTo>
                  <a:pt x="376" y="469"/>
                  <a:pt x="376" y="467"/>
                  <a:pt x="376" y="466"/>
                </a:cubicBezTo>
                <a:cubicBezTo>
                  <a:pt x="376" y="464"/>
                  <a:pt x="377" y="464"/>
                  <a:pt x="377" y="460"/>
                </a:cubicBezTo>
                <a:cubicBezTo>
                  <a:pt x="377" y="457"/>
                  <a:pt x="377" y="454"/>
                  <a:pt x="378" y="449"/>
                </a:cubicBezTo>
                <a:cubicBezTo>
                  <a:pt x="378" y="445"/>
                  <a:pt x="378" y="436"/>
                  <a:pt x="377" y="429"/>
                </a:cubicBezTo>
                <a:cubicBezTo>
                  <a:pt x="377" y="422"/>
                  <a:pt x="377" y="420"/>
                  <a:pt x="377" y="414"/>
                </a:cubicBezTo>
                <a:cubicBezTo>
                  <a:pt x="376" y="408"/>
                  <a:pt x="376" y="405"/>
                  <a:pt x="376" y="400"/>
                </a:cubicBezTo>
                <a:cubicBezTo>
                  <a:pt x="375" y="395"/>
                  <a:pt x="375" y="391"/>
                  <a:pt x="375" y="386"/>
                </a:cubicBezTo>
                <a:cubicBezTo>
                  <a:pt x="375" y="380"/>
                  <a:pt x="374" y="377"/>
                  <a:pt x="374" y="373"/>
                </a:cubicBezTo>
                <a:cubicBezTo>
                  <a:pt x="374" y="369"/>
                  <a:pt x="374" y="367"/>
                  <a:pt x="374" y="364"/>
                </a:cubicBezTo>
                <a:cubicBezTo>
                  <a:pt x="373" y="361"/>
                  <a:pt x="373" y="360"/>
                  <a:pt x="374" y="358"/>
                </a:cubicBezTo>
                <a:cubicBezTo>
                  <a:pt x="374" y="355"/>
                  <a:pt x="375" y="351"/>
                  <a:pt x="375" y="346"/>
                </a:cubicBezTo>
                <a:cubicBezTo>
                  <a:pt x="376" y="340"/>
                  <a:pt x="376" y="338"/>
                  <a:pt x="376" y="338"/>
                </a:cubicBezTo>
                <a:cubicBezTo>
                  <a:pt x="376" y="338"/>
                  <a:pt x="379" y="338"/>
                  <a:pt x="382" y="337"/>
                </a:cubicBezTo>
                <a:cubicBezTo>
                  <a:pt x="385" y="337"/>
                  <a:pt x="386" y="337"/>
                  <a:pt x="387" y="337"/>
                </a:cubicBezTo>
                <a:cubicBezTo>
                  <a:pt x="389" y="337"/>
                  <a:pt x="395" y="336"/>
                  <a:pt x="400" y="335"/>
                </a:cubicBezTo>
                <a:cubicBezTo>
                  <a:pt x="405" y="334"/>
                  <a:pt x="407" y="333"/>
                  <a:pt x="409" y="332"/>
                </a:cubicBezTo>
                <a:cubicBezTo>
                  <a:pt x="410" y="331"/>
                  <a:pt x="411" y="332"/>
                  <a:pt x="415" y="330"/>
                </a:cubicBezTo>
                <a:cubicBezTo>
                  <a:pt x="418" y="329"/>
                  <a:pt x="421" y="328"/>
                  <a:pt x="424" y="326"/>
                </a:cubicBezTo>
                <a:cubicBezTo>
                  <a:pt x="428" y="325"/>
                  <a:pt x="429" y="325"/>
                  <a:pt x="435" y="323"/>
                </a:cubicBezTo>
                <a:cubicBezTo>
                  <a:pt x="440" y="322"/>
                  <a:pt x="446" y="320"/>
                  <a:pt x="446" y="320"/>
                </a:cubicBezTo>
                <a:cubicBezTo>
                  <a:pt x="446" y="320"/>
                  <a:pt x="447" y="321"/>
                  <a:pt x="448" y="321"/>
                </a:cubicBezTo>
                <a:cubicBezTo>
                  <a:pt x="449" y="321"/>
                  <a:pt x="450" y="321"/>
                  <a:pt x="453" y="321"/>
                </a:cubicBezTo>
                <a:cubicBezTo>
                  <a:pt x="456" y="322"/>
                  <a:pt x="458" y="322"/>
                  <a:pt x="460" y="322"/>
                </a:cubicBezTo>
                <a:cubicBezTo>
                  <a:pt x="462" y="322"/>
                  <a:pt x="464" y="323"/>
                  <a:pt x="464" y="323"/>
                </a:cubicBezTo>
                <a:cubicBezTo>
                  <a:pt x="464" y="323"/>
                  <a:pt x="465" y="323"/>
                  <a:pt x="465" y="324"/>
                </a:cubicBezTo>
                <a:cubicBezTo>
                  <a:pt x="465" y="325"/>
                  <a:pt x="466" y="327"/>
                  <a:pt x="466" y="329"/>
                </a:cubicBezTo>
                <a:cubicBezTo>
                  <a:pt x="467" y="330"/>
                  <a:pt x="468" y="330"/>
                  <a:pt x="470" y="331"/>
                </a:cubicBezTo>
                <a:cubicBezTo>
                  <a:pt x="473" y="331"/>
                  <a:pt x="476" y="332"/>
                  <a:pt x="476" y="332"/>
                </a:cubicBezTo>
                <a:cubicBezTo>
                  <a:pt x="476" y="332"/>
                  <a:pt x="476" y="333"/>
                  <a:pt x="479" y="336"/>
                </a:cubicBezTo>
                <a:cubicBezTo>
                  <a:pt x="481" y="339"/>
                  <a:pt x="484" y="341"/>
                  <a:pt x="490" y="346"/>
                </a:cubicBezTo>
                <a:cubicBezTo>
                  <a:pt x="492" y="348"/>
                  <a:pt x="494" y="350"/>
                  <a:pt x="495" y="351"/>
                </a:cubicBezTo>
                <a:cubicBezTo>
                  <a:pt x="497" y="353"/>
                  <a:pt x="499" y="354"/>
                  <a:pt x="499" y="354"/>
                </a:cubicBezTo>
                <a:cubicBezTo>
                  <a:pt x="499" y="354"/>
                  <a:pt x="498" y="355"/>
                  <a:pt x="498" y="358"/>
                </a:cubicBezTo>
                <a:cubicBezTo>
                  <a:pt x="498" y="361"/>
                  <a:pt x="498" y="362"/>
                  <a:pt x="498" y="362"/>
                </a:cubicBezTo>
                <a:cubicBezTo>
                  <a:pt x="498" y="363"/>
                  <a:pt x="497" y="363"/>
                  <a:pt x="497" y="364"/>
                </a:cubicBezTo>
                <a:cubicBezTo>
                  <a:pt x="497" y="365"/>
                  <a:pt x="498" y="366"/>
                  <a:pt x="500" y="367"/>
                </a:cubicBezTo>
                <a:cubicBezTo>
                  <a:pt x="502" y="368"/>
                  <a:pt x="503" y="369"/>
                  <a:pt x="504" y="370"/>
                </a:cubicBezTo>
                <a:cubicBezTo>
                  <a:pt x="506" y="371"/>
                  <a:pt x="508" y="373"/>
                  <a:pt x="509" y="374"/>
                </a:cubicBezTo>
                <a:cubicBezTo>
                  <a:pt x="511" y="376"/>
                  <a:pt x="513" y="377"/>
                  <a:pt x="514" y="378"/>
                </a:cubicBezTo>
                <a:cubicBezTo>
                  <a:pt x="515" y="380"/>
                  <a:pt x="515" y="379"/>
                  <a:pt x="517" y="381"/>
                </a:cubicBezTo>
                <a:cubicBezTo>
                  <a:pt x="519" y="382"/>
                  <a:pt x="524" y="386"/>
                  <a:pt x="526" y="388"/>
                </a:cubicBezTo>
                <a:cubicBezTo>
                  <a:pt x="529" y="389"/>
                  <a:pt x="531" y="390"/>
                  <a:pt x="531" y="390"/>
                </a:cubicBezTo>
                <a:cubicBezTo>
                  <a:pt x="531" y="390"/>
                  <a:pt x="531" y="391"/>
                  <a:pt x="531" y="392"/>
                </a:cubicBezTo>
                <a:cubicBezTo>
                  <a:pt x="531" y="394"/>
                  <a:pt x="532" y="395"/>
                  <a:pt x="533" y="396"/>
                </a:cubicBezTo>
                <a:cubicBezTo>
                  <a:pt x="533" y="396"/>
                  <a:pt x="533" y="397"/>
                  <a:pt x="534" y="398"/>
                </a:cubicBezTo>
                <a:cubicBezTo>
                  <a:pt x="536" y="399"/>
                  <a:pt x="538" y="401"/>
                  <a:pt x="541" y="403"/>
                </a:cubicBezTo>
                <a:cubicBezTo>
                  <a:pt x="543" y="404"/>
                  <a:pt x="543" y="404"/>
                  <a:pt x="544" y="404"/>
                </a:cubicBezTo>
                <a:cubicBezTo>
                  <a:pt x="545" y="404"/>
                  <a:pt x="546" y="405"/>
                  <a:pt x="548" y="405"/>
                </a:cubicBezTo>
                <a:cubicBezTo>
                  <a:pt x="549" y="405"/>
                  <a:pt x="551" y="405"/>
                  <a:pt x="551" y="405"/>
                </a:cubicBezTo>
                <a:cubicBezTo>
                  <a:pt x="551" y="405"/>
                  <a:pt x="552" y="407"/>
                  <a:pt x="554" y="409"/>
                </a:cubicBezTo>
                <a:cubicBezTo>
                  <a:pt x="555" y="410"/>
                  <a:pt x="557" y="413"/>
                  <a:pt x="558" y="414"/>
                </a:cubicBezTo>
                <a:cubicBezTo>
                  <a:pt x="559" y="416"/>
                  <a:pt x="559" y="416"/>
                  <a:pt x="560" y="417"/>
                </a:cubicBezTo>
                <a:cubicBezTo>
                  <a:pt x="561" y="417"/>
                  <a:pt x="561" y="419"/>
                  <a:pt x="562" y="420"/>
                </a:cubicBezTo>
                <a:cubicBezTo>
                  <a:pt x="563" y="421"/>
                  <a:pt x="562" y="421"/>
                  <a:pt x="563" y="422"/>
                </a:cubicBezTo>
                <a:cubicBezTo>
                  <a:pt x="564" y="422"/>
                  <a:pt x="564" y="423"/>
                  <a:pt x="564" y="424"/>
                </a:cubicBezTo>
                <a:cubicBezTo>
                  <a:pt x="565" y="424"/>
                  <a:pt x="565" y="425"/>
                  <a:pt x="565" y="425"/>
                </a:cubicBezTo>
                <a:cubicBezTo>
                  <a:pt x="565" y="426"/>
                  <a:pt x="566" y="426"/>
                  <a:pt x="566" y="427"/>
                </a:cubicBezTo>
                <a:cubicBezTo>
                  <a:pt x="566" y="428"/>
                  <a:pt x="567" y="428"/>
                  <a:pt x="567" y="429"/>
                </a:cubicBezTo>
                <a:cubicBezTo>
                  <a:pt x="567" y="429"/>
                  <a:pt x="568" y="430"/>
                  <a:pt x="568" y="431"/>
                </a:cubicBezTo>
                <a:cubicBezTo>
                  <a:pt x="569" y="432"/>
                  <a:pt x="569" y="433"/>
                  <a:pt x="570" y="435"/>
                </a:cubicBezTo>
                <a:cubicBezTo>
                  <a:pt x="571" y="437"/>
                  <a:pt x="571" y="438"/>
                  <a:pt x="571" y="438"/>
                </a:cubicBezTo>
                <a:cubicBezTo>
                  <a:pt x="571" y="438"/>
                  <a:pt x="571" y="438"/>
                  <a:pt x="570" y="438"/>
                </a:cubicBezTo>
                <a:cubicBezTo>
                  <a:pt x="570" y="439"/>
                  <a:pt x="571" y="440"/>
                  <a:pt x="571" y="440"/>
                </a:cubicBezTo>
                <a:cubicBezTo>
                  <a:pt x="571" y="440"/>
                  <a:pt x="571" y="440"/>
                  <a:pt x="571" y="441"/>
                </a:cubicBezTo>
                <a:cubicBezTo>
                  <a:pt x="571" y="442"/>
                  <a:pt x="571" y="443"/>
                  <a:pt x="572" y="446"/>
                </a:cubicBezTo>
                <a:cubicBezTo>
                  <a:pt x="573" y="448"/>
                  <a:pt x="576" y="452"/>
                  <a:pt x="578" y="455"/>
                </a:cubicBezTo>
                <a:cubicBezTo>
                  <a:pt x="581" y="458"/>
                  <a:pt x="583" y="459"/>
                  <a:pt x="583" y="459"/>
                </a:cubicBezTo>
                <a:cubicBezTo>
                  <a:pt x="583" y="459"/>
                  <a:pt x="582" y="459"/>
                  <a:pt x="582" y="460"/>
                </a:cubicBezTo>
                <a:cubicBezTo>
                  <a:pt x="582" y="461"/>
                  <a:pt x="582" y="461"/>
                  <a:pt x="583" y="462"/>
                </a:cubicBezTo>
                <a:cubicBezTo>
                  <a:pt x="584" y="464"/>
                  <a:pt x="585" y="465"/>
                  <a:pt x="586" y="466"/>
                </a:cubicBezTo>
                <a:cubicBezTo>
                  <a:pt x="587" y="468"/>
                  <a:pt x="588" y="468"/>
                  <a:pt x="590" y="468"/>
                </a:cubicBezTo>
                <a:cubicBezTo>
                  <a:pt x="591" y="468"/>
                  <a:pt x="592" y="467"/>
                  <a:pt x="593" y="466"/>
                </a:cubicBezTo>
                <a:cubicBezTo>
                  <a:pt x="595" y="466"/>
                  <a:pt x="596" y="465"/>
                  <a:pt x="598" y="463"/>
                </a:cubicBezTo>
                <a:cubicBezTo>
                  <a:pt x="602" y="461"/>
                  <a:pt x="609" y="456"/>
                  <a:pt x="611" y="455"/>
                </a:cubicBezTo>
                <a:cubicBezTo>
                  <a:pt x="613" y="453"/>
                  <a:pt x="613" y="453"/>
                  <a:pt x="613" y="452"/>
                </a:cubicBezTo>
                <a:cubicBezTo>
                  <a:pt x="613" y="451"/>
                  <a:pt x="614" y="449"/>
                  <a:pt x="614" y="449"/>
                </a:cubicBezTo>
                <a:cubicBezTo>
                  <a:pt x="614" y="448"/>
                  <a:pt x="617" y="447"/>
                  <a:pt x="620" y="446"/>
                </a:cubicBezTo>
                <a:cubicBezTo>
                  <a:pt x="622" y="445"/>
                  <a:pt x="623" y="444"/>
                  <a:pt x="624" y="444"/>
                </a:cubicBezTo>
                <a:cubicBezTo>
                  <a:pt x="625" y="444"/>
                  <a:pt x="625" y="444"/>
                  <a:pt x="630" y="441"/>
                </a:cubicBezTo>
                <a:cubicBezTo>
                  <a:pt x="635" y="439"/>
                  <a:pt x="639" y="435"/>
                  <a:pt x="645" y="430"/>
                </a:cubicBezTo>
                <a:cubicBezTo>
                  <a:pt x="652" y="424"/>
                  <a:pt x="656" y="419"/>
                  <a:pt x="662" y="411"/>
                </a:cubicBezTo>
                <a:cubicBezTo>
                  <a:pt x="668" y="404"/>
                  <a:pt x="671" y="398"/>
                  <a:pt x="672" y="396"/>
                </a:cubicBezTo>
                <a:cubicBezTo>
                  <a:pt x="672" y="395"/>
                  <a:pt x="671" y="394"/>
                  <a:pt x="670" y="394"/>
                </a:cubicBezTo>
                <a:cubicBezTo>
                  <a:pt x="670" y="393"/>
                  <a:pt x="668" y="394"/>
                  <a:pt x="668" y="394"/>
                </a:cubicBezTo>
                <a:cubicBezTo>
                  <a:pt x="668" y="394"/>
                  <a:pt x="668" y="394"/>
                  <a:pt x="668" y="393"/>
                </a:cubicBezTo>
                <a:cubicBezTo>
                  <a:pt x="667" y="392"/>
                  <a:pt x="666" y="391"/>
                  <a:pt x="663" y="392"/>
                </a:cubicBezTo>
                <a:cubicBezTo>
                  <a:pt x="661" y="392"/>
                  <a:pt x="659" y="393"/>
                  <a:pt x="656" y="395"/>
                </a:cubicBezTo>
                <a:cubicBezTo>
                  <a:pt x="653" y="397"/>
                  <a:pt x="652" y="398"/>
                  <a:pt x="650" y="399"/>
                </a:cubicBezTo>
                <a:cubicBezTo>
                  <a:pt x="649" y="399"/>
                  <a:pt x="647" y="400"/>
                  <a:pt x="646" y="401"/>
                </a:cubicBezTo>
                <a:cubicBezTo>
                  <a:pt x="645" y="401"/>
                  <a:pt x="645" y="401"/>
                  <a:pt x="643" y="403"/>
                </a:cubicBezTo>
                <a:cubicBezTo>
                  <a:pt x="642" y="404"/>
                  <a:pt x="641" y="404"/>
                  <a:pt x="640" y="404"/>
                </a:cubicBezTo>
                <a:cubicBezTo>
                  <a:pt x="639" y="404"/>
                  <a:pt x="636" y="405"/>
                  <a:pt x="634" y="405"/>
                </a:cubicBezTo>
                <a:cubicBezTo>
                  <a:pt x="632" y="406"/>
                  <a:pt x="631" y="406"/>
                  <a:pt x="630" y="406"/>
                </a:cubicBezTo>
                <a:cubicBezTo>
                  <a:pt x="629" y="406"/>
                  <a:pt x="629" y="406"/>
                  <a:pt x="627" y="406"/>
                </a:cubicBezTo>
                <a:cubicBezTo>
                  <a:pt x="626" y="406"/>
                  <a:pt x="625" y="406"/>
                  <a:pt x="624" y="406"/>
                </a:cubicBezTo>
                <a:cubicBezTo>
                  <a:pt x="623" y="406"/>
                  <a:pt x="622" y="406"/>
                  <a:pt x="622" y="405"/>
                </a:cubicBezTo>
                <a:cubicBezTo>
                  <a:pt x="621" y="405"/>
                  <a:pt x="620" y="405"/>
                  <a:pt x="620" y="406"/>
                </a:cubicBezTo>
                <a:cubicBezTo>
                  <a:pt x="619" y="406"/>
                  <a:pt x="618" y="406"/>
                  <a:pt x="618" y="405"/>
                </a:cubicBezTo>
                <a:cubicBezTo>
                  <a:pt x="617" y="405"/>
                  <a:pt x="617" y="405"/>
                  <a:pt x="616" y="405"/>
                </a:cubicBezTo>
                <a:cubicBezTo>
                  <a:pt x="615" y="406"/>
                  <a:pt x="614" y="405"/>
                  <a:pt x="612" y="404"/>
                </a:cubicBezTo>
                <a:cubicBezTo>
                  <a:pt x="609" y="404"/>
                  <a:pt x="608" y="404"/>
                  <a:pt x="606" y="404"/>
                </a:cubicBezTo>
                <a:cubicBezTo>
                  <a:pt x="606" y="404"/>
                  <a:pt x="605" y="404"/>
                  <a:pt x="604" y="405"/>
                </a:cubicBezTo>
                <a:cubicBezTo>
                  <a:pt x="604" y="405"/>
                  <a:pt x="604" y="405"/>
                  <a:pt x="603" y="405"/>
                </a:cubicBezTo>
                <a:cubicBezTo>
                  <a:pt x="603" y="404"/>
                  <a:pt x="602" y="404"/>
                  <a:pt x="601" y="405"/>
                </a:cubicBezTo>
                <a:cubicBezTo>
                  <a:pt x="600" y="405"/>
                  <a:pt x="601" y="405"/>
                  <a:pt x="601" y="405"/>
                </a:cubicBezTo>
                <a:cubicBezTo>
                  <a:pt x="601" y="405"/>
                  <a:pt x="601" y="405"/>
                  <a:pt x="600" y="406"/>
                </a:cubicBezTo>
                <a:cubicBezTo>
                  <a:pt x="599" y="406"/>
                  <a:pt x="599" y="406"/>
                  <a:pt x="599" y="406"/>
                </a:cubicBezTo>
                <a:cubicBezTo>
                  <a:pt x="598" y="405"/>
                  <a:pt x="598" y="405"/>
                  <a:pt x="598" y="405"/>
                </a:cubicBezTo>
                <a:cubicBezTo>
                  <a:pt x="597" y="405"/>
                  <a:pt x="597" y="405"/>
                  <a:pt x="597" y="405"/>
                </a:cubicBezTo>
                <a:cubicBezTo>
                  <a:pt x="596" y="405"/>
                  <a:pt x="596" y="404"/>
                  <a:pt x="594" y="404"/>
                </a:cubicBezTo>
                <a:cubicBezTo>
                  <a:pt x="593" y="403"/>
                  <a:pt x="592" y="403"/>
                  <a:pt x="592" y="403"/>
                </a:cubicBezTo>
                <a:cubicBezTo>
                  <a:pt x="592" y="402"/>
                  <a:pt x="592" y="402"/>
                  <a:pt x="591" y="402"/>
                </a:cubicBezTo>
                <a:cubicBezTo>
                  <a:pt x="590" y="402"/>
                  <a:pt x="589" y="401"/>
                  <a:pt x="588" y="401"/>
                </a:cubicBezTo>
                <a:cubicBezTo>
                  <a:pt x="587" y="400"/>
                  <a:pt x="587" y="400"/>
                  <a:pt x="586" y="399"/>
                </a:cubicBezTo>
                <a:cubicBezTo>
                  <a:pt x="585" y="399"/>
                  <a:pt x="586" y="399"/>
                  <a:pt x="584" y="398"/>
                </a:cubicBezTo>
                <a:cubicBezTo>
                  <a:pt x="583" y="398"/>
                  <a:pt x="583" y="397"/>
                  <a:pt x="583" y="397"/>
                </a:cubicBezTo>
                <a:cubicBezTo>
                  <a:pt x="582" y="397"/>
                  <a:pt x="582" y="397"/>
                  <a:pt x="582" y="396"/>
                </a:cubicBezTo>
                <a:cubicBezTo>
                  <a:pt x="582" y="395"/>
                  <a:pt x="581" y="396"/>
                  <a:pt x="580" y="395"/>
                </a:cubicBezTo>
                <a:cubicBezTo>
                  <a:pt x="579" y="395"/>
                  <a:pt x="579" y="394"/>
                  <a:pt x="578" y="394"/>
                </a:cubicBezTo>
                <a:cubicBezTo>
                  <a:pt x="577" y="393"/>
                  <a:pt x="577" y="392"/>
                  <a:pt x="576" y="392"/>
                </a:cubicBezTo>
                <a:cubicBezTo>
                  <a:pt x="576" y="392"/>
                  <a:pt x="575" y="391"/>
                  <a:pt x="575" y="391"/>
                </a:cubicBezTo>
                <a:cubicBezTo>
                  <a:pt x="575" y="391"/>
                  <a:pt x="575" y="390"/>
                  <a:pt x="574" y="390"/>
                </a:cubicBezTo>
                <a:cubicBezTo>
                  <a:pt x="573" y="390"/>
                  <a:pt x="572" y="388"/>
                  <a:pt x="571" y="387"/>
                </a:cubicBezTo>
                <a:cubicBezTo>
                  <a:pt x="569" y="386"/>
                  <a:pt x="569" y="385"/>
                  <a:pt x="569" y="385"/>
                </a:cubicBezTo>
                <a:cubicBezTo>
                  <a:pt x="569" y="385"/>
                  <a:pt x="569" y="384"/>
                  <a:pt x="568" y="383"/>
                </a:cubicBezTo>
                <a:cubicBezTo>
                  <a:pt x="567" y="383"/>
                  <a:pt x="566" y="381"/>
                  <a:pt x="565" y="379"/>
                </a:cubicBezTo>
                <a:cubicBezTo>
                  <a:pt x="564" y="378"/>
                  <a:pt x="563" y="378"/>
                  <a:pt x="562" y="377"/>
                </a:cubicBezTo>
                <a:cubicBezTo>
                  <a:pt x="561" y="375"/>
                  <a:pt x="560" y="373"/>
                  <a:pt x="560" y="373"/>
                </a:cubicBezTo>
                <a:cubicBezTo>
                  <a:pt x="559" y="373"/>
                  <a:pt x="559" y="373"/>
                  <a:pt x="559" y="372"/>
                </a:cubicBezTo>
                <a:cubicBezTo>
                  <a:pt x="558" y="371"/>
                  <a:pt x="555" y="369"/>
                  <a:pt x="555" y="368"/>
                </a:cubicBezTo>
                <a:cubicBezTo>
                  <a:pt x="554" y="366"/>
                  <a:pt x="553" y="365"/>
                  <a:pt x="552" y="364"/>
                </a:cubicBezTo>
                <a:cubicBezTo>
                  <a:pt x="552" y="363"/>
                  <a:pt x="551" y="362"/>
                  <a:pt x="550" y="360"/>
                </a:cubicBezTo>
                <a:cubicBezTo>
                  <a:pt x="548" y="357"/>
                  <a:pt x="548" y="356"/>
                  <a:pt x="547" y="356"/>
                </a:cubicBezTo>
                <a:cubicBezTo>
                  <a:pt x="546" y="355"/>
                  <a:pt x="544" y="351"/>
                  <a:pt x="542" y="348"/>
                </a:cubicBezTo>
                <a:cubicBezTo>
                  <a:pt x="541" y="345"/>
                  <a:pt x="538" y="342"/>
                  <a:pt x="537" y="339"/>
                </a:cubicBezTo>
                <a:cubicBezTo>
                  <a:pt x="536" y="338"/>
                  <a:pt x="535" y="336"/>
                  <a:pt x="534" y="334"/>
                </a:cubicBezTo>
                <a:cubicBezTo>
                  <a:pt x="533" y="332"/>
                  <a:pt x="532" y="330"/>
                  <a:pt x="531" y="330"/>
                </a:cubicBezTo>
                <a:cubicBezTo>
                  <a:pt x="531" y="329"/>
                  <a:pt x="531" y="328"/>
                  <a:pt x="527" y="321"/>
                </a:cubicBezTo>
                <a:cubicBezTo>
                  <a:pt x="526" y="320"/>
                  <a:pt x="526" y="318"/>
                  <a:pt x="525" y="317"/>
                </a:cubicBezTo>
                <a:cubicBezTo>
                  <a:pt x="524" y="316"/>
                  <a:pt x="524" y="315"/>
                  <a:pt x="523" y="314"/>
                </a:cubicBezTo>
                <a:cubicBezTo>
                  <a:pt x="522" y="311"/>
                  <a:pt x="520" y="309"/>
                  <a:pt x="519" y="307"/>
                </a:cubicBezTo>
                <a:cubicBezTo>
                  <a:pt x="518" y="304"/>
                  <a:pt x="516" y="301"/>
                  <a:pt x="515" y="299"/>
                </a:cubicBezTo>
                <a:cubicBezTo>
                  <a:pt x="513" y="296"/>
                  <a:pt x="513" y="295"/>
                  <a:pt x="513" y="295"/>
                </a:cubicBezTo>
                <a:cubicBezTo>
                  <a:pt x="513" y="295"/>
                  <a:pt x="513" y="294"/>
                  <a:pt x="512" y="291"/>
                </a:cubicBezTo>
                <a:cubicBezTo>
                  <a:pt x="512" y="288"/>
                  <a:pt x="510" y="286"/>
                  <a:pt x="508" y="283"/>
                </a:cubicBezTo>
                <a:cubicBezTo>
                  <a:pt x="507" y="280"/>
                  <a:pt x="504" y="279"/>
                  <a:pt x="504" y="279"/>
                </a:cubicBezTo>
                <a:cubicBezTo>
                  <a:pt x="504" y="279"/>
                  <a:pt x="503" y="277"/>
                  <a:pt x="501" y="275"/>
                </a:cubicBezTo>
                <a:cubicBezTo>
                  <a:pt x="500" y="273"/>
                  <a:pt x="499" y="273"/>
                  <a:pt x="498" y="273"/>
                </a:cubicBezTo>
                <a:cubicBezTo>
                  <a:pt x="497" y="272"/>
                  <a:pt x="497" y="272"/>
                  <a:pt x="496" y="272"/>
                </a:cubicBezTo>
                <a:cubicBezTo>
                  <a:pt x="495" y="272"/>
                  <a:pt x="494" y="272"/>
                  <a:pt x="493" y="271"/>
                </a:cubicBezTo>
                <a:cubicBezTo>
                  <a:pt x="491" y="270"/>
                  <a:pt x="487" y="270"/>
                  <a:pt x="486" y="270"/>
                </a:cubicBezTo>
                <a:cubicBezTo>
                  <a:pt x="484" y="270"/>
                  <a:pt x="483" y="269"/>
                  <a:pt x="482" y="268"/>
                </a:cubicBezTo>
                <a:cubicBezTo>
                  <a:pt x="480" y="268"/>
                  <a:pt x="478" y="268"/>
                  <a:pt x="477" y="267"/>
                </a:cubicBezTo>
                <a:cubicBezTo>
                  <a:pt x="475" y="267"/>
                  <a:pt x="474" y="267"/>
                  <a:pt x="471" y="267"/>
                </a:cubicBezTo>
                <a:cubicBezTo>
                  <a:pt x="468" y="267"/>
                  <a:pt x="465" y="266"/>
                  <a:pt x="462" y="266"/>
                </a:cubicBezTo>
                <a:cubicBezTo>
                  <a:pt x="460" y="266"/>
                  <a:pt x="458" y="266"/>
                  <a:pt x="456" y="266"/>
                </a:cubicBezTo>
                <a:cubicBezTo>
                  <a:pt x="453" y="265"/>
                  <a:pt x="452" y="266"/>
                  <a:pt x="449" y="266"/>
                </a:cubicBezTo>
                <a:cubicBezTo>
                  <a:pt x="447" y="266"/>
                  <a:pt x="446" y="266"/>
                  <a:pt x="444" y="266"/>
                </a:cubicBezTo>
                <a:cubicBezTo>
                  <a:pt x="441" y="266"/>
                  <a:pt x="438" y="266"/>
                  <a:pt x="435" y="266"/>
                </a:cubicBezTo>
                <a:cubicBezTo>
                  <a:pt x="431" y="266"/>
                  <a:pt x="424" y="266"/>
                  <a:pt x="424" y="266"/>
                </a:cubicBezTo>
                <a:cubicBezTo>
                  <a:pt x="424" y="266"/>
                  <a:pt x="424" y="266"/>
                  <a:pt x="423" y="266"/>
                </a:cubicBezTo>
                <a:cubicBezTo>
                  <a:pt x="422" y="265"/>
                  <a:pt x="422" y="265"/>
                  <a:pt x="420" y="265"/>
                </a:cubicBezTo>
                <a:cubicBezTo>
                  <a:pt x="418" y="265"/>
                  <a:pt x="415" y="265"/>
                  <a:pt x="410" y="264"/>
                </a:cubicBezTo>
                <a:cubicBezTo>
                  <a:pt x="405" y="264"/>
                  <a:pt x="400" y="263"/>
                  <a:pt x="395" y="262"/>
                </a:cubicBezTo>
                <a:cubicBezTo>
                  <a:pt x="393" y="262"/>
                  <a:pt x="391" y="261"/>
                  <a:pt x="389" y="261"/>
                </a:cubicBezTo>
                <a:cubicBezTo>
                  <a:pt x="388" y="261"/>
                  <a:pt x="386" y="261"/>
                  <a:pt x="385" y="260"/>
                </a:cubicBezTo>
                <a:cubicBezTo>
                  <a:pt x="383" y="260"/>
                  <a:pt x="381" y="260"/>
                  <a:pt x="381" y="260"/>
                </a:cubicBezTo>
                <a:cubicBezTo>
                  <a:pt x="381" y="260"/>
                  <a:pt x="381" y="259"/>
                  <a:pt x="382" y="257"/>
                </a:cubicBezTo>
                <a:cubicBezTo>
                  <a:pt x="382" y="255"/>
                  <a:pt x="382" y="253"/>
                  <a:pt x="383" y="251"/>
                </a:cubicBezTo>
                <a:cubicBezTo>
                  <a:pt x="383" y="248"/>
                  <a:pt x="383" y="247"/>
                  <a:pt x="381" y="244"/>
                </a:cubicBezTo>
                <a:cubicBezTo>
                  <a:pt x="379" y="240"/>
                  <a:pt x="377" y="237"/>
                  <a:pt x="377" y="237"/>
                </a:cubicBezTo>
                <a:cubicBezTo>
                  <a:pt x="377" y="237"/>
                  <a:pt x="378" y="237"/>
                  <a:pt x="379" y="236"/>
                </a:cubicBezTo>
                <a:cubicBezTo>
                  <a:pt x="380" y="235"/>
                  <a:pt x="382" y="233"/>
                  <a:pt x="386" y="231"/>
                </a:cubicBezTo>
                <a:cubicBezTo>
                  <a:pt x="390" y="228"/>
                  <a:pt x="394" y="226"/>
                  <a:pt x="397" y="225"/>
                </a:cubicBezTo>
                <a:cubicBezTo>
                  <a:pt x="400" y="223"/>
                  <a:pt x="403" y="222"/>
                  <a:pt x="406" y="221"/>
                </a:cubicBezTo>
                <a:cubicBezTo>
                  <a:pt x="409" y="220"/>
                  <a:pt x="410" y="220"/>
                  <a:pt x="415" y="218"/>
                </a:cubicBezTo>
                <a:cubicBezTo>
                  <a:pt x="419" y="215"/>
                  <a:pt x="422" y="214"/>
                  <a:pt x="426" y="213"/>
                </a:cubicBezTo>
                <a:cubicBezTo>
                  <a:pt x="429" y="211"/>
                  <a:pt x="433" y="210"/>
                  <a:pt x="435" y="209"/>
                </a:cubicBezTo>
                <a:cubicBezTo>
                  <a:pt x="438" y="208"/>
                  <a:pt x="441" y="207"/>
                  <a:pt x="442" y="206"/>
                </a:cubicBezTo>
                <a:cubicBezTo>
                  <a:pt x="443" y="206"/>
                  <a:pt x="444" y="206"/>
                  <a:pt x="443" y="206"/>
                </a:cubicBezTo>
                <a:cubicBezTo>
                  <a:pt x="443" y="205"/>
                  <a:pt x="443" y="205"/>
                  <a:pt x="443" y="203"/>
                </a:cubicBezTo>
                <a:cubicBezTo>
                  <a:pt x="442" y="201"/>
                  <a:pt x="442" y="199"/>
                  <a:pt x="441" y="197"/>
                </a:cubicBezTo>
                <a:cubicBezTo>
                  <a:pt x="441" y="194"/>
                  <a:pt x="440" y="192"/>
                  <a:pt x="440" y="192"/>
                </a:cubicBezTo>
                <a:cubicBezTo>
                  <a:pt x="440" y="192"/>
                  <a:pt x="441" y="191"/>
                  <a:pt x="441" y="191"/>
                </a:cubicBezTo>
                <a:cubicBezTo>
                  <a:pt x="441" y="191"/>
                  <a:pt x="442" y="190"/>
                  <a:pt x="442" y="190"/>
                </a:cubicBezTo>
                <a:cubicBezTo>
                  <a:pt x="443" y="189"/>
                  <a:pt x="443" y="188"/>
                  <a:pt x="443" y="187"/>
                </a:cubicBezTo>
                <a:cubicBezTo>
                  <a:pt x="443" y="187"/>
                  <a:pt x="443" y="187"/>
                  <a:pt x="443" y="185"/>
                </a:cubicBezTo>
                <a:cubicBezTo>
                  <a:pt x="443" y="183"/>
                  <a:pt x="443" y="180"/>
                  <a:pt x="443" y="180"/>
                </a:cubicBezTo>
                <a:cubicBezTo>
                  <a:pt x="443" y="180"/>
                  <a:pt x="447" y="178"/>
                  <a:pt x="450" y="176"/>
                </a:cubicBezTo>
                <a:cubicBezTo>
                  <a:pt x="454" y="173"/>
                  <a:pt x="455" y="172"/>
                  <a:pt x="458" y="170"/>
                </a:cubicBezTo>
                <a:cubicBezTo>
                  <a:pt x="461" y="167"/>
                  <a:pt x="462" y="165"/>
                  <a:pt x="464" y="163"/>
                </a:cubicBezTo>
                <a:cubicBezTo>
                  <a:pt x="465" y="161"/>
                  <a:pt x="467" y="159"/>
                  <a:pt x="468" y="157"/>
                </a:cubicBezTo>
                <a:cubicBezTo>
                  <a:pt x="469" y="155"/>
                  <a:pt x="470" y="154"/>
                  <a:pt x="471" y="153"/>
                </a:cubicBezTo>
                <a:cubicBezTo>
                  <a:pt x="472" y="152"/>
                  <a:pt x="473" y="151"/>
                  <a:pt x="474" y="149"/>
                </a:cubicBezTo>
                <a:cubicBezTo>
                  <a:pt x="475" y="148"/>
                  <a:pt x="476" y="148"/>
                  <a:pt x="477" y="146"/>
                </a:cubicBezTo>
                <a:cubicBezTo>
                  <a:pt x="478" y="145"/>
                  <a:pt x="479" y="145"/>
                  <a:pt x="479" y="144"/>
                </a:cubicBezTo>
                <a:cubicBezTo>
                  <a:pt x="480" y="143"/>
                  <a:pt x="480" y="143"/>
                  <a:pt x="481" y="142"/>
                </a:cubicBezTo>
                <a:cubicBezTo>
                  <a:pt x="482" y="141"/>
                  <a:pt x="483" y="140"/>
                  <a:pt x="483" y="138"/>
                </a:cubicBezTo>
                <a:cubicBezTo>
                  <a:pt x="484" y="136"/>
                  <a:pt x="483" y="135"/>
                  <a:pt x="482" y="135"/>
                </a:cubicBezTo>
                <a:cubicBezTo>
                  <a:pt x="480" y="134"/>
                  <a:pt x="479" y="135"/>
                  <a:pt x="478" y="136"/>
                </a:cubicBezTo>
                <a:cubicBezTo>
                  <a:pt x="477" y="137"/>
                  <a:pt x="476" y="140"/>
                  <a:pt x="475" y="141"/>
                </a:cubicBezTo>
                <a:cubicBezTo>
                  <a:pt x="474" y="142"/>
                  <a:pt x="473" y="142"/>
                  <a:pt x="472" y="143"/>
                </a:cubicBezTo>
                <a:cubicBezTo>
                  <a:pt x="470" y="144"/>
                  <a:pt x="469" y="145"/>
                  <a:pt x="468" y="146"/>
                </a:cubicBezTo>
                <a:cubicBezTo>
                  <a:pt x="468" y="147"/>
                  <a:pt x="467" y="148"/>
                  <a:pt x="467" y="148"/>
                </a:cubicBezTo>
                <a:cubicBezTo>
                  <a:pt x="466" y="148"/>
                  <a:pt x="466" y="147"/>
                  <a:pt x="466" y="146"/>
                </a:cubicBezTo>
                <a:cubicBezTo>
                  <a:pt x="466" y="145"/>
                  <a:pt x="466" y="145"/>
                  <a:pt x="467" y="143"/>
                </a:cubicBezTo>
                <a:cubicBezTo>
                  <a:pt x="468" y="142"/>
                  <a:pt x="469" y="141"/>
                  <a:pt x="471" y="140"/>
                </a:cubicBezTo>
                <a:cubicBezTo>
                  <a:pt x="472" y="138"/>
                  <a:pt x="472" y="137"/>
                  <a:pt x="473" y="136"/>
                </a:cubicBezTo>
                <a:cubicBezTo>
                  <a:pt x="474" y="133"/>
                  <a:pt x="476" y="131"/>
                  <a:pt x="477" y="130"/>
                </a:cubicBezTo>
                <a:cubicBezTo>
                  <a:pt x="478" y="128"/>
                  <a:pt x="479" y="127"/>
                  <a:pt x="479" y="126"/>
                </a:cubicBezTo>
                <a:cubicBezTo>
                  <a:pt x="480" y="124"/>
                  <a:pt x="481" y="124"/>
                  <a:pt x="481" y="122"/>
                </a:cubicBezTo>
                <a:cubicBezTo>
                  <a:pt x="481" y="121"/>
                  <a:pt x="480" y="120"/>
                  <a:pt x="479" y="119"/>
                </a:cubicBezTo>
                <a:cubicBezTo>
                  <a:pt x="477" y="119"/>
                  <a:pt x="476" y="120"/>
                  <a:pt x="475" y="122"/>
                </a:cubicBezTo>
                <a:cubicBezTo>
                  <a:pt x="474" y="123"/>
                  <a:pt x="473" y="125"/>
                  <a:pt x="472" y="127"/>
                </a:cubicBezTo>
                <a:cubicBezTo>
                  <a:pt x="470" y="129"/>
                  <a:pt x="470" y="130"/>
                  <a:pt x="468" y="132"/>
                </a:cubicBezTo>
                <a:cubicBezTo>
                  <a:pt x="467" y="133"/>
                  <a:pt x="466" y="134"/>
                  <a:pt x="466" y="135"/>
                </a:cubicBezTo>
                <a:cubicBezTo>
                  <a:pt x="465" y="136"/>
                  <a:pt x="464" y="137"/>
                  <a:pt x="464" y="138"/>
                </a:cubicBezTo>
                <a:cubicBezTo>
                  <a:pt x="463" y="139"/>
                  <a:pt x="463" y="139"/>
                  <a:pt x="462" y="140"/>
                </a:cubicBezTo>
                <a:cubicBezTo>
                  <a:pt x="462" y="140"/>
                  <a:pt x="461" y="138"/>
                  <a:pt x="461" y="138"/>
                </a:cubicBezTo>
                <a:cubicBezTo>
                  <a:pt x="461" y="138"/>
                  <a:pt x="461" y="138"/>
                  <a:pt x="462" y="137"/>
                </a:cubicBezTo>
                <a:cubicBezTo>
                  <a:pt x="462" y="136"/>
                  <a:pt x="464" y="134"/>
                  <a:pt x="465" y="133"/>
                </a:cubicBezTo>
                <a:cubicBezTo>
                  <a:pt x="466" y="131"/>
                  <a:pt x="466" y="130"/>
                  <a:pt x="466" y="129"/>
                </a:cubicBezTo>
                <a:cubicBezTo>
                  <a:pt x="467" y="128"/>
                  <a:pt x="468" y="126"/>
                  <a:pt x="469" y="124"/>
                </a:cubicBezTo>
                <a:cubicBezTo>
                  <a:pt x="470" y="122"/>
                  <a:pt x="470" y="122"/>
                  <a:pt x="471" y="120"/>
                </a:cubicBezTo>
                <a:cubicBezTo>
                  <a:pt x="472" y="119"/>
                  <a:pt x="472" y="118"/>
                  <a:pt x="473" y="117"/>
                </a:cubicBezTo>
                <a:cubicBezTo>
                  <a:pt x="473" y="115"/>
                  <a:pt x="474" y="115"/>
                  <a:pt x="474" y="113"/>
                </a:cubicBezTo>
                <a:cubicBezTo>
                  <a:pt x="474" y="111"/>
                  <a:pt x="472" y="110"/>
                  <a:pt x="471" y="110"/>
                </a:cubicBezTo>
                <a:cubicBezTo>
                  <a:pt x="469" y="110"/>
                  <a:pt x="468" y="112"/>
                  <a:pt x="467" y="114"/>
                </a:cubicBezTo>
                <a:cubicBezTo>
                  <a:pt x="466" y="116"/>
                  <a:pt x="465" y="118"/>
                  <a:pt x="464" y="120"/>
                </a:cubicBezTo>
                <a:cubicBezTo>
                  <a:pt x="463" y="122"/>
                  <a:pt x="462" y="123"/>
                  <a:pt x="461" y="124"/>
                </a:cubicBezTo>
                <a:cubicBezTo>
                  <a:pt x="460" y="125"/>
                  <a:pt x="460" y="126"/>
                  <a:pt x="460" y="127"/>
                </a:cubicBezTo>
                <a:cubicBezTo>
                  <a:pt x="460" y="128"/>
                  <a:pt x="459" y="128"/>
                  <a:pt x="459" y="129"/>
                </a:cubicBezTo>
                <a:cubicBezTo>
                  <a:pt x="458" y="130"/>
                  <a:pt x="458" y="131"/>
                  <a:pt x="457" y="132"/>
                </a:cubicBezTo>
                <a:cubicBezTo>
                  <a:pt x="457" y="133"/>
                  <a:pt x="456" y="134"/>
                  <a:pt x="456" y="134"/>
                </a:cubicBezTo>
                <a:cubicBezTo>
                  <a:pt x="455" y="135"/>
                  <a:pt x="455" y="134"/>
                  <a:pt x="455" y="134"/>
                </a:cubicBezTo>
                <a:cubicBezTo>
                  <a:pt x="454" y="134"/>
                  <a:pt x="454" y="132"/>
                  <a:pt x="455" y="131"/>
                </a:cubicBezTo>
                <a:cubicBezTo>
                  <a:pt x="455" y="129"/>
                  <a:pt x="455" y="128"/>
                  <a:pt x="456" y="127"/>
                </a:cubicBezTo>
                <a:cubicBezTo>
                  <a:pt x="456" y="125"/>
                  <a:pt x="456" y="124"/>
                  <a:pt x="457" y="121"/>
                </a:cubicBezTo>
                <a:cubicBezTo>
                  <a:pt x="458" y="119"/>
                  <a:pt x="459" y="118"/>
                  <a:pt x="460" y="116"/>
                </a:cubicBezTo>
                <a:cubicBezTo>
                  <a:pt x="461" y="114"/>
                  <a:pt x="461" y="112"/>
                  <a:pt x="462" y="110"/>
                </a:cubicBezTo>
                <a:cubicBezTo>
                  <a:pt x="462" y="108"/>
                  <a:pt x="460" y="107"/>
                  <a:pt x="458" y="108"/>
                </a:cubicBezTo>
                <a:cubicBezTo>
                  <a:pt x="456" y="108"/>
                  <a:pt x="455" y="111"/>
                  <a:pt x="454" y="112"/>
                </a:cubicBezTo>
                <a:cubicBezTo>
                  <a:pt x="454" y="113"/>
                  <a:pt x="453" y="115"/>
                  <a:pt x="453" y="116"/>
                </a:cubicBezTo>
                <a:cubicBezTo>
                  <a:pt x="452" y="117"/>
                  <a:pt x="452" y="118"/>
                  <a:pt x="451" y="119"/>
                </a:cubicBezTo>
                <a:cubicBezTo>
                  <a:pt x="450" y="121"/>
                  <a:pt x="450" y="121"/>
                  <a:pt x="449" y="124"/>
                </a:cubicBezTo>
                <a:cubicBezTo>
                  <a:pt x="448" y="126"/>
                  <a:pt x="448" y="127"/>
                  <a:pt x="448" y="130"/>
                </a:cubicBezTo>
                <a:cubicBezTo>
                  <a:pt x="447" y="132"/>
                  <a:pt x="446" y="133"/>
                  <a:pt x="446" y="134"/>
                </a:cubicBezTo>
                <a:cubicBezTo>
                  <a:pt x="445" y="135"/>
                  <a:pt x="445" y="136"/>
                  <a:pt x="444" y="137"/>
                </a:cubicBezTo>
                <a:cubicBezTo>
                  <a:pt x="444" y="139"/>
                  <a:pt x="442" y="139"/>
                  <a:pt x="441" y="140"/>
                </a:cubicBezTo>
                <a:cubicBezTo>
                  <a:pt x="440" y="140"/>
                  <a:pt x="437" y="142"/>
                  <a:pt x="437" y="142"/>
                </a:cubicBezTo>
                <a:cubicBezTo>
                  <a:pt x="436" y="143"/>
                  <a:pt x="436" y="142"/>
                  <a:pt x="436" y="142"/>
                </a:cubicBezTo>
                <a:cubicBezTo>
                  <a:pt x="435" y="141"/>
                  <a:pt x="435" y="141"/>
                  <a:pt x="435" y="140"/>
                </a:cubicBezTo>
                <a:cubicBezTo>
                  <a:pt x="435" y="139"/>
                  <a:pt x="435" y="138"/>
                  <a:pt x="435" y="137"/>
                </a:cubicBezTo>
                <a:cubicBezTo>
                  <a:pt x="434" y="136"/>
                  <a:pt x="434" y="135"/>
                  <a:pt x="433" y="134"/>
                </a:cubicBezTo>
                <a:cubicBezTo>
                  <a:pt x="433" y="133"/>
                  <a:pt x="433" y="132"/>
                  <a:pt x="431" y="129"/>
                </a:cubicBezTo>
                <a:cubicBezTo>
                  <a:pt x="430" y="127"/>
                  <a:pt x="428" y="126"/>
                  <a:pt x="427" y="125"/>
                </a:cubicBezTo>
                <a:cubicBezTo>
                  <a:pt x="426" y="125"/>
                  <a:pt x="425" y="125"/>
                  <a:pt x="424" y="126"/>
                </a:cubicBezTo>
                <a:cubicBezTo>
                  <a:pt x="423" y="127"/>
                  <a:pt x="424" y="128"/>
                  <a:pt x="424" y="129"/>
                </a:cubicBezTo>
                <a:cubicBezTo>
                  <a:pt x="425" y="129"/>
                  <a:pt x="425" y="131"/>
                  <a:pt x="426" y="133"/>
                </a:cubicBezTo>
                <a:cubicBezTo>
                  <a:pt x="426" y="135"/>
                  <a:pt x="427" y="136"/>
                  <a:pt x="427" y="138"/>
                </a:cubicBezTo>
                <a:cubicBezTo>
                  <a:pt x="427" y="140"/>
                  <a:pt x="427" y="141"/>
                  <a:pt x="427" y="143"/>
                </a:cubicBezTo>
                <a:cubicBezTo>
                  <a:pt x="427" y="144"/>
                  <a:pt x="426" y="145"/>
                  <a:pt x="426" y="147"/>
                </a:cubicBezTo>
                <a:cubicBezTo>
                  <a:pt x="426" y="149"/>
                  <a:pt x="427" y="152"/>
                  <a:pt x="428" y="154"/>
                </a:cubicBezTo>
                <a:cubicBezTo>
                  <a:pt x="428" y="157"/>
                  <a:pt x="428" y="158"/>
                  <a:pt x="429" y="160"/>
                </a:cubicBezTo>
                <a:cubicBezTo>
                  <a:pt x="429" y="163"/>
                  <a:pt x="429" y="163"/>
                  <a:pt x="429" y="164"/>
                </a:cubicBezTo>
                <a:cubicBezTo>
                  <a:pt x="428" y="165"/>
                  <a:pt x="426" y="167"/>
                  <a:pt x="426" y="167"/>
                </a:cubicBezTo>
                <a:cubicBezTo>
                  <a:pt x="426" y="167"/>
                  <a:pt x="426" y="167"/>
                  <a:pt x="425" y="167"/>
                </a:cubicBezTo>
                <a:cubicBezTo>
                  <a:pt x="425" y="167"/>
                  <a:pt x="425" y="167"/>
                  <a:pt x="424" y="168"/>
                </a:cubicBezTo>
                <a:cubicBezTo>
                  <a:pt x="424" y="168"/>
                  <a:pt x="423" y="169"/>
                  <a:pt x="421" y="170"/>
                </a:cubicBezTo>
                <a:cubicBezTo>
                  <a:pt x="419" y="171"/>
                  <a:pt x="417" y="173"/>
                  <a:pt x="413" y="175"/>
                </a:cubicBezTo>
                <a:cubicBezTo>
                  <a:pt x="409" y="177"/>
                  <a:pt x="407" y="178"/>
                  <a:pt x="406" y="179"/>
                </a:cubicBezTo>
                <a:cubicBezTo>
                  <a:pt x="404" y="179"/>
                  <a:pt x="401" y="182"/>
                  <a:pt x="400" y="183"/>
                </a:cubicBezTo>
                <a:cubicBezTo>
                  <a:pt x="399" y="184"/>
                  <a:pt x="398" y="186"/>
                  <a:pt x="398" y="186"/>
                </a:cubicBezTo>
                <a:cubicBezTo>
                  <a:pt x="398" y="186"/>
                  <a:pt x="398" y="186"/>
                  <a:pt x="397" y="185"/>
                </a:cubicBezTo>
                <a:cubicBezTo>
                  <a:pt x="396" y="185"/>
                  <a:pt x="394" y="185"/>
                  <a:pt x="393" y="186"/>
                </a:cubicBezTo>
                <a:cubicBezTo>
                  <a:pt x="391" y="186"/>
                  <a:pt x="387" y="188"/>
                  <a:pt x="386" y="189"/>
                </a:cubicBezTo>
                <a:cubicBezTo>
                  <a:pt x="385" y="190"/>
                  <a:pt x="383" y="190"/>
                  <a:pt x="383" y="192"/>
                </a:cubicBezTo>
                <a:cubicBezTo>
                  <a:pt x="382" y="193"/>
                  <a:pt x="381" y="194"/>
                  <a:pt x="381" y="194"/>
                </a:cubicBezTo>
                <a:cubicBezTo>
                  <a:pt x="381" y="194"/>
                  <a:pt x="380" y="195"/>
                  <a:pt x="378" y="195"/>
                </a:cubicBezTo>
                <a:cubicBezTo>
                  <a:pt x="375" y="196"/>
                  <a:pt x="374" y="196"/>
                  <a:pt x="373" y="196"/>
                </a:cubicBezTo>
                <a:cubicBezTo>
                  <a:pt x="373" y="196"/>
                  <a:pt x="372" y="196"/>
                  <a:pt x="371" y="196"/>
                </a:cubicBezTo>
                <a:cubicBezTo>
                  <a:pt x="371" y="196"/>
                  <a:pt x="371" y="195"/>
                  <a:pt x="370" y="195"/>
                </a:cubicBezTo>
                <a:cubicBezTo>
                  <a:pt x="369" y="195"/>
                  <a:pt x="369" y="195"/>
                  <a:pt x="369" y="195"/>
                </a:cubicBezTo>
                <a:cubicBezTo>
                  <a:pt x="369" y="195"/>
                  <a:pt x="368" y="194"/>
                  <a:pt x="367" y="191"/>
                </a:cubicBezTo>
                <a:cubicBezTo>
                  <a:pt x="367" y="189"/>
                  <a:pt x="366" y="187"/>
                  <a:pt x="365" y="185"/>
                </a:cubicBezTo>
                <a:cubicBezTo>
                  <a:pt x="365" y="184"/>
                  <a:pt x="364" y="182"/>
                  <a:pt x="363" y="181"/>
                </a:cubicBezTo>
                <a:cubicBezTo>
                  <a:pt x="362" y="178"/>
                  <a:pt x="361" y="176"/>
                  <a:pt x="360" y="174"/>
                </a:cubicBezTo>
                <a:cubicBezTo>
                  <a:pt x="359" y="173"/>
                  <a:pt x="358" y="171"/>
                  <a:pt x="357" y="170"/>
                </a:cubicBezTo>
                <a:cubicBezTo>
                  <a:pt x="355" y="168"/>
                  <a:pt x="354" y="166"/>
                  <a:pt x="353" y="164"/>
                </a:cubicBezTo>
                <a:cubicBezTo>
                  <a:pt x="352" y="163"/>
                  <a:pt x="352" y="162"/>
                  <a:pt x="352" y="161"/>
                </a:cubicBezTo>
                <a:cubicBezTo>
                  <a:pt x="351" y="160"/>
                  <a:pt x="350" y="157"/>
                  <a:pt x="347" y="152"/>
                </a:cubicBezTo>
                <a:cubicBezTo>
                  <a:pt x="346" y="149"/>
                  <a:pt x="344" y="147"/>
                  <a:pt x="343" y="145"/>
                </a:cubicBezTo>
                <a:cubicBezTo>
                  <a:pt x="341" y="142"/>
                  <a:pt x="339" y="140"/>
                  <a:pt x="338" y="139"/>
                </a:cubicBezTo>
                <a:cubicBezTo>
                  <a:pt x="336" y="137"/>
                  <a:pt x="335" y="135"/>
                  <a:pt x="333" y="134"/>
                </a:cubicBezTo>
                <a:cubicBezTo>
                  <a:pt x="332" y="133"/>
                  <a:pt x="332" y="132"/>
                  <a:pt x="331" y="132"/>
                </a:cubicBezTo>
                <a:cubicBezTo>
                  <a:pt x="330" y="130"/>
                  <a:pt x="329" y="130"/>
                  <a:pt x="328" y="128"/>
                </a:cubicBezTo>
                <a:cubicBezTo>
                  <a:pt x="327" y="127"/>
                  <a:pt x="326" y="126"/>
                  <a:pt x="323" y="123"/>
                </a:cubicBezTo>
                <a:cubicBezTo>
                  <a:pt x="320" y="119"/>
                  <a:pt x="316" y="116"/>
                  <a:pt x="314" y="113"/>
                </a:cubicBezTo>
                <a:cubicBezTo>
                  <a:pt x="311" y="111"/>
                  <a:pt x="310" y="109"/>
                  <a:pt x="309" y="108"/>
                </a:cubicBezTo>
                <a:cubicBezTo>
                  <a:pt x="308" y="108"/>
                  <a:pt x="307" y="106"/>
                  <a:pt x="306" y="105"/>
                </a:cubicBezTo>
                <a:cubicBezTo>
                  <a:pt x="304" y="103"/>
                  <a:pt x="302" y="102"/>
                  <a:pt x="302" y="102"/>
                </a:cubicBezTo>
                <a:cubicBezTo>
                  <a:pt x="302" y="100"/>
                  <a:pt x="302" y="100"/>
                  <a:pt x="302" y="100"/>
                </a:cubicBezTo>
                <a:cubicBezTo>
                  <a:pt x="302" y="100"/>
                  <a:pt x="302" y="100"/>
                  <a:pt x="303" y="99"/>
                </a:cubicBezTo>
                <a:cubicBezTo>
                  <a:pt x="304" y="98"/>
                  <a:pt x="304" y="97"/>
                  <a:pt x="304" y="96"/>
                </a:cubicBezTo>
                <a:cubicBezTo>
                  <a:pt x="303" y="96"/>
                  <a:pt x="304" y="96"/>
                  <a:pt x="304" y="96"/>
                </a:cubicBezTo>
                <a:cubicBezTo>
                  <a:pt x="305" y="96"/>
                  <a:pt x="305" y="95"/>
                  <a:pt x="306" y="95"/>
                </a:cubicBezTo>
                <a:cubicBezTo>
                  <a:pt x="307" y="94"/>
                  <a:pt x="309" y="93"/>
                  <a:pt x="310" y="93"/>
                </a:cubicBezTo>
                <a:cubicBezTo>
                  <a:pt x="311" y="92"/>
                  <a:pt x="311" y="92"/>
                  <a:pt x="312" y="91"/>
                </a:cubicBezTo>
                <a:cubicBezTo>
                  <a:pt x="313" y="90"/>
                  <a:pt x="314" y="90"/>
                  <a:pt x="316" y="89"/>
                </a:cubicBezTo>
                <a:cubicBezTo>
                  <a:pt x="317" y="88"/>
                  <a:pt x="318" y="87"/>
                  <a:pt x="319" y="86"/>
                </a:cubicBezTo>
                <a:cubicBezTo>
                  <a:pt x="320" y="84"/>
                  <a:pt x="319" y="83"/>
                  <a:pt x="319" y="82"/>
                </a:cubicBezTo>
                <a:cubicBezTo>
                  <a:pt x="319" y="81"/>
                  <a:pt x="318" y="79"/>
                  <a:pt x="318" y="79"/>
                </a:cubicBezTo>
                <a:cubicBezTo>
                  <a:pt x="318" y="79"/>
                  <a:pt x="318" y="78"/>
                  <a:pt x="318" y="77"/>
                </a:cubicBezTo>
                <a:cubicBezTo>
                  <a:pt x="319" y="76"/>
                  <a:pt x="320" y="75"/>
                  <a:pt x="320" y="74"/>
                </a:cubicBezTo>
                <a:cubicBezTo>
                  <a:pt x="321" y="74"/>
                  <a:pt x="320" y="72"/>
                  <a:pt x="319" y="71"/>
                </a:cubicBezTo>
                <a:cubicBezTo>
                  <a:pt x="318" y="70"/>
                  <a:pt x="317" y="70"/>
                  <a:pt x="317" y="70"/>
                </a:cubicBezTo>
                <a:cubicBezTo>
                  <a:pt x="317" y="70"/>
                  <a:pt x="318" y="69"/>
                  <a:pt x="319" y="68"/>
                </a:cubicBezTo>
                <a:cubicBezTo>
                  <a:pt x="320" y="68"/>
                  <a:pt x="320" y="67"/>
                  <a:pt x="321" y="66"/>
                </a:cubicBezTo>
                <a:cubicBezTo>
                  <a:pt x="322" y="65"/>
                  <a:pt x="322" y="64"/>
                  <a:pt x="321" y="63"/>
                </a:cubicBezTo>
                <a:cubicBezTo>
                  <a:pt x="321" y="62"/>
                  <a:pt x="321" y="61"/>
                  <a:pt x="321" y="59"/>
                </a:cubicBezTo>
                <a:cubicBezTo>
                  <a:pt x="321" y="58"/>
                  <a:pt x="321" y="57"/>
                  <a:pt x="322" y="57"/>
                </a:cubicBezTo>
                <a:cubicBezTo>
                  <a:pt x="323" y="56"/>
                  <a:pt x="324" y="56"/>
                  <a:pt x="325" y="56"/>
                </a:cubicBezTo>
                <a:cubicBezTo>
                  <a:pt x="326" y="56"/>
                  <a:pt x="327" y="55"/>
                  <a:pt x="327" y="54"/>
                </a:cubicBezTo>
                <a:cubicBezTo>
                  <a:pt x="328" y="52"/>
                  <a:pt x="326" y="51"/>
                  <a:pt x="325" y="49"/>
                </a:cubicBezTo>
                <a:cubicBezTo>
                  <a:pt x="323" y="48"/>
                  <a:pt x="322" y="46"/>
                  <a:pt x="320" y="44"/>
                </a:cubicBezTo>
                <a:cubicBezTo>
                  <a:pt x="318" y="43"/>
                  <a:pt x="317" y="43"/>
                  <a:pt x="316" y="42"/>
                </a:cubicBezTo>
                <a:cubicBezTo>
                  <a:pt x="316" y="41"/>
                  <a:pt x="316" y="41"/>
                  <a:pt x="315" y="41"/>
                </a:cubicBezTo>
                <a:cubicBezTo>
                  <a:pt x="314" y="39"/>
                  <a:pt x="315" y="36"/>
                  <a:pt x="315" y="35"/>
                </a:cubicBezTo>
                <a:cubicBezTo>
                  <a:pt x="316" y="34"/>
                  <a:pt x="315" y="33"/>
                  <a:pt x="315" y="33"/>
                </a:cubicBezTo>
                <a:cubicBezTo>
                  <a:pt x="314" y="33"/>
                  <a:pt x="315" y="32"/>
                  <a:pt x="314" y="31"/>
                </a:cubicBezTo>
                <a:cubicBezTo>
                  <a:pt x="313" y="29"/>
                  <a:pt x="313" y="30"/>
                  <a:pt x="313" y="30"/>
                </a:cubicBezTo>
                <a:cubicBezTo>
                  <a:pt x="313" y="30"/>
                  <a:pt x="313" y="29"/>
                  <a:pt x="312" y="28"/>
                </a:cubicBezTo>
                <a:cubicBezTo>
                  <a:pt x="312" y="28"/>
                  <a:pt x="312" y="26"/>
                  <a:pt x="311" y="26"/>
                </a:cubicBezTo>
                <a:cubicBezTo>
                  <a:pt x="310" y="25"/>
                  <a:pt x="310" y="25"/>
                  <a:pt x="310" y="24"/>
                </a:cubicBezTo>
                <a:cubicBezTo>
                  <a:pt x="310" y="24"/>
                  <a:pt x="310" y="23"/>
                  <a:pt x="310" y="23"/>
                </a:cubicBezTo>
                <a:cubicBezTo>
                  <a:pt x="309" y="23"/>
                  <a:pt x="309" y="22"/>
                  <a:pt x="309" y="22"/>
                </a:cubicBezTo>
                <a:cubicBezTo>
                  <a:pt x="309" y="21"/>
                  <a:pt x="308" y="20"/>
                  <a:pt x="308" y="20"/>
                </a:cubicBezTo>
                <a:cubicBezTo>
                  <a:pt x="307" y="20"/>
                  <a:pt x="307" y="19"/>
                  <a:pt x="307" y="18"/>
                </a:cubicBezTo>
                <a:cubicBezTo>
                  <a:pt x="306" y="17"/>
                  <a:pt x="305" y="16"/>
                  <a:pt x="305" y="16"/>
                </a:cubicBezTo>
                <a:cubicBezTo>
                  <a:pt x="305" y="16"/>
                  <a:pt x="306" y="16"/>
                  <a:pt x="306" y="16"/>
                </a:cubicBezTo>
                <a:cubicBezTo>
                  <a:pt x="306" y="15"/>
                  <a:pt x="307" y="15"/>
                  <a:pt x="307" y="12"/>
                </a:cubicBezTo>
                <a:cubicBezTo>
                  <a:pt x="307" y="10"/>
                  <a:pt x="305" y="8"/>
                  <a:pt x="303" y="6"/>
                </a:cubicBezTo>
                <a:cubicBezTo>
                  <a:pt x="301" y="5"/>
                  <a:pt x="298" y="3"/>
                  <a:pt x="296" y="2"/>
                </a:cubicBezTo>
                <a:cubicBezTo>
                  <a:pt x="294" y="1"/>
                  <a:pt x="291" y="1"/>
                  <a:pt x="290" y="1"/>
                </a:cubicBezTo>
                <a:cubicBezTo>
                  <a:pt x="288" y="1"/>
                  <a:pt x="285" y="1"/>
                  <a:pt x="283" y="1"/>
                </a:cubicBezTo>
                <a:cubicBezTo>
                  <a:pt x="281" y="1"/>
                  <a:pt x="280" y="0"/>
                  <a:pt x="278" y="1"/>
                </a:cubicBezTo>
                <a:cubicBezTo>
                  <a:pt x="276" y="1"/>
                  <a:pt x="275" y="2"/>
                  <a:pt x="274" y="2"/>
                </a:cubicBezTo>
                <a:cubicBezTo>
                  <a:pt x="273" y="2"/>
                  <a:pt x="271" y="2"/>
                  <a:pt x="269" y="2"/>
                </a:cubicBezTo>
                <a:cubicBezTo>
                  <a:pt x="268" y="2"/>
                  <a:pt x="266" y="3"/>
                  <a:pt x="265" y="3"/>
                </a:cubicBezTo>
                <a:cubicBezTo>
                  <a:pt x="263" y="3"/>
                  <a:pt x="261" y="4"/>
                  <a:pt x="260" y="4"/>
                </a:cubicBezTo>
                <a:cubicBezTo>
                  <a:pt x="259" y="5"/>
                  <a:pt x="257" y="5"/>
                  <a:pt x="256" y="6"/>
                </a:cubicBezTo>
                <a:cubicBezTo>
                  <a:pt x="255" y="6"/>
                  <a:pt x="254" y="7"/>
                  <a:pt x="253" y="8"/>
                </a:cubicBezTo>
                <a:cubicBezTo>
                  <a:pt x="251" y="8"/>
                  <a:pt x="250" y="10"/>
                  <a:pt x="248" y="11"/>
                </a:cubicBezTo>
                <a:cubicBezTo>
                  <a:pt x="247" y="13"/>
                  <a:pt x="246" y="14"/>
                  <a:pt x="243" y="17"/>
                </a:cubicBezTo>
                <a:cubicBezTo>
                  <a:pt x="240" y="20"/>
                  <a:pt x="241" y="22"/>
                  <a:pt x="240" y="23"/>
                </a:cubicBezTo>
                <a:cubicBezTo>
                  <a:pt x="239" y="25"/>
                  <a:pt x="239" y="26"/>
                  <a:pt x="238" y="28"/>
                </a:cubicBezTo>
                <a:cubicBezTo>
                  <a:pt x="238" y="29"/>
                  <a:pt x="238" y="30"/>
                  <a:pt x="237" y="31"/>
                </a:cubicBezTo>
                <a:cubicBezTo>
                  <a:pt x="237" y="33"/>
                  <a:pt x="237" y="34"/>
                  <a:pt x="237" y="37"/>
                </a:cubicBezTo>
                <a:cubicBezTo>
                  <a:pt x="237" y="39"/>
                  <a:pt x="237" y="40"/>
                  <a:pt x="237" y="41"/>
                </a:cubicBezTo>
                <a:cubicBezTo>
                  <a:pt x="237" y="42"/>
                  <a:pt x="238" y="42"/>
                  <a:pt x="238" y="43"/>
                </a:cubicBezTo>
                <a:cubicBezTo>
                  <a:pt x="238" y="44"/>
                  <a:pt x="237" y="44"/>
                  <a:pt x="237" y="45"/>
                </a:cubicBezTo>
                <a:cubicBezTo>
                  <a:pt x="237" y="47"/>
                  <a:pt x="238" y="48"/>
                  <a:pt x="238" y="49"/>
                </a:cubicBezTo>
                <a:cubicBezTo>
                  <a:pt x="238" y="49"/>
                  <a:pt x="238" y="50"/>
                  <a:pt x="238" y="51"/>
                </a:cubicBezTo>
                <a:cubicBezTo>
                  <a:pt x="238" y="51"/>
                  <a:pt x="238" y="52"/>
                  <a:pt x="238" y="53"/>
                </a:cubicBezTo>
                <a:cubicBezTo>
                  <a:pt x="238" y="56"/>
                  <a:pt x="239" y="57"/>
                  <a:pt x="239" y="59"/>
                </a:cubicBezTo>
                <a:cubicBezTo>
                  <a:pt x="239" y="60"/>
                  <a:pt x="240" y="60"/>
                  <a:pt x="240" y="61"/>
                </a:cubicBezTo>
                <a:cubicBezTo>
                  <a:pt x="240" y="61"/>
                  <a:pt x="240" y="61"/>
                  <a:pt x="240" y="62"/>
                </a:cubicBezTo>
                <a:cubicBezTo>
                  <a:pt x="240" y="62"/>
                  <a:pt x="241" y="63"/>
                  <a:pt x="241" y="64"/>
                </a:cubicBezTo>
                <a:cubicBezTo>
                  <a:pt x="242" y="65"/>
                  <a:pt x="242" y="66"/>
                  <a:pt x="243" y="66"/>
                </a:cubicBezTo>
                <a:cubicBezTo>
                  <a:pt x="243" y="67"/>
                  <a:pt x="243" y="68"/>
                  <a:pt x="244" y="69"/>
                </a:cubicBezTo>
                <a:cubicBezTo>
                  <a:pt x="244" y="69"/>
                  <a:pt x="244" y="70"/>
                  <a:pt x="244" y="70"/>
                </a:cubicBezTo>
                <a:cubicBezTo>
                  <a:pt x="244" y="71"/>
                  <a:pt x="244" y="72"/>
                  <a:pt x="244" y="73"/>
                </a:cubicBezTo>
                <a:cubicBezTo>
                  <a:pt x="245" y="73"/>
                  <a:pt x="245" y="74"/>
                  <a:pt x="246" y="74"/>
                </a:cubicBezTo>
                <a:cubicBezTo>
                  <a:pt x="246" y="75"/>
                  <a:pt x="246" y="75"/>
                  <a:pt x="246" y="76"/>
                </a:cubicBezTo>
                <a:cubicBezTo>
                  <a:pt x="246" y="76"/>
                  <a:pt x="247" y="76"/>
                  <a:pt x="247" y="77"/>
                </a:cubicBezTo>
                <a:cubicBezTo>
                  <a:pt x="248" y="78"/>
                  <a:pt x="249" y="78"/>
                  <a:pt x="249" y="79"/>
                </a:cubicBezTo>
                <a:cubicBezTo>
                  <a:pt x="250" y="79"/>
                  <a:pt x="251" y="80"/>
                  <a:pt x="252" y="79"/>
                </a:cubicBezTo>
                <a:cubicBezTo>
                  <a:pt x="253" y="79"/>
                  <a:pt x="254" y="79"/>
                  <a:pt x="254" y="79"/>
                </a:cubicBezTo>
                <a:cubicBezTo>
                  <a:pt x="254" y="79"/>
                  <a:pt x="254" y="80"/>
                  <a:pt x="254" y="81"/>
                </a:cubicBezTo>
                <a:cubicBezTo>
                  <a:pt x="254" y="82"/>
                  <a:pt x="253" y="83"/>
                  <a:pt x="252" y="85"/>
                </a:cubicBezTo>
                <a:cubicBezTo>
                  <a:pt x="252" y="86"/>
                  <a:pt x="251" y="87"/>
                  <a:pt x="251" y="88"/>
                </a:cubicBezTo>
                <a:cubicBezTo>
                  <a:pt x="250" y="88"/>
                  <a:pt x="248" y="87"/>
                  <a:pt x="246" y="86"/>
                </a:cubicBezTo>
                <a:cubicBezTo>
                  <a:pt x="244" y="86"/>
                  <a:pt x="244" y="86"/>
                  <a:pt x="239" y="86"/>
                </a:cubicBezTo>
                <a:cubicBezTo>
                  <a:pt x="238" y="86"/>
                  <a:pt x="236" y="86"/>
                  <a:pt x="235" y="86"/>
                </a:cubicBezTo>
                <a:cubicBezTo>
                  <a:pt x="234" y="86"/>
                  <a:pt x="232" y="87"/>
                  <a:pt x="230" y="87"/>
                </a:cubicBezTo>
                <a:cubicBezTo>
                  <a:pt x="229" y="87"/>
                  <a:pt x="228" y="88"/>
                  <a:pt x="227" y="88"/>
                </a:cubicBezTo>
                <a:cubicBezTo>
                  <a:pt x="224" y="89"/>
                  <a:pt x="223" y="90"/>
                  <a:pt x="220" y="92"/>
                </a:cubicBezTo>
                <a:cubicBezTo>
                  <a:pt x="218" y="93"/>
                  <a:pt x="215" y="95"/>
                  <a:pt x="214" y="97"/>
                </a:cubicBezTo>
                <a:cubicBezTo>
                  <a:pt x="212" y="98"/>
                  <a:pt x="211" y="99"/>
                  <a:pt x="209" y="101"/>
                </a:cubicBezTo>
                <a:cubicBezTo>
                  <a:pt x="207" y="103"/>
                  <a:pt x="206" y="104"/>
                  <a:pt x="205" y="106"/>
                </a:cubicBezTo>
                <a:cubicBezTo>
                  <a:pt x="204" y="108"/>
                  <a:pt x="204" y="108"/>
                  <a:pt x="203" y="110"/>
                </a:cubicBezTo>
                <a:cubicBezTo>
                  <a:pt x="203" y="112"/>
                  <a:pt x="203" y="113"/>
                  <a:pt x="203" y="114"/>
                </a:cubicBezTo>
                <a:cubicBezTo>
                  <a:pt x="202" y="116"/>
                  <a:pt x="202" y="117"/>
                  <a:pt x="202" y="117"/>
                </a:cubicBezTo>
                <a:cubicBezTo>
                  <a:pt x="202" y="117"/>
                  <a:pt x="201" y="118"/>
                  <a:pt x="200" y="119"/>
                </a:cubicBezTo>
                <a:cubicBezTo>
                  <a:pt x="198" y="119"/>
                  <a:pt x="197" y="121"/>
                  <a:pt x="196" y="122"/>
                </a:cubicBezTo>
                <a:cubicBezTo>
                  <a:pt x="195" y="122"/>
                  <a:pt x="194" y="122"/>
                  <a:pt x="194" y="122"/>
                </a:cubicBezTo>
                <a:cubicBezTo>
                  <a:pt x="193" y="122"/>
                  <a:pt x="193" y="122"/>
                  <a:pt x="191" y="124"/>
                </a:cubicBezTo>
                <a:cubicBezTo>
                  <a:pt x="189" y="125"/>
                  <a:pt x="188" y="127"/>
                  <a:pt x="187" y="129"/>
                </a:cubicBezTo>
                <a:cubicBezTo>
                  <a:pt x="186" y="130"/>
                  <a:pt x="186" y="131"/>
                  <a:pt x="185" y="132"/>
                </a:cubicBezTo>
                <a:cubicBezTo>
                  <a:pt x="184" y="132"/>
                  <a:pt x="183" y="133"/>
                  <a:pt x="183" y="133"/>
                </a:cubicBezTo>
                <a:cubicBezTo>
                  <a:pt x="182" y="133"/>
                  <a:pt x="181" y="134"/>
                  <a:pt x="180" y="134"/>
                </a:cubicBezTo>
                <a:cubicBezTo>
                  <a:pt x="178" y="134"/>
                  <a:pt x="178" y="134"/>
                  <a:pt x="175" y="135"/>
                </a:cubicBezTo>
                <a:cubicBezTo>
                  <a:pt x="173" y="136"/>
                  <a:pt x="171" y="137"/>
                  <a:pt x="170" y="138"/>
                </a:cubicBezTo>
                <a:cubicBezTo>
                  <a:pt x="169" y="139"/>
                  <a:pt x="168" y="140"/>
                  <a:pt x="167" y="141"/>
                </a:cubicBezTo>
                <a:cubicBezTo>
                  <a:pt x="165" y="142"/>
                  <a:pt x="165" y="142"/>
                  <a:pt x="161" y="144"/>
                </a:cubicBezTo>
                <a:cubicBezTo>
                  <a:pt x="160" y="145"/>
                  <a:pt x="158" y="146"/>
                  <a:pt x="157" y="147"/>
                </a:cubicBezTo>
                <a:cubicBezTo>
                  <a:pt x="156" y="148"/>
                  <a:pt x="155" y="148"/>
                  <a:pt x="154" y="149"/>
                </a:cubicBezTo>
                <a:cubicBezTo>
                  <a:pt x="152" y="151"/>
                  <a:pt x="150" y="152"/>
                  <a:pt x="147" y="154"/>
                </a:cubicBezTo>
                <a:cubicBezTo>
                  <a:pt x="144" y="156"/>
                  <a:pt x="141" y="159"/>
                  <a:pt x="140" y="162"/>
                </a:cubicBezTo>
                <a:cubicBezTo>
                  <a:pt x="138" y="165"/>
                  <a:pt x="137" y="174"/>
                  <a:pt x="135" y="180"/>
                </a:cubicBezTo>
                <a:cubicBezTo>
                  <a:pt x="134" y="187"/>
                  <a:pt x="132" y="200"/>
                  <a:pt x="130" y="205"/>
                </a:cubicBezTo>
                <a:cubicBezTo>
                  <a:pt x="129" y="211"/>
                  <a:pt x="129" y="214"/>
                  <a:pt x="128" y="218"/>
                </a:cubicBezTo>
                <a:cubicBezTo>
                  <a:pt x="127" y="222"/>
                  <a:pt x="127" y="224"/>
                  <a:pt x="126" y="228"/>
                </a:cubicBezTo>
                <a:cubicBezTo>
                  <a:pt x="126" y="232"/>
                  <a:pt x="126" y="232"/>
                  <a:pt x="125" y="237"/>
                </a:cubicBezTo>
                <a:cubicBezTo>
                  <a:pt x="124" y="242"/>
                  <a:pt x="124" y="248"/>
                  <a:pt x="123" y="252"/>
                </a:cubicBezTo>
                <a:cubicBezTo>
                  <a:pt x="123" y="256"/>
                  <a:pt x="122" y="259"/>
                  <a:pt x="122" y="261"/>
                </a:cubicBezTo>
                <a:cubicBezTo>
                  <a:pt x="122" y="262"/>
                  <a:pt x="122" y="264"/>
                  <a:pt x="121" y="265"/>
                </a:cubicBezTo>
                <a:cubicBezTo>
                  <a:pt x="121" y="266"/>
                  <a:pt x="121" y="268"/>
                  <a:pt x="120" y="269"/>
                </a:cubicBezTo>
                <a:cubicBezTo>
                  <a:pt x="120" y="272"/>
                  <a:pt x="119" y="274"/>
                  <a:pt x="119" y="275"/>
                </a:cubicBezTo>
                <a:cubicBezTo>
                  <a:pt x="119" y="275"/>
                  <a:pt x="119" y="275"/>
                  <a:pt x="120" y="275"/>
                </a:cubicBezTo>
                <a:cubicBezTo>
                  <a:pt x="121" y="275"/>
                  <a:pt x="122" y="275"/>
                  <a:pt x="125" y="276"/>
                </a:cubicBezTo>
                <a:cubicBezTo>
                  <a:pt x="129" y="277"/>
                  <a:pt x="134" y="278"/>
                  <a:pt x="134" y="278"/>
                </a:cubicBezTo>
                <a:cubicBezTo>
                  <a:pt x="134" y="278"/>
                  <a:pt x="134" y="279"/>
                  <a:pt x="134" y="279"/>
                </a:cubicBezTo>
                <a:cubicBezTo>
                  <a:pt x="134" y="280"/>
                  <a:pt x="134" y="280"/>
                  <a:pt x="135" y="280"/>
                </a:cubicBezTo>
                <a:cubicBezTo>
                  <a:pt x="135" y="280"/>
                  <a:pt x="136" y="280"/>
                  <a:pt x="136" y="281"/>
                </a:cubicBezTo>
                <a:cubicBezTo>
                  <a:pt x="136" y="281"/>
                  <a:pt x="135" y="281"/>
                  <a:pt x="135" y="282"/>
                </a:cubicBezTo>
                <a:cubicBezTo>
                  <a:pt x="134" y="284"/>
                  <a:pt x="134" y="284"/>
                  <a:pt x="134" y="286"/>
                </a:cubicBezTo>
                <a:cubicBezTo>
                  <a:pt x="133" y="289"/>
                  <a:pt x="133" y="290"/>
                  <a:pt x="133" y="290"/>
                </a:cubicBezTo>
                <a:cubicBezTo>
                  <a:pt x="133" y="290"/>
                  <a:pt x="132" y="291"/>
                  <a:pt x="132" y="291"/>
                </a:cubicBezTo>
                <a:cubicBezTo>
                  <a:pt x="131" y="292"/>
                  <a:pt x="131" y="292"/>
                  <a:pt x="131" y="293"/>
                </a:cubicBezTo>
                <a:cubicBezTo>
                  <a:pt x="130" y="295"/>
                  <a:pt x="128" y="298"/>
                  <a:pt x="128" y="299"/>
                </a:cubicBezTo>
                <a:cubicBezTo>
                  <a:pt x="127" y="301"/>
                  <a:pt x="127" y="301"/>
                  <a:pt x="127" y="301"/>
                </a:cubicBezTo>
                <a:cubicBezTo>
                  <a:pt x="127" y="302"/>
                  <a:pt x="127" y="302"/>
                  <a:pt x="126" y="302"/>
                </a:cubicBezTo>
                <a:cubicBezTo>
                  <a:pt x="126" y="303"/>
                  <a:pt x="126" y="304"/>
                  <a:pt x="126" y="304"/>
                </a:cubicBezTo>
                <a:cubicBezTo>
                  <a:pt x="126" y="304"/>
                  <a:pt x="119" y="300"/>
                  <a:pt x="114" y="296"/>
                </a:cubicBezTo>
                <a:cubicBezTo>
                  <a:pt x="108" y="293"/>
                  <a:pt x="103" y="290"/>
                  <a:pt x="103" y="290"/>
                </a:cubicBezTo>
                <a:cubicBezTo>
                  <a:pt x="103" y="290"/>
                  <a:pt x="103" y="289"/>
                  <a:pt x="103" y="288"/>
                </a:cubicBezTo>
                <a:cubicBezTo>
                  <a:pt x="103" y="288"/>
                  <a:pt x="102" y="287"/>
                  <a:pt x="101" y="287"/>
                </a:cubicBezTo>
                <a:cubicBezTo>
                  <a:pt x="100" y="286"/>
                  <a:pt x="99" y="285"/>
                  <a:pt x="98" y="285"/>
                </a:cubicBezTo>
                <a:cubicBezTo>
                  <a:pt x="97" y="284"/>
                  <a:pt x="96" y="284"/>
                  <a:pt x="95" y="284"/>
                </a:cubicBezTo>
                <a:cubicBezTo>
                  <a:pt x="95" y="284"/>
                  <a:pt x="94" y="284"/>
                  <a:pt x="94" y="284"/>
                </a:cubicBezTo>
                <a:cubicBezTo>
                  <a:pt x="93" y="284"/>
                  <a:pt x="91" y="282"/>
                  <a:pt x="88" y="280"/>
                </a:cubicBezTo>
                <a:cubicBezTo>
                  <a:pt x="84" y="278"/>
                  <a:pt x="84" y="278"/>
                  <a:pt x="82" y="277"/>
                </a:cubicBezTo>
                <a:cubicBezTo>
                  <a:pt x="81" y="276"/>
                  <a:pt x="80" y="275"/>
                  <a:pt x="80" y="274"/>
                </a:cubicBezTo>
                <a:cubicBezTo>
                  <a:pt x="79" y="273"/>
                  <a:pt x="77" y="274"/>
                  <a:pt x="77" y="274"/>
                </a:cubicBezTo>
                <a:cubicBezTo>
                  <a:pt x="76" y="274"/>
                  <a:pt x="75" y="274"/>
                  <a:pt x="75" y="275"/>
                </a:cubicBezTo>
                <a:cubicBezTo>
                  <a:pt x="75" y="275"/>
                  <a:pt x="75" y="275"/>
                  <a:pt x="73" y="275"/>
                </a:cubicBezTo>
                <a:cubicBezTo>
                  <a:pt x="72" y="275"/>
                  <a:pt x="72" y="275"/>
                  <a:pt x="71" y="275"/>
                </a:cubicBezTo>
                <a:cubicBezTo>
                  <a:pt x="70" y="275"/>
                  <a:pt x="69" y="274"/>
                  <a:pt x="68" y="274"/>
                </a:cubicBezTo>
                <a:cubicBezTo>
                  <a:pt x="67" y="274"/>
                  <a:pt x="67" y="274"/>
                  <a:pt x="66" y="274"/>
                </a:cubicBezTo>
                <a:cubicBezTo>
                  <a:pt x="65" y="274"/>
                  <a:pt x="65" y="276"/>
                  <a:pt x="65" y="276"/>
                </a:cubicBezTo>
                <a:cubicBezTo>
                  <a:pt x="64" y="277"/>
                  <a:pt x="64" y="278"/>
                  <a:pt x="64" y="279"/>
                </a:cubicBezTo>
                <a:cubicBezTo>
                  <a:pt x="63" y="280"/>
                  <a:pt x="63" y="281"/>
                  <a:pt x="63" y="281"/>
                </a:cubicBezTo>
                <a:cubicBezTo>
                  <a:pt x="63" y="281"/>
                  <a:pt x="55" y="296"/>
                  <a:pt x="44" y="314"/>
                </a:cubicBezTo>
                <a:cubicBezTo>
                  <a:pt x="39" y="325"/>
                  <a:pt x="33" y="336"/>
                  <a:pt x="27" y="346"/>
                </a:cubicBezTo>
                <a:cubicBezTo>
                  <a:pt x="15" y="369"/>
                  <a:pt x="5" y="388"/>
                  <a:pt x="5" y="388"/>
                </a:cubicBezTo>
                <a:cubicBezTo>
                  <a:pt x="5" y="388"/>
                  <a:pt x="4" y="388"/>
                  <a:pt x="4" y="388"/>
                </a:cubicBezTo>
                <a:cubicBezTo>
                  <a:pt x="3" y="388"/>
                  <a:pt x="3" y="389"/>
                  <a:pt x="3" y="390"/>
                </a:cubicBezTo>
                <a:cubicBezTo>
                  <a:pt x="3" y="391"/>
                  <a:pt x="2" y="391"/>
                  <a:pt x="2" y="391"/>
                </a:cubicBezTo>
                <a:cubicBezTo>
                  <a:pt x="1" y="392"/>
                  <a:pt x="0" y="393"/>
                  <a:pt x="1" y="394"/>
                </a:cubicBezTo>
                <a:cubicBezTo>
                  <a:pt x="1" y="396"/>
                  <a:pt x="3" y="396"/>
                  <a:pt x="4" y="397"/>
                </a:cubicBezTo>
                <a:close/>
                <a:moveTo>
                  <a:pt x="132" y="307"/>
                </a:moveTo>
                <a:cubicBezTo>
                  <a:pt x="132" y="307"/>
                  <a:pt x="132" y="306"/>
                  <a:pt x="132" y="306"/>
                </a:cubicBezTo>
                <a:cubicBezTo>
                  <a:pt x="133" y="305"/>
                  <a:pt x="133" y="304"/>
                  <a:pt x="134" y="303"/>
                </a:cubicBezTo>
                <a:cubicBezTo>
                  <a:pt x="134" y="302"/>
                  <a:pt x="135" y="301"/>
                  <a:pt x="135" y="300"/>
                </a:cubicBezTo>
                <a:cubicBezTo>
                  <a:pt x="136" y="300"/>
                  <a:pt x="136" y="300"/>
                  <a:pt x="136" y="300"/>
                </a:cubicBezTo>
                <a:cubicBezTo>
                  <a:pt x="136" y="300"/>
                  <a:pt x="136" y="300"/>
                  <a:pt x="136" y="301"/>
                </a:cubicBezTo>
                <a:cubicBezTo>
                  <a:pt x="136" y="302"/>
                  <a:pt x="136" y="302"/>
                  <a:pt x="137" y="303"/>
                </a:cubicBezTo>
                <a:cubicBezTo>
                  <a:pt x="138" y="304"/>
                  <a:pt x="139" y="304"/>
                  <a:pt x="139" y="304"/>
                </a:cubicBezTo>
                <a:cubicBezTo>
                  <a:pt x="139" y="304"/>
                  <a:pt x="140" y="305"/>
                  <a:pt x="141" y="305"/>
                </a:cubicBezTo>
                <a:cubicBezTo>
                  <a:pt x="141" y="306"/>
                  <a:pt x="141" y="306"/>
                  <a:pt x="142" y="306"/>
                </a:cubicBezTo>
                <a:cubicBezTo>
                  <a:pt x="142" y="305"/>
                  <a:pt x="143" y="305"/>
                  <a:pt x="143" y="305"/>
                </a:cubicBezTo>
                <a:cubicBezTo>
                  <a:pt x="143" y="305"/>
                  <a:pt x="142" y="307"/>
                  <a:pt x="144" y="308"/>
                </a:cubicBezTo>
                <a:cubicBezTo>
                  <a:pt x="145" y="309"/>
                  <a:pt x="145" y="309"/>
                  <a:pt x="146" y="309"/>
                </a:cubicBezTo>
                <a:cubicBezTo>
                  <a:pt x="148" y="310"/>
                  <a:pt x="148" y="310"/>
                  <a:pt x="148" y="309"/>
                </a:cubicBezTo>
                <a:cubicBezTo>
                  <a:pt x="149" y="309"/>
                  <a:pt x="149" y="309"/>
                  <a:pt x="149" y="309"/>
                </a:cubicBezTo>
                <a:cubicBezTo>
                  <a:pt x="149" y="309"/>
                  <a:pt x="149" y="311"/>
                  <a:pt x="150" y="312"/>
                </a:cubicBezTo>
                <a:cubicBezTo>
                  <a:pt x="151" y="313"/>
                  <a:pt x="152" y="313"/>
                  <a:pt x="153" y="314"/>
                </a:cubicBezTo>
                <a:cubicBezTo>
                  <a:pt x="154" y="314"/>
                  <a:pt x="155" y="314"/>
                  <a:pt x="155" y="313"/>
                </a:cubicBezTo>
                <a:cubicBezTo>
                  <a:pt x="156" y="313"/>
                  <a:pt x="156" y="313"/>
                  <a:pt x="156" y="313"/>
                </a:cubicBezTo>
                <a:cubicBezTo>
                  <a:pt x="156" y="313"/>
                  <a:pt x="156" y="316"/>
                  <a:pt x="157" y="316"/>
                </a:cubicBezTo>
                <a:cubicBezTo>
                  <a:pt x="157" y="317"/>
                  <a:pt x="158" y="317"/>
                  <a:pt x="159" y="318"/>
                </a:cubicBezTo>
                <a:cubicBezTo>
                  <a:pt x="160" y="318"/>
                  <a:pt x="161" y="318"/>
                  <a:pt x="162" y="317"/>
                </a:cubicBezTo>
                <a:cubicBezTo>
                  <a:pt x="163" y="317"/>
                  <a:pt x="163" y="317"/>
                  <a:pt x="164" y="316"/>
                </a:cubicBezTo>
                <a:cubicBezTo>
                  <a:pt x="164" y="316"/>
                  <a:pt x="165" y="316"/>
                  <a:pt x="165" y="316"/>
                </a:cubicBezTo>
                <a:cubicBezTo>
                  <a:pt x="165" y="316"/>
                  <a:pt x="165" y="317"/>
                  <a:pt x="164" y="319"/>
                </a:cubicBezTo>
                <a:cubicBezTo>
                  <a:pt x="163" y="321"/>
                  <a:pt x="162" y="323"/>
                  <a:pt x="162" y="323"/>
                </a:cubicBezTo>
                <a:cubicBezTo>
                  <a:pt x="162" y="323"/>
                  <a:pt x="162" y="322"/>
                  <a:pt x="161" y="323"/>
                </a:cubicBezTo>
                <a:cubicBezTo>
                  <a:pt x="161" y="323"/>
                  <a:pt x="160" y="324"/>
                  <a:pt x="160" y="324"/>
                </a:cubicBezTo>
                <a:cubicBezTo>
                  <a:pt x="160" y="324"/>
                  <a:pt x="160" y="324"/>
                  <a:pt x="160" y="324"/>
                </a:cubicBezTo>
                <a:cubicBezTo>
                  <a:pt x="160" y="324"/>
                  <a:pt x="156" y="322"/>
                  <a:pt x="152" y="320"/>
                </a:cubicBezTo>
                <a:cubicBezTo>
                  <a:pt x="148" y="317"/>
                  <a:pt x="132" y="307"/>
                  <a:pt x="132" y="307"/>
                </a:cubicBezTo>
                <a:close/>
              </a:path>
            </a:pathLst>
          </a:custGeom>
          <a:solidFill>
            <a:srgbClr val="247CAE"/>
          </a:solidFill>
          <a:ln w="44450">
            <a:noFill/>
          </a:ln>
          <a:effectLst>
            <a:outerShdw algn="bl" blurRad="76200" dir="2700000" dist="12700" kx="-800400" rotWithShape="0" sy="-23000">
              <a:prstClr val="black">
                <a:alpha val="20000"/>
              </a:prstClr>
            </a:outerShdw>
          </a:effectLst>
        </p:spPr>
        <p:txBody>
          <a:bodyPr anchor="t" anchorCtr="0" bIns="45720" compatLnSpc="1" lIns="91440" numCol="1" rIns="91440" tIns="45720" vert="horz" wrap="square">
            <a:prstTxWarp prst="textNoShape">
              <a:avLst/>
            </a:prstTxWarp>
          </a:bodyPr>
          <a:lstStyle/>
          <a:p>
            <a:endParaRPr lang="id-ID">
              <a:gradFill>
                <a:gsLst>
                  <a:gs pos="0">
                    <a:srgbClr val="5BA3EF"/>
                  </a:gs>
                  <a:gs pos="100000">
                    <a:srgbClr val="4661D6"/>
                  </a:gs>
                </a:gsLst>
                <a:lin ang="3600000" scaled="0"/>
              </a:gradFill>
            </a:endParaRPr>
          </a:p>
        </p:txBody>
      </p:sp>
      <p:grpSp>
        <p:nvGrpSpPr>
          <p:cNvPr id="12" name="组合 11"/>
          <p:cNvGrpSpPr/>
          <p:nvPr/>
        </p:nvGrpSpPr>
        <p:grpSpPr>
          <a:xfrm>
            <a:off x="2515083" y="3655584"/>
            <a:ext cx="1723549" cy="2671967"/>
            <a:chOff x="2556647" y="3460127"/>
            <a:chExt cx="1723549" cy="2671967"/>
          </a:xfrm>
        </p:grpSpPr>
        <p:cxnSp>
          <p:nvCxnSpPr>
            <p:cNvPr id="13" name="Straight Connector 33"/>
            <p:cNvCxnSpPr/>
            <p:nvPr/>
          </p:nvCxnSpPr>
          <p:spPr>
            <a:xfrm flipH="1" flipV="1">
              <a:off x="3329996" y="3460127"/>
              <a:ext cx="0" cy="579393"/>
            </a:xfrm>
            <a:prstGeom prst="line">
              <a:avLst/>
            </a:prstGeom>
            <a:ln w="12700">
              <a:solidFill>
                <a:srgbClr val="0170C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34"/>
            <p:cNvCxnSpPr/>
            <p:nvPr/>
          </p:nvCxnSpPr>
          <p:spPr>
            <a:xfrm rot="5400000">
              <a:off x="3130118" y="4903583"/>
              <a:ext cx="399757" cy="2083"/>
            </a:xfrm>
            <a:prstGeom prst="line">
              <a:avLst/>
            </a:prstGeom>
            <a:ln w="12700">
              <a:solidFill>
                <a:srgbClr val="0170C1"/>
              </a:solidFill>
              <a:prstDash val="sys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780331" y="5104060"/>
              <a:ext cx="1450032" cy="1028034"/>
              <a:chOff x="2780331" y="5104060"/>
              <a:chExt cx="1450032" cy="1028034"/>
            </a:xfrm>
          </p:grpSpPr>
          <p:sp>
            <p:nvSpPr>
              <p:cNvPr id="17" name="Parallelogram 31"/>
              <p:cNvSpPr/>
              <p:nvPr/>
            </p:nvSpPr>
            <p:spPr>
              <a:xfrm flipV="1" rot="20990454">
                <a:off x="2858732" y="5171494"/>
                <a:ext cx="1371631" cy="960600"/>
              </a:xfrm>
              <a:prstGeom prst="parallelogram">
                <a:avLst>
                  <a:gd fmla="val 27315" name="adj"/>
                </a:avLst>
              </a:prstGeom>
              <a:gradFill flip="none" rotWithShape="1">
                <a:gsLst>
                  <a:gs pos="14000">
                    <a:srgbClr val="0170C1">
                      <a:alpha val="0"/>
                    </a:srgbClr>
                  </a:gs>
                  <a:gs pos="100000">
                    <a:srgbClr val="0170C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Rectangle 32"/>
              <p:cNvSpPr/>
              <p:nvPr/>
            </p:nvSpPr>
            <p:spPr>
              <a:xfrm>
                <a:off x="2780331" y="5104060"/>
                <a:ext cx="1099331" cy="199878"/>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endParaRPr>
              </a:p>
            </p:txBody>
          </p:sp>
        </p:grpSp>
        <p:sp>
          <p:nvSpPr>
            <p:cNvPr id="16" name="矩形 15"/>
            <p:cNvSpPr/>
            <p:nvPr/>
          </p:nvSpPr>
          <p:spPr>
            <a:xfrm>
              <a:off x="2556647" y="4181515"/>
              <a:ext cx="1824355" cy="701040"/>
            </a:xfrm>
            <a:prstGeom prst="rect">
              <a:avLst/>
            </a:prstGeom>
          </p:spPr>
          <p:txBody>
            <a:bodyPr wrap="none">
              <a:spAutoFit/>
            </a:bodyPr>
            <a:lstStyle/>
            <a:p>
              <a:r>
                <a:rPr altLang="en-US" lang="zh-CN" smtClean="0" sz="2000">
                  <a:solidFill>
                    <a:srgbClr val="0170C1"/>
                  </a:solidFill>
                  <a:latin charset="-122" panose="020b0503020204020204" pitchFamily="34" typeface="微软雅黑"/>
                  <a:ea charset="-122" panose="020b0503020204020204" pitchFamily="34" typeface="微软雅黑"/>
                </a:rPr>
                <a:t>此处输入标题</a:t>
              </a:r>
            </a:p>
            <a:p>
              <a:r>
                <a:rPr altLang="en-US" lang="zh-CN" smtClean="0" sz="2000">
                  <a:solidFill>
                    <a:srgbClr val="0170C1"/>
                  </a:solidFill>
                  <a:latin charset="-122" panose="020b0503020204020204" pitchFamily="34" typeface="微软雅黑"/>
                  <a:ea charset="-122" panose="020b0503020204020204" pitchFamily="34" typeface="微软雅黑"/>
                </a:rPr>
                <a:t>                      </a:t>
              </a:r>
            </a:p>
          </p:txBody>
        </p:sp>
      </p:grpSp>
      <p:grpSp>
        <p:nvGrpSpPr>
          <p:cNvPr id="19" name="组合 18"/>
          <p:cNvGrpSpPr/>
          <p:nvPr/>
        </p:nvGrpSpPr>
        <p:grpSpPr>
          <a:xfrm>
            <a:off x="4118713" y="3225783"/>
            <a:ext cx="1723549" cy="2672806"/>
            <a:chOff x="4160277" y="3030326"/>
            <a:chExt cx="1723549" cy="2672806"/>
          </a:xfrm>
        </p:grpSpPr>
        <p:cxnSp>
          <p:nvCxnSpPr>
            <p:cNvPr id="20" name="Straight Connector 39"/>
            <p:cNvCxnSpPr/>
            <p:nvPr/>
          </p:nvCxnSpPr>
          <p:spPr>
            <a:xfrm flipH="1" flipV="1">
              <a:off x="4950289" y="3030326"/>
              <a:ext cx="0" cy="579393"/>
            </a:xfrm>
            <a:prstGeom prst="line">
              <a:avLst/>
            </a:prstGeom>
            <a:ln w="12700">
              <a:solidFill>
                <a:srgbClr val="5ABCD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40"/>
            <p:cNvCxnSpPr/>
            <p:nvPr/>
          </p:nvCxnSpPr>
          <p:spPr>
            <a:xfrm rot="5400000">
              <a:off x="4750411" y="4473782"/>
              <a:ext cx="399757" cy="2083"/>
            </a:xfrm>
            <a:prstGeom prst="line">
              <a:avLst/>
            </a:prstGeom>
            <a:ln w="12700">
              <a:solidFill>
                <a:srgbClr val="5ABCD2"/>
              </a:solidFill>
              <a:prstDash val="sys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400624" y="4674258"/>
              <a:ext cx="1451678" cy="1028874"/>
              <a:chOff x="4400624" y="4674258"/>
              <a:chExt cx="1451678" cy="1028874"/>
            </a:xfrm>
          </p:grpSpPr>
          <p:sp>
            <p:nvSpPr>
              <p:cNvPr id="24" name="Parallelogram 37"/>
              <p:cNvSpPr/>
              <p:nvPr/>
            </p:nvSpPr>
            <p:spPr>
              <a:xfrm flipV="1" rot="20990454">
                <a:off x="4480671" y="4742531"/>
                <a:ext cx="1371631" cy="960601"/>
              </a:xfrm>
              <a:prstGeom prst="parallelogram">
                <a:avLst>
                  <a:gd fmla="val 27315" name="adj"/>
                </a:avLst>
              </a:prstGeom>
              <a:gradFill flip="none" rotWithShape="1">
                <a:gsLst>
                  <a:gs pos="14000">
                    <a:srgbClr val="5ABCD2">
                      <a:alpha val="0"/>
                    </a:srgbClr>
                  </a:gs>
                  <a:gs pos="100000">
                    <a:srgbClr val="5ABCD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Rectangle 38"/>
              <p:cNvSpPr/>
              <p:nvPr/>
            </p:nvSpPr>
            <p:spPr>
              <a:xfrm>
                <a:off x="4400624" y="4674258"/>
                <a:ext cx="1099331" cy="199878"/>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endParaRPr>
              </a:p>
            </p:txBody>
          </p:sp>
        </p:grpSp>
        <p:sp>
          <p:nvSpPr>
            <p:cNvPr id="23" name="矩形 22"/>
            <p:cNvSpPr/>
            <p:nvPr/>
          </p:nvSpPr>
          <p:spPr>
            <a:xfrm>
              <a:off x="4160277" y="3700966"/>
              <a:ext cx="1824355" cy="701040"/>
            </a:xfrm>
            <a:prstGeom prst="rect">
              <a:avLst/>
            </a:prstGeom>
          </p:spPr>
          <p:txBody>
            <a:bodyPr wrap="none">
              <a:spAutoFit/>
            </a:bodyPr>
            <a:lstStyle/>
            <a:p>
              <a:r>
                <a:rPr altLang="en-US" lang="zh-CN" smtClean="0" sz="2000">
                  <a:solidFill>
                    <a:srgbClr val="5ABCD2"/>
                  </a:solidFill>
                  <a:latin charset="-122" panose="020b0503020204020204" pitchFamily="34" typeface="微软雅黑"/>
                  <a:ea charset="-122" panose="020b0503020204020204" pitchFamily="34" typeface="微软雅黑"/>
                </a:rPr>
                <a:t>此处输入标题</a:t>
              </a:r>
            </a:p>
            <a:p>
              <a:r>
                <a:rPr altLang="en-US" lang="zh-CN" smtClean="0" sz="2000">
                  <a:solidFill>
                    <a:srgbClr val="5ABCD2"/>
                  </a:solidFill>
                  <a:latin charset="-122" panose="020b0503020204020204" pitchFamily="34" typeface="微软雅黑"/>
                  <a:ea charset="-122" panose="020b0503020204020204" pitchFamily="34" typeface="微软雅黑"/>
                </a:rPr>
                <a:t>                      </a:t>
              </a:r>
            </a:p>
          </p:txBody>
        </p:sp>
      </p:grpSp>
      <p:grpSp>
        <p:nvGrpSpPr>
          <p:cNvPr id="26" name="组合 25"/>
          <p:cNvGrpSpPr/>
          <p:nvPr/>
        </p:nvGrpSpPr>
        <p:grpSpPr>
          <a:xfrm>
            <a:off x="5714207" y="2795981"/>
            <a:ext cx="1723549" cy="2675438"/>
            <a:chOff x="5755771" y="2600524"/>
            <a:chExt cx="1723549" cy="2675438"/>
          </a:xfrm>
        </p:grpSpPr>
        <p:cxnSp>
          <p:nvCxnSpPr>
            <p:cNvPr id="27" name="Straight Connector 45"/>
            <p:cNvCxnSpPr/>
            <p:nvPr/>
          </p:nvCxnSpPr>
          <p:spPr>
            <a:xfrm flipH="1" flipV="1">
              <a:off x="6560672" y="2600524"/>
              <a:ext cx="0" cy="579393"/>
            </a:xfrm>
            <a:prstGeom prst="line">
              <a:avLst/>
            </a:prstGeom>
            <a:ln w="12700">
              <a:solidFill>
                <a:srgbClr val="0170C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46"/>
            <p:cNvCxnSpPr/>
            <p:nvPr/>
          </p:nvCxnSpPr>
          <p:spPr>
            <a:xfrm rot="5400000">
              <a:off x="6360794" y="4043981"/>
              <a:ext cx="399757" cy="2083"/>
            </a:xfrm>
            <a:prstGeom prst="line">
              <a:avLst/>
            </a:prstGeom>
            <a:ln w="12700">
              <a:solidFill>
                <a:srgbClr val="0170C1"/>
              </a:solidFill>
              <a:prstDash val="sys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6011007" y="4244457"/>
              <a:ext cx="1449697" cy="1031505"/>
              <a:chOff x="6011007" y="4244457"/>
              <a:chExt cx="1449697" cy="1031505"/>
            </a:xfrm>
          </p:grpSpPr>
          <p:sp>
            <p:nvSpPr>
              <p:cNvPr id="31" name="Parallelogram 43"/>
              <p:cNvSpPr/>
              <p:nvPr/>
            </p:nvSpPr>
            <p:spPr>
              <a:xfrm flipV="1" rot="20990454">
                <a:off x="6089074" y="4315361"/>
                <a:ext cx="1371630" cy="960601"/>
              </a:xfrm>
              <a:prstGeom prst="parallelogram">
                <a:avLst>
                  <a:gd fmla="val 27315" name="adj"/>
                </a:avLst>
              </a:prstGeom>
              <a:gradFill flip="none" rotWithShape="1">
                <a:gsLst>
                  <a:gs pos="14000">
                    <a:srgbClr val="0170C1">
                      <a:alpha val="0"/>
                    </a:srgbClr>
                  </a:gs>
                  <a:gs pos="100000">
                    <a:srgbClr val="0170C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Rectangle 44"/>
              <p:cNvSpPr/>
              <p:nvPr/>
            </p:nvSpPr>
            <p:spPr>
              <a:xfrm>
                <a:off x="6011007" y="4244457"/>
                <a:ext cx="1099330" cy="199878"/>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endParaRPr>
              </a:p>
            </p:txBody>
          </p:sp>
        </p:grpSp>
        <p:sp>
          <p:nvSpPr>
            <p:cNvPr id="30" name="矩形 29"/>
            <p:cNvSpPr/>
            <p:nvPr/>
          </p:nvSpPr>
          <p:spPr>
            <a:xfrm>
              <a:off x="5755772" y="3271165"/>
              <a:ext cx="1824355" cy="701040"/>
            </a:xfrm>
            <a:prstGeom prst="rect">
              <a:avLst/>
            </a:prstGeom>
          </p:spPr>
          <p:txBody>
            <a:bodyPr wrap="none">
              <a:spAutoFit/>
            </a:bodyPr>
            <a:lstStyle/>
            <a:p>
              <a:r>
                <a:rPr altLang="en-US" lang="zh-CN" smtClean="0" sz="2000">
                  <a:solidFill>
                    <a:srgbClr val="0170C1"/>
                  </a:solidFill>
                  <a:latin charset="-122" panose="020b0503020204020204" pitchFamily="34" typeface="微软雅黑"/>
                  <a:ea charset="-122" panose="020b0503020204020204" pitchFamily="34" typeface="微软雅黑"/>
                </a:rPr>
                <a:t>此处输入标题</a:t>
              </a:r>
            </a:p>
            <a:p>
              <a:r>
                <a:rPr altLang="en-US" lang="zh-CN" smtClean="0" sz="2000">
                  <a:solidFill>
                    <a:srgbClr val="0170C1"/>
                  </a:solidFill>
                  <a:latin charset="-122" panose="020b0503020204020204" pitchFamily="34" typeface="微软雅黑"/>
                  <a:ea charset="-122" panose="020b0503020204020204" pitchFamily="34" typeface="微软雅黑"/>
                </a:rPr>
                <a:t>                      </a:t>
              </a:r>
            </a:p>
          </p:txBody>
        </p:sp>
      </p:grpSp>
      <p:grpSp>
        <p:nvGrpSpPr>
          <p:cNvPr id="33" name="组合 32"/>
          <p:cNvGrpSpPr/>
          <p:nvPr/>
        </p:nvGrpSpPr>
        <p:grpSpPr>
          <a:xfrm>
            <a:off x="7478753" y="2366179"/>
            <a:ext cx="1723549" cy="2671131"/>
            <a:chOff x="7520317" y="2170722"/>
            <a:chExt cx="1723549" cy="2671131"/>
          </a:xfrm>
        </p:grpSpPr>
        <p:cxnSp>
          <p:nvCxnSpPr>
            <p:cNvPr id="34" name="Straight Connector 51"/>
            <p:cNvCxnSpPr/>
            <p:nvPr/>
          </p:nvCxnSpPr>
          <p:spPr>
            <a:xfrm flipH="1" flipV="1">
              <a:off x="8331959" y="2170722"/>
              <a:ext cx="0" cy="579393"/>
            </a:xfrm>
            <a:prstGeom prst="line">
              <a:avLst/>
            </a:prstGeom>
            <a:ln w="12700">
              <a:solidFill>
                <a:srgbClr val="5ABCD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52"/>
            <p:cNvCxnSpPr/>
            <p:nvPr/>
          </p:nvCxnSpPr>
          <p:spPr>
            <a:xfrm rot="5400000">
              <a:off x="8132080" y="3614178"/>
              <a:ext cx="399757" cy="2083"/>
            </a:xfrm>
            <a:prstGeom prst="line">
              <a:avLst/>
            </a:prstGeom>
            <a:ln w="12700">
              <a:solidFill>
                <a:srgbClr val="5ABCD2"/>
              </a:solidFill>
              <a:prstDash val="sysDash"/>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782293" y="3814654"/>
              <a:ext cx="1446084" cy="1027199"/>
              <a:chOff x="7782293" y="3814654"/>
              <a:chExt cx="1446084" cy="1027199"/>
            </a:xfrm>
          </p:grpSpPr>
          <p:sp>
            <p:nvSpPr>
              <p:cNvPr id="38" name="Parallelogram 49"/>
              <p:cNvSpPr/>
              <p:nvPr/>
            </p:nvSpPr>
            <p:spPr>
              <a:xfrm flipV="1" rot="20990454">
                <a:off x="7856746" y="3881253"/>
                <a:ext cx="1371631" cy="960600"/>
              </a:xfrm>
              <a:prstGeom prst="parallelogram">
                <a:avLst>
                  <a:gd fmla="val 27315" name="adj"/>
                </a:avLst>
              </a:prstGeom>
              <a:gradFill flip="none" rotWithShape="1">
                <a:gsLst>
                  <a:gs pos="14000">
                    <a:srgbClr val="5ABCD2">
                      <a:alpha val="0"/>
                    </a:srgbClr>
                  </a:gs>
                  <a:gs pos="100000">
                    <a:srgbClr val="5ABCD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9" name="Rectangle 50"/>
              <p:cNvSpPr/>
              <p:nvPr/>
            </p:nvSpPr>
            <p:spPr>
              <a:xfrm>
                <a:off x="7782293" y="3814654"/>
                <a:ext cx="1099331" cy="199878"/>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endParaRPr>
              </a:p>
            </p:txBody>
          </p:sp>
        </p:grpSp>
        <p:sp>
          <p:nvSpPr>
            <p:cNvPr id="37" name="矩形 36"/>
            <p:cNvSpPr/>
            <p:nvPr/>
          </p:nvSpPr>
          <p:spPr>
            <a:xfrm>
              <a:off x="7520318" y="2840232"/>
              <a:ext cx="1824355" cy="701040"/>
            </a:xfrm>
            <a:prstGeom prst="rect">
              <a:avLst/>
            </a:prstGeom>
          </p:spPr>
          <p:txBody>
            <a:bodyPr wrap="none">
              <a:spAutoFit/>
            </a:bodyPr>
            <a:lstStyle/>
            <a:p>
              <a:r>
                <a:rPr altLang="en-US" lang="zh-CN" smtClean="0" sz="2000">
                  <a:solidFill>
                    <a:srgbClr val="5ABCD2"/>
                  </a:solidFill>
                  <a:latin charset="-122" panose="020b0503020204020204" pitchFamily="34" typeface="微软雅黑"/>
                  <a:ea charset="-122" panose="020b0503020204020204" pitchFamily="34" typeface="微软雅黑"/>
                </a:rPr>
                <a:t>此处输入标题</a:t>
              </a:r>
            </a:p>
            <a:p>
              <a:r>
                <a:rPr altLang="en-US" lang="zh-CN" smtClean="0" sz="2000">
                  <a:solidFill>
                    <a:srgbClr val="5ABCD2"/>
                  </a:solidFill>
                  <a:latin charset="-122" panose="020b0503020204020204" pitchFamily="34" typeface="微软雅黑"/>
                  <a:ea charset="-122" panose="020b0503020204020204" pitchFamily="34" typeface="微软雅黑"/>
                </a:rPr>
                <a:t>                      </a:t>
              </a:r>
            </a:p>
          </p:txBody>
        </p:sp>
      </p:grpSp>
      <p:grpSp>
        <p:nvGrpSpPr>
          <p:cNvPr id="40" name="组合 39"/>
          <p:cNvGrpSpPr/>
          <p:nvPr/>
        </p:nvGrpSpPr>
        <p:grpSpPr>
          <a:xfrm>
            <a:off x="9243299" y="1936376"/>
            <a:ext cx="1723549" cy="2672375"/>
            <a:chOff x="9284863" y="1740919"/>
            <a:chExt cx="1723549" cy="2672375"/>
          </a:xfrm>
        </p:grpSpPr>
        <p:grpSp>
          <p:nvGrpSpPr>
            <p:cNvPr id="41" name="组合 40"/>
            <p:cNvGrpSpPr/>
            <p:nvPr/>
          </p:nvGrpSpPr>
          <p:grpSpPr>
            <a:xfrm>
              <a:off x="9553580" y="3384852"/>
              <a:ext cx="1448716" cy="1028442"/>
              <a:chOff x="9553580" y="3384852"/>
              <a:chExt cx="1448716" cy="1028442"/>
            </a:xfrm>
          </p:grpSpPr>
          <p:sp>
            <p:nvSpPr>
              <p:cNvPr id="45" name="Parallelogram 55"/>
              <p:cNvSpPr/>
              <p:nvPr/>
            </p:nvSpPr>
            <p:spPr>
              <a:xfrm flipV="1" rot="20990454">
                <a:off x="9630666" y="3452694"/>
                <a:ext cx="1371630" cy="960600"/>
              </a:xfrm>
              <a:prstGeom prst="parallelogram">
                <a:avLst>
                  <a:gd fmla="val 27315" name="adj"/>
                </a:avLst>
              </a:prstGeom>
              <a:gradFill flip="none" rotWithShape="1">
                <a:gsLst>
                  <a:gs pos="14000">
                    <a:srgbClr val="0170C1">
                      <a:alpha val="0"/>
                    </a:srgbClr>
                  </a:gs>
                  <a:gs pos="100000">
                    <a:srgbClr val="0170C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Rectangle 56"/>
              <p:cNvSpPr/>
              <p:nvPr/>
            </p:nvSpPr>
            <p:spPr>
              <a:xfrm>
                <a:off x="9553580" y="3384852"/>
                <a:ext cx="1099330" cy="199878"/>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75000"/>
                      <a:lumOff val="25000"/>
                    </a:schemeClr>
                  </a:solidFill>
                </a:endParaRPr>
              </a:p>
            </p:txBody>
          </p:sp>
        </p:grpSp>
        <p:cxnSp>
          <p:nvCxnSpPr>
            <p:cNvPr id="42" name="Straight Connector 57"/>
            <p:cNvCxnSpPr/>
            <p:nvPr/>
          </p:nvCxnSpPr>
          <p:spPr>
            <a:xfrm flipH="1" flipV="1">
              <a:off x="10103245" y="1740919"/>
              <a:ext cx="0" cy="579393"/>
            </a:xfrm>
            <a:prstGeom prst="line">
              <a:avLst/>
            </a:prstGeom>
            <a:ln w="12700">
              <a:solidFill>
                <a:srgbClr val="0170C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58"/>
            <p:cNvCxnSpPr/>
            <p:nvPr/>
          </p:nvCxnSpPr>
          <p:spPr>
            <a:xfrm rot="5400000">
              <a:off x="9903367" y="3184375"/>
              <a:ext cx="399757" cy="2083"/>
            </a:xfrm>
            <a:prstGeom prst="line">
              <a:avLst/>
            </a:prstGeom>
            <a:ln w="12700">
              <a:solidFill>
                <a:srgbClr val="0170C1"/>
              </a:solidFill>
              <a:prstDash val="sysDash"/>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9284864" y="2442852"/>
              <a:ext cx="1824355" cy="701040"/>
            </a:xfrm>
            <a:prstGeom prst="rect">
              <a:avLst/>
            </a:prstGeom>
          </p:spPr>
          <p:txBody>
            <a:bodyPr wrap="none">
              <a:spAutoFit/>
            </a:bodyPr>
            <a:lstStyle/>
            <a:p>
              <a:r>
                <a:rPr altLang="en-US" lang="zh-CN" smtClean="0" sz="2000">
                  <a:solidFill>
                    <a:srgbClr val="0170C1"/>
                  </a:solidFill>
                  <a:latin charset="-122" panose="020b0503020204020204" pitchFamily="34" typeface="微软雅黑"/>
                  <a:ea charset="-122" panose="020b0503020204020204" pitchFamily="34" typeface="微软雅黑"/>
                </a:rPr>
                <a:t>此处输入标题</a:t>
              </a:r>
            </a:p>
            <a:p>
              <a:r>
                <a:rPr altLang="en-US" lang="zh-CN" smtClean="0" sz="2000">
                  <a:solidFill>
                    <a:srgbClr val="0170C1"/>
                  </a:solidFill>
                  <a:latin charset="-122" panose="020b0503020204020204" pitchFamily="34" typeface="微软雅黑"/>
                  <a:ea charset="-122" panose="020b0503020204020204" pitchFamily="34" typeface="微软雅黑"/>
                </a:rPr>
                <a:t>                      </a:t>
              </a:r>
            </a:p>
          </p:txBody>
        </p:sp>
      </p:grpSp>
      <p:sp>
        <p:nvSpPr>
          <p:cNvPr id="47" name="文本框 46"/>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284181138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8">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1000" fill="hold" id="7"/>
                                        <p:tgtEl>
                                          <p:spTgt spid="11"/>
                                        </p:tgtEl>
                                        <p:attrNameLst>
                                          <p:attrName>ppt_x</p:attrName>
                                        </p:attrNameLst>
                                      </p:cBhvr>
                                      <p:tavLst>
                                        <p:tav tm="0">
                                          <p:val>
                                            <p:strVal val="0-#ppt_w/2"/>
                                          </p:val>
                                        </p:tav>
                                        <p:tav tm="100000">
                                          <p:val>
                                            <p:strVal val="#ppt_x"/>
                                          </p:val>
                                        </p:tav>
                                      </p:tavLst>
                                    </p:anim>
                                    <p:anim calcmode="lin" valueType="num">
                                      <p:cBhvr additive="base">
                                        <p:cTn dur="10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decel="100000" fill="hold" id="10" nodeType="afterEffect" presetClass="entr" presetID="2" presetSubtype="4">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750" fill="hold" id="12"/>
                                        <p:tgtEl>
                                          <p:spTgt spid="12"/>
                                        </p:tgtEl>
                                        <p:attrNameLst>
                                          <p:attrName>ppt_x</p:attrName>
                                        </p:attrNameLst>
                                      </p:cBhvr>
                                      <p:tavLst>
                                        <p:tav tm="0">
                                          <p:val>
                                            <p:strVal val="#ppt_x"/>
                                          </p:val>
                                        </p:tav>
                                        <p:tav tm="100000">
                                          <p:val>
                                            <p:strVal val="#ppt_x"/>
                                          </p:val>
                                        </p:tav>
                                      </p:tavLst>
                                    </p:anim>
                                    <p:anim calcmode="lin" valueType="num">
                                      <p:cBhvr additive="base">
                                        <p:cTn dur="750" fill="hold" id="13"/>
                                        <p:tgtEl>
                                          <p:spTgt spid="12"/>
                                        </p:tgtEl>
                                        <p:attrNameLst>
                                          <p:attrName>ppt_y</p:attrName>
                                        </p:attrNameLst>
                                      </p:cBhvr>
                                      <p:tavLst>
                                        <p:tav tm="0">
                                          <p:val>
                                            <p:strVal val="1+#ppt_h/2"/>
                                          </p:val>
                                        </p:tav>
                                        <p:tav tm="100000">
                                          <p:val>
                                            <p:strVal val="#ppt_y"/>
                                          </p:val>
                                        </p:tav>
                                      </p:tavLst>
                                    </p:anim>
                                  </p:childTnLst>
                                </p:cTn>
                              </p:par>
                              <p:par>
                                <p:cTn decel="100000" fill="hold" id="14" nodeType="withEffect" presetClass="entr" presetID="2" presetSubtype="4">
                                  <p:stCondLst>
                                    <p:cond delay="500"/>
                                  </p:stCondLst>
                                  <p:childTnLst>
                                    <p:set>
                                      <p:cBhvr>
                                        <p:cTn dur="1" fill="hold" id="15">
                                          <p:stCondLst>
                                            <p:cond delay="0"/>
                                          </p:stCondLst>
                                        </p:cTn>
                                        <p:tgtEl>
                                          <p:spTgt spid="19"/>
                                        </p:tgtEl>
                                        <p:attrNameLst>
                                          <p:attrName>style.visibility</p:attrName>
                                        </p:attrNameLst>
                                      </p:cBhvr>
                                      <p:to>
                                        <p:strVal val="visible"/>
                                      </p:to>
                                    </p:set>
                                    <p:anim calcmode="lin" valueType="num">
                                      <p:cBhvr additive="base">
                                        <p:cTn dur="750" fill="hold" id="16"/>
                                        <p:tgtEl>
                                          <p:spTgt spid="19"/>
                                        </p:tgtEl>
                                        <p:attrNameLst>
                                          <p:attrName>ppt_x</p:attrName>
                                        </p:attrNameLst>
                                      </p:cBhvr>
                                      <p:tavLst>
                                        <p:tav tm="0">
                                          <p:val>
                                            <p:strVal val="#ppt_x"/>
                                          </p:val>
                                        </p:tav>
                                        <p:tav tm="100000">
                                          <p:val>
                                            <p:strVal val="#ppt_x"/>
                                          </p:val>
                                        </p:tav>
                                      </p:tavLst>
                                    </p:anim>
                                    <p:anim calcmode="lin" valueType="num">
                                      <p:cBhvr additive="base">
                                        <p:cTn dur="750" fill="hold" id="17"/>
                                        <p:tgtEl>
                                          <p:spTgt spid="19"/>
                                        </p:tgtEl>
                                        <p:attrNameLst>
                                          <p:attrName>ppt_y</p:attrName>
                                        </p:attrNameLst>
                                      </p:cBhvr>
                                      <p:tavLst>
                                        <p:tav tm="0">
                                          <p:val>
                                            <p:strVal val="1+#ppt_h/2"/>
                                          </p:val>
                                        </p:tav>
                                        <p:tav tm="100000">
                                          <p:val>
                                            <p:strVal val="#ppt_y"/>
                                          </p:val>
                                        </p:tav>
                                      </p:tavLst>
                                    </p:anim>
                                  </p:childTnLst>
                                </p:cTn>
                              </p:par>
                              <p:par>
                                <p:cTn decel="100000" fill="hold" id="18" nodeType="withEffect" presetClass="entr" presetID="2" presetSubtype="4">
                                  <p:stCondLst>
                                    <p:cond delay="1000"/>
                                  </p:stCondLst>
                                  <p:childTnLst>
                                    <p:set>
                                      <p:cBhvr>
                                        <p:cTn dur="1" fill="hold" id="19">
                                          <p:stCondLst>
                                            <p:cond delay="0"/>
                                          </p:stCondLst>
                                        </p:cTn>
                                        <p:tgtEl>
                                          <p:spTgt spid="26"/>
                                        </p:tgtEl>
                                        <p:attrNameLst>
                                          <p:attrName>style.visibility</p:attrName>
                                        </p:attrNameLst>
                                      </p:cBhvr>
                                      <p:to>
                                        <p:strVal val="visible"/>
                                      </p:to>
                                    </p:set>
                                    <p:anim calcmode="lin" valueType="num">
                                      <p:cBhvr additive="base">
                                        <p:cTn dur="750" fill="hold" id="20"/>
                                        <p:tgtEl>
                                          <p:spTgt spid="26"/>
                                        </p:tgtEl>
                                        <p:attrNameLst>
                                          <p:attrName>ppt_x</p:attrName>
                                        </p:attrNameLst>
                                      </p:cBhvr>
                                      <p:tavLst>
                                        <p:tav tm="0">
                                          <p:val>
                                            <p:strVal val="#ppt_x"/>
                                          </p:val>
                                        </p:tav>
                                        <p:tav tm="100000">
                                          <p:val>
                                            <p:strVal val="#ppt_x"/>
                                          </p:val>
                                        </p:tav>
                                      </p:tavLst>
                                    </p:anim>
                                    <p:anim calcmode="lin" valueType="num">
                                      <p:cBhvr additive="base">
                                        <p:cTn dur="750" fill="hold" id="21"/>
                                        <p:tgtEl>
                                          <p:spTgt spid="26"/>
                                        </p:tgtEl>
                                        <p:attrNameLst>
                                          <p:attrName>ppt_y</p:attrName>
                                        </p:attrNameLst>
                                      </p:cBhvr>
                                      <p:tavLst>
                                        <p:tav tm="0">
                                          <p:val>
                                            <p:strVal val="1+#ppt_h/2"/>
                                          </p:val>
                                        </p:tav>
                                        <p:tav tm="100000">
                                          <p:val>
                                            <p:strVal val="#ppt_y"/>
                                          </p:val>
                                        </p:tav>
                                      </p:tavLst>
                                    </p:anim>
                                  </p:childTnLst>
                                </p:cTn>
                              </p:par>
                              <p:par>
                                <p:cTn decel="100000" fill="hold" id="22" nodeType="withEffect" presetClass="entr" presetID="2" presetSubtype="4">
                                  <p:stCondLst>
                                    <p:cond delay="1500"/>
                                  </p:stCondLst>
                                  <p:childTnLst>
                                    <p:set>
                                      <p:cBhvr>
                                        <p:cTn dur="1" fill="hold" id="23">
                                          <p:stCondLst>
                                            <p:cond delay="0"/>
                                          </p:stCondLst>
                                        </p:cTn>
                                        <p:tgtEl>
                                          <p:spTgt spid="33"/>
                                        </p:tgtEl>
                                        <p:attrNameLst>
                                          <p:attrName>style.visibility</p:attrName>
                                        </p:attrNameLst>
                                      </p:cBhvr>
                                      <p:to>
                                        <p:strVal val="visible"/>
                                      </p:to>
                                    </p:set>
                                    <p:anim calcmode="lin" valueType="num">
                                      <p:cBhvr additive="base">
                                        <p:cTn dur="750" fill="hold" id="24"/>
                                        <p:tgtEl>
                                          <p:spTgt spid="33"/>
                                        </p:tgtEl>
                                        <p:attrNameLst>
                                          <p:attrName>ppt_x</p:attrName>
                                        </p:attrNameLst>
                                      </p:cBhvr>
                                      <p:tavLst>
                                        <p:tav tm="0">
                                          <p:val>
                                            <p:strVal val="#ppt_x"/>
                                          </p:val>
                                        </p:tav>
                                        <p:tav tm="100000">
                                          <p:val>
                                            <p:strVal val="#ppt_x"/>
                                          </p:val>
                                        </p:tav>
                                      </p:tavLst>
                                    </p:anim>
                                    <p:anim calcmode="lin" valueType="num">
                                      <p:cBhvr additive="base">
                                        <p:cTn dur="750" fill="hold" id="25"/>
                                        <p:tgtEl>
                                          <p:spTgt spid="33"/>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2000"/>
                                  </p:stCondLst>
                                  <p:childTnLst>
                                    <p:set>
                                      <p:cBhvr>
                                        <p:cTn dur="1" fill="hold" id="27">
                                          <p:stCondLst>
                                            <p:cond delay="0"/>
                                          </p:stCondLst>
                                        </p:cTn>
                                        <p:tgtEl>
                                          <p:spTgt spid="40"/>
                                        </p:tgtEl>
                                        <p:attrNameLst>
                                          <p:attrName>style.visibility</p:attrName>
                                        </p:attrNameLst>
                                      </p:cBhvr>
                                      <p:to>
                                        <p:strVal val="visible"/>
                                      </p:to>
                                    </p:set>
                                    <p:anim calcmode="lin" valueType="num">
                                      <p:cBhvr additive="base">
                                        <p:cTn dur="750" fill="hold" id="28"/>
                                        <p:tgtEl>
                                          <p:spTgt spid="40"/>
                                        </p:tgtEl>
                                        <p:attrNameLst>
                                          <p:attrName>ppt_x</p:attrName>
                                        </p:attrNameLst>
                                      </p:cBhvr>
                                      <p:tavLst>
                                        <p:tav tm="0">
                                          <p:val>
                                            <p:strVal val="#ppt_x"/>
                                          </p:val>
                                        </p:tav>
                                        <p:tav tm="100000">
                                          <p:val>
                                            <p:strVal val="#ppt_x"/>
                                          </p:val>
                                        </p:tav>
                                      </p:tavLst>
                                    </p:anim>
                                    <p:anim calcmode="lin" valueType="num">
                                      <p:cBhvr additive="base">
                                        <p:cTn dur="750" fill="hold" id="29"/>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双括号 10"/>
          <p:cNvSpPr/>
          <p:nvPr/>
        </p:nvSpPr>
        <p:spPr>
          <a:xfrm>
            <a:off x="741286" y="1994839"/>
            <a:ext cx="2258986" cy="2286000"/>
          </a:xfrm>
          <a:prstGeom prst="bracketPair">
            <a:avLst/>
          </a:prstGeom>
          <a:ln w="19050">
            <a:solidFill>
              <a:srgbClr val="56505A"/>
            </a:solidFill>
            <a:prstDash val="sysDash"/>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 name="椭圆 11"/>
          <p:cNvSpPr/>
          <p:nvPr/>
        </p:nvSpPr>
        <p:spPr>
          <a:xfrm>
            <a:off x="1601416" y="4837716"/>
            <a:ext cx="594997" cy="594997"/>
          </a:xfrm>
          <a:prstGeom prst="ellipse">
            <a:avLst/>
          </a:prstGeom>
          <a:solidFill>
            <a:srgbClr val="247CA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695660" y="5586289"/>
            <a:ext cx="406508" cy="406508"/>
          </a:xfrm>
          <a:prstGeom prst="ellipse">
            <a:avLst/>
          </a:prstGeom>
          <a:solidFill>
            <a:srgbClr val="247CA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769398" y="6137067"/>
            <a:ext cx="259032" cy="259032"/>
          </a:xfrm>
          <a:prstGeom prst="ellipse">
            <a:avLst/>
          </a:prstGeom>
          <a:solidFill>
            <a:srgbClr val="247CA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双括号 14"/>
          <p:cNvSpPr/>
          <p:nvPr/>
        </p:nvSpPr>
        <p:spPr>
          <a:xfrm>
            <a:off x="9112078" y="1994839"/>
            <a:ext cx="2258986" cy="2286000"/>
          </a:xfrm>
          <a:prstGeom prst="bracketPair">
            <a:avLst/>
          </a:prstGeom>
          <a:ln w="19050">
            <a:solidFill>
              <a:srgbClr val="A08D7E"/>
            </a:solidFill>
            <a:prstDash val="sysDash"/>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椭圆 15"/>
          <p:cNvSpPr/>
          <p:nvPr/>
        </p:nvSpPr>
        <p:spPr>
          <a:xfrm>
            <a:off x="9972208" y="4837716"/>
            <a:ext cx="594997" cy="594997"/>
          </a:xfrm>
          <a:prstGeom prst="ellipse">
            <a:avLst/>
          </a:prstGeom>
          <a:solidFill>
            <a:srgbClr val="5ABCD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0066452" y="5586289"/>
            <a:ext cx="406508" cy="406508"/>
          </a:xfrm>
          <a:prstGeom prst="ellipse">
            <a:avLst/>
          </a:prstGeom>
          <a:solidFill>
            <a:srgbClr val="5ABCD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10140190" y="6137067"/>
            <a:ext cx="259032" cy="259032"/>
          </a:xfrm>
          <a:prstGeom prst="ellipse">
            <a:avLst/>
          </a:prstGeom>
          <a:solidFill>
            <a:srgbClr val="5ABCD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双括号 18"/>
          <p:cNvSpPr/>
          <p:nvPr/>
        </p:nvSpPr>
        <p:spPr>
          <a:xfrm>
            <a:off x="3533370" y="2011168"/>
            <a:ext cx="2258986" cy="2286000"/>
          </a:xfrm>
          <a:prstGeom prst="bracketPair">
            <a:avLst/>
          </a:prstGeom>
          <a:ln w="19050">
            <a:solidFill>
              <a:srgbClr val="A08D7E"/>
            </a:solidFill>
            <a:prstDash val="sysDash"/>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0" name="椭圆 19"/>
          <p:cNvSpPr/>
          <p:nvPr/>
        </p:nvSpPr>
        <p:spPr>
          <a:xfrm>
            <a:off x="4393500" y="4854045"/>
            <a:ext cx="594997" cy="594997"/>
          </a:xfrm>
          <a:prstGeom prst="ellipse">
            <a:avLst/>
          </a:prstGeom>
          <a:solidFill>
            <a:srgbClr val="5ABCD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4487744" y="5602618"/>
            <a:ext cx="406508" cy="406508"/>
          </a:xfrm>
          <a:prstGeom prst="ellipse">
            <a:avLst/>
          </a:prstGeom>
          <a:solidFill>
            <a:srgbClr val="5ABCD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4561482" y="6153396"/>
            <a:ext cx="259032" cy="259032"/>
          </a:xfrm>
          <a:prstGeom prst="ellipse">
            <a:avLst/>
          </a:prstGeom>
          <a:solidFill>
            <a:srgbClr val="5ABCD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双括号 22"/>
          <p:cNvSpPr/>
          <p:nvPr/>
        </p:nvSpPr>
        <p:spPr>
          <a:xfrm>
            <a:off x="6330256" y="1994839"/>
            <a:ext cx="2258986" cy="2286000"/>
          </a:xfrm>
          <a:prstGeom prst="bracketPair">
            <a:avLst/>
          </a:prstGeom>
          <a:ln w="19050">
            <a:solidFill>
              <a:srgbClr val="56505A"/>
            </a:solidFill>
            <a:prstDash val="sysDash"/>
          </a:ln>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椭圆 23"/>
          <p:cNvSpPr/>
          <p:nvPr/>
        </p:nvSpPr>
        <p:spPr>
          <a:xfrm>
            <a:off x="7190386" y="4837716"/>
            <a:ext cx="594997" cy="594997"/>
          </a:xfrm>
          <a:prstGeom prst="ellipse">
            <a:avLst/>
          </a:prstGeom>
          <a:solidFill>
            <a:srgbClr val="247CA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7284630" y="5586289"/>
            <a:ext cx="406508" cy="406508"/>
          </a:xfrm>
          <a:prstGeom prst="ellipse">
            <a:avLst/>
          </a:prstGeom>
          <a:solidFill>
            <a:srgbClr val="247CA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7358368" y="6137067"/>
            <a:ext cx="259032" cy="259032"/>
          </a:xfrm>
          <a:prstGeom prst="ellipse">
            <a:avLst/>
          </a:prstGeom>
          <a:solidFill>
            <a:srgbClr val="247CA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7" name="组合 26"/>
          <p:cNvGrpSpPr/>
          <p:nvPr/>
        </p:nvGrpSpPr>
        <p:grpSpPr>
          <a:xfrm>
            <a:off x="7024331" y="3766671"/>
            <a:ext cx="928692" cy="928692"/>
            <a:chOff x="6898203" y="3766671"/>
            <a:chExt cx="928692" cy="928692"/>
          </a:xfrm>
        </p:grpSpPr>
        <p:sp>
          <p:nvSpPr>
            <p:cNvPr id="28" name="椭圆 27"/>
            <p:cNvSpPr/>
            <p:nvPr/>
          </p:nvSpPr>
          <p:spPr>
            <a:xfrm>
              <a:off x="6898203" y="3766671"/>
              <a:ext cx="928692" cy="928692"/>
            </a:xfrm>
            <a:prstGeom prst="ellipse">
              <a:avLst/>
            </a:prstGeom>
            <a:solidFill>
              <a:srgbClr val="247CA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223"/>
            <p:cNvSpPr>
              <a:spLocks noChangeAspect="1"/>
            </p:cNvSpPr>
            <p:nvPr/>
          </p:nvSpPr>
          <p:spPr bwMode="auto">
            <a:xfrm>
              <a:off x="7121772" y="4023656"/>
              <a:ext cx="506471" cy="410759"/>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EFEFE"/>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nvGrpSpPr>
          <p:cNvPr id="30" name="组合 29"/>
          <p:cNvGrpSpPr/>
          <p:nvPr/>
        </p:nvGrpSpPr>
        <p:grpSpPr>
          <a:xfrm>
            <a:off x="1435361" y="3766671"/>
            <a:ext cx="928692" cy="928692"/>
            <a:chOff x="1309233" y="3766671"/>
            <a:chExt cx="928692" cy="928692"/>
          </a:xfrm>
        </p:grpSpPr>
        <p:sp>
          <p:nvSpPr>
            <p:cNvPr id="31" name="椭圆 30"/>
            <p:cNvSpPr/>
            <p:nvPr/>
          </p:nvSpPr>
          <p:spPr>
            <a:xfrm>
              <a:off x="1309233" y="3766671"/>
              <a:ext cx="928692" cy="928692"/>
            </a:xfrm>
            <a:prstGeom prst="ellipse">
              <a:avLst/>
            </a:prstGeom>
            <a:solidFill>
              <a:srgbClr val="247CAE"/>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Freeform 16"/>
            <p:cNvSpPr>
              <a:spLocks noEditPoints="1"/>
            </p:cNvSpPr>
            <p:nvPr/>
          </p:nvSpPr>
          <p:spPr bwMode="auto">
            <a:xfrm>
              <a:off x="1608618" y="3981112"/>
              <a:ext cx="388536" cy="442080"/>
            </a:xfrm>
            <a:custGeom>
              <a:gdLst>
                <a:gd fmla="*/ 381 w 598" name="T0"/>
                <a:gd fmla="*/ 84 h 674" name="T1"/>
                <a:gd fmla="*/ 296 w 598" name="T2"/>
                <a:gd fmla="*/ 169 h 674" name="T3"/>
                <a:gd fmla="*/ 212 w 598" name="T4"/>
                <a:gd fmla="*/ 169 h 674" name="T5"/>
                <a:gd fmla="*/ 127 w 598" name="T6"/>
                <a:gd fmla="*/ 84 h 674" name="T7"/>
                <a:gd fmla="*/ 212 w 598" name="T8"/>
                <a:gd fmla="*/ 0 h 674" name="T9"/>
                <a:gd fmla="*/ 296 w 598" name="T10"/>
                <a:gd fmla="*/ 0 h 674" name="T11"/>
                <a:gd fmla="*/ 381 w 598" name="T12"/>
                <a:gd fmla="*/ 84 h 674" name="T13"/>
                <a:gd fmla="*/ 421 w 598" name="T14"/>
                <a:gd fmla="*/ 84 h 674" name="T15"/>
                <a:gd fmla="*/ 423 w 598" name="T16"/>
                <a:gd fmla="*/ 103 h 674" name="T17"/>
                <a:gd fmla="*/ 317 w 598" name="T18"/>
                <a:gd fmla="*/ 209 h 674" name="T19"/>
                <a:gd fmla="*/ 191 w 598" name="T20"/>
                <a:gd fmla="*/ 209 h 674" name="T21"/>
                <a:gd fmla="*/ 85 w 598" name="T22"/>
                <a:gd fmla="*/ 103 h 674" name="T23"/>
                <a:gd fmla="*/ 87 w 598" name="T24"/>
                <a:gd fmla="*/ 84 h 674" name="T25"/>
                <a:gd fmla="*/ 0 w 598" name="T26"/>
                <a:gd fmla="*/ 188 h 674" name="T27"/>
                <a:gd fmla="*/ 0 w 598" name="T28"/>
                <a:gd fmla="*/ 569 h 674" name="T29"/>
                <a:gd fmla="*/ 106 w 598" name="T30"/>
                <a:gd fmla="*/ 674 h 674" name="T31"/>
                <a:gd fmla="*/ 387 w 598" name="T32"/>
                <a:gd fmla="*/ 674 h 674" name="T33"/>
                <a:gd fmla="*/ 272 w 598" name="T34"/>
                <a:gd fmla="*/ 500 h 674" name="T35"/>
                <a:gd fmla="*/ 461 w 598" name="T36"/>
                <a:gd fmla="*/ 311 h 674" name="T37"/>
                <a:gd fmla="*/ 508 w 598" name="T38"/>
                <a:gd fmla="*/ 317 h 674" name="T39"/>
                <a:gd fmla="*/ 508 w 598" name="T40"/>
                <a:gd fmla="*/ 188 h 674" name="T41"/>
                <a:gd fmla="*/ 421 w 598" name="T42"/>
                <a:gd fmla="*/ 84 h 674" name="T43"/>
                <a:gd fmla="*/ 238 w 598" name="T44"/>
                <a:gd fmla="*/ 422 h 674" name="T45"/>
                <a:gd fmla="*/ 238 w 598" name="T46"/>
                <a:gd fmla="*/ 422 h 674" name="T47"/>
                <a:gd fmla="*/ 106 w 598" name="T48"/>
                <a:gd fmla="*/ 422 h 674" name="T49"/>
                <a:gd fmla="*/ 85 w 598" name="T50"/>
                <a:gd fmla="*/ 401 h 674" name="T51"/>
                <a:gd fmla="*/ 106 w 598" name="T52"/>
                <a:gd fmla="*/ 380 h 674" name="T53"/>
                <a:gd fmla="*/ 238 w 598" name="T54"/>
                <a:gd fmla="*/ 380 h 674" name="T55"/>
                <a:gd fmla="*/ 259 w 598" name="T56"/>
                <a:gd fmla="*/ 401 h 674" name="T57"/>
                <a:gd fmla="*/ 238 w 598" name="T58"/>
                <a:gd fmla="*/ 422 h 674" name="T59"/>
                <a:gd fmla="*/ 280 w 598" name="T60"/>
                <a:gd fmla="*/ 338 h 674" name="T61"/>
                <a:gd fmla="*/ 280 w 598" name="T62"/>
                <a:gd fmla="*/ 338 h 674" name="T63"/>
                <a:gd fmla="*/ 106 w 598" name="T64"/>
                <a:gd fmla="*/ 338 h 674" name="T65"/>
                <a:gd fmla="*/ 85 w 598" name="T66"/>
                <a:gd fmla="*/ 317 h 674" name="T67"/>
                <a:gd fmla="*/ 106 w 598" name="T68"/>
                <a:gd fmla="*/ 296 h 674" name="T69"/>
                <a:gd fmla="*/ 280 w 598" name="T70"/>
                <a:gd fmla="*/ 296 h 674" name="T71"/>
                <a:gd fmla="*/ 302 w 598" name="T72"/>
                <a:gd fmla="*/ 317 h 674" name="T73"/>
                <a:gd fmla="*/ 280 w 598" name="T74"/>
                <a:gd fmla="*/ 338 h 674" name="T75"/>
                <a:gd fmla="*/ 496 w 598" name="T76"/>
                <a:gd fmla="*/ 369 h 674" name="T77"/>
                <a:gd fmla="*/ 463 w 598" name="T78"/>
                <a:gd fmla="*/ 365 h 674" name="T79"/>
                <a:gd fmla="*/ 328 w 598" name="T80"/>
                <a:gd fmla="*/ 500 h 674" name="T81"/>
                <a:gd fmla="*/ 434 w 598" name="T82"/>
                <a:gd fmla="*/ 632 h 674" name="T83"/>
                <a:gd fmla="*/ 463 w 598" name="T84"/>
                <a:gd fmla="*/ 635 h 674" name="T85"/>
                <a:gd fmla="*/ 598 w 598" name="T86"/>
                <a:gd fmla="*/ 500 h 674" name="T87"/>
                <a:gd fmla="*/ 496 w 598" name="T88"/>
                <a:gd fmla="*/ 369 h 674" name="T89"/>
                <a:gd fmla="*/ 539 w 598" name="T90"/>
                <a:gd fmla="*/ 481 h 674" name="T91"/>
                <a:gd fmla="*/ 539 w 598" name="T92"/>
                <a:gd fmla="*/ 481 h 674" name="T93"/>
                <a:gd fmla="*/ 496 w 598" name="T94"/>
                <a:gd fmla="*/ 523 h 674" name="T95"/>
                <a:gd fmla="*/ 463 w 598" name="T96"/>
                <a:gd fmla="*/ 557 h 674" name="T97"/>
                <a:gd fmla="*/ 425 w 598" name="T98"/>
                <a:gd fmla="*/ 557 h 674" name="T99"/>
                <a:gd fmla="*/ 386 w 598" name="T100"/>
                <a:gd fmla="*/ 519 h 674" name="T101"/>
                <a:gd fmla="*/ 386 w 598" name="T102"/>
                <a:gd fmla="*/ 481 h 674" name="T103"/>
                <a:gd fmla="*/ 425 w 598" name="T104"/>
                <a:gd fmla="*/ 481 h 674" name="T105"/>
                <a:gd fmla="*/ 444 w 598" name="T106"/>
                <a:gd fmla="*/ 500 h 674" name="T107"/>
                <a:gd fmla="*/ 496 w 598" name="T108"/>
                <a:gd fmla="*/ 447 h 674" name="T109"/>
                <a:gd fmla="*/ 501 w 598" name="T110"/>
                <a:gd fmla="*/ 443 h 674" name="T111"/>
                <a:gd fmla="*/ 539 w 598" name="T112"/>
                <a:gd fmla="*/ 443 h 674" name="T113"/>
                <a:gd fmla="*/ 539 w 598" name="T114"/>
                <a:gd fmla="*/ 481 h 6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74" w="598">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FEFEFE"/>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3" name="组合 32"/>
          <p:cNvGrpSpPr/>
          <p:nvPr/>
        </p:nvGrpSpPr>
        <p:grpSpPr>
          <a:xfrm>
            <a:off x="4227445" y="3783000"/>
            <a:ext cx="928692" cy="928692"/>
            <a:chOff x="4101317" y="3783000"/>
            <a:chExt cx="928692" cy="928692"/>
          </a:xfrm>
        </p:grpSpPr>
        <p:sp>
          <p:nvSpPr>
            <p:cNvPr id="34" name="椭圆 33"/>
            <p:cNvSpPr/>
            <p:nvPr/>
          </p:nvSpPr>
          <p:spPr>
            <a:xfrm>
              <a:off x="4101317" y="3783000"/>
              <a:ext cx="928692" cy="928692"/>
            </a:xfrm>
            <a:prstGeom prst="ellipse">
              <a:avLst/>
            </a:prstGeom>
            <a:solidFill>
              <a:srgbClr val="5ABCD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Freeform 12"/>
            <p:cNvSpPr>
              <a:spLocks noEditPoints="1"/>
            </p:cNvSpPr>
            <p:nvPr/>
          </p:nvSpPr>
          <p:spPr bwMode="auto">
            <a:xfrm>
              <a:off x="4360340" y="4042718"/>
              <a:ext cx="463802" cy="345699"/>
            </a:xfrm>
            <a:custGeom>
              <a:gdLst>
                <a:gd fmla="*/ 201 w 983" name="T0"/>
                <a:gd fmla="*/ 386 h 731" name="T1"/>
                <a:gd fmla="*/ 359 w 983" name="T2"/>
                <a:gd fmla="*/ 110 h 731" name="T3"/>
                <a:gd fmla="*/ 398 w 983" name="T4"/>
                <a:gd fmla="*/ 64 h 731" name="T5"/>
                <a:gd fmla="*/ 759 w 983" name="T6"/>
                <a:gd fmla="*/ 93 h 731" name="T7"/>
                <a:gd fmla="*/ 738 w 983" name="T8"/>
                <a:gd fmla="*/ 49 h 731" name="T9"/>
                <a:gd fmla="*/ 821 w 983" name="T10"/>
                <a:gd fmla="*/ 24 h 731" name="T11"/>
                <a:gd fmla="*/ 877 w 983" name="T12"/>
                <a:gd fmla="*/ 27 h 731" name="T13"/>
                <a:gd fmla="*/ 859 w 983" name="T14"/>
                <a:gd fmla="*/ 109 h 731" name="T15"/>
                <a:gd fmla="*/ 830 w 983" name="T16"/>
                <a:gd fmla="*/ 154 h 731" name="T17"/>
                <a:gd fmla="*/ 623 w 983" name="T18"/>
                <a:gd fmla="*/ 344 h 731" name="T19"/>
                <a:gd fmla="*/ 622 w 983" name="T20"/>
                <a:gd fmla="*/ 345 h 731" name="T21"/>
                <a:gd fmla="*/ 952 w 983" name="T22"/>
                <a:gd fmla="*/ 670 h 731" name="T23"/>
                <a:gd fmla="*/ 952 w 983" name="T24"/>
                <a:gd fmla="*/ 731 h 731" name="T25"/>
                <a:gd fmla="*/ 763 w 983" name="T26"/>
                <a:gd fmla="*/ 731 h 731" name="T27"/>
                <a:gd fmla="*/ 558 w 983" name="T28"/>
                <a:gd fmla="*/ 731 h 731" name="T29"/>
                <a:gd fmla="*/ 353 w 983" name="T30"/>
                <a:gd fmla="*/ 731 h 731" name="T31"/>
                <a:gd fmla="*/ 148 w 983" name="T32"/>
                <a:gd fmla="*/ 731 h 731" name="T33"/>
                <a:gd fmla="*/ 0 w 983" name="T34"/>
                <a:gd fmla="*/ 701 h 731" name="T35"/>
                <a:gd fmla="*/ 31 w 983" name="T36"/>
                <a:gd fmla="*/ 0 h 731" name="T37"/>
                <a:gd fmla="*/ 62 w 983" name="T38"/>
                <a:gd fmla="*/ 670 h 731" name="T39"/>
                <a:gd fmla="*/ 148 w 983" name="T40"/>
                <a:gd fmla="*/ 530 h 731" name="T41"/>
                <a:gd fmla="*/ 236 w 983" name="T42"/>
                <a:gd fmla="*/ 499 h 731" name="T43"/>
                <a:gd fmla="*/ 267 w 983" name="T44"/>
                <a:gd fmla="*/ 670 h 731" name="T45"/>
                <a:gd fmla="*/ 353 w 983" name="T46"/>
                <a:gd fmla="*/ 316 h 731" name="T47"/>
                <a:gd fmla="*/ 441 w 983" name="T48"/>
                <a:gd fmla="*/ 286 h 731" name="T49"/>
                <a:gd fmla="*/ 472 w 983" name="T50"/>
                <a:gd fmla="*/ 670 h 731" name="T51"/>
                <a:gd fmla="*/ 558 w 983" name="T52"/>
                <a:gd fmla="*/ 421 h 731" name="T53"/>
                <a:gd fmla="*/ 646 w 983" name="T54"/>
                <a:gd fmla="*/ 390 h 731" name="T55"/>
                <a:gd fmla="*/ 677 w 983" name="T56"/>
                <a:gd fmla="*/ 670 h 731" name="T57"/>
                <a:gd fmla="*/ 763 w 983" name="T58"/>
                <a:gd fmla="*/ 245 h 731" name="T59"/>
                <a:gd fmla="*/ 851 w 983" name="T60"/>
                <a:gd fmla="*/ 214 h 731" name="T61"/>
                <a:gd fmla="*/ 881 w 983" name="T62"/>
                <a:gd fmla="*/ 670 h 7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31" w="983">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EFEFE"/>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36" name="组合 35"/>
          <p:cNvGrpSpPr/>
          <p:nvPr/>
        </p:nvGrpSpPr>
        <p:grpSpPr>
          <a:xfrm>
            <a:off x="9806153" y="3766671"/>
            <a:ext cx="928692" cy="928692"/>
            <a:chOff x="9680025" y="3766671"/>
            <a:chExt cx="928692" cy="928692"/>
          </a:xfrm>
        </p:grpSpPr>
        <p:sp>
          <p:nvSpPr>
            <p:cNvPr id="37" name="椭圆 36"/>
            <p:cNvSpPr/>
            <p:nvPr/>
          </p:nvSpPr>
          <p:spPr>
            <a:xfrm>
              <a:off x="9680025" y="3766671"/>
              <a:ext cx="928692" cy="928692"/>
            </a:xfrm>
            <a:prstGeom prst="ellipse">
              <a:avLst/>
            </a:prstGeom>
            <a:solidFill>
              <a:srgbClr val="5ABCD2"/>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Freeform 16"/>
            <p:cNvSpPr>
              <a:spLocks noEditPoints="1"/>
            </p:cNvSpPr>
            <p:nvPr/>
          </p:nvSpPr>
          <p:spPr bwMode="auto">
            <a:xfrm>
              <a:off x="9903123" y="4046694"/>
              <a:ext cx="486189" cy="387721"/>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39" name="矩形 47"/>
          <p:cNvSpPr>
            <a:spLocks noChangeArrowheads="1"/>
          </p:cNvSpPr>
          <p:nvPr/>
        </p:nvSpPr>
        <p:spPr bwMode="auto">
          <a:xfrm>
            <a:off x="1222012" y="1933560"/>
            <a:ext cx="1443517" cy="3895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0170C1"/>
                </a:solidFill>
              </a:rPr>
              <a:t>单击此处输入标题</a:t>
            </a:r>
          </a:p>
          <a:p>
            <a:pPr>
              <a:buNone/>
            </a:pPr>
            <a:r>
              <a:rPr altLang="en-US" lang="zh-CN" sz="2400">
                <a:solidFill>
                  <a:srgbClr val="0170C1"/>
                </a:solidFill>
              </a:rPr>
              <a:t>请在这里输入您的主要叙述内容</a:t>
            </a:r>
          </a:p>
          <a:p>
            <a:pPr>
              <a:buNone/>
            </a:pPr>
            <a:r>
              <a:rPr altLang="en-US" lang="zh-CN" sz="2400">
                <a:solidFill>
                  <a:srgbClr val="0170C1"/>
                </a:solidFill>
              </a:rPr>
              <a:t>请在这里输入您的主要叙述内容</a:t>
            </a:r>
          </a:p>
        </p:txBody>
      </p:sp>
      <p:sp>
        <p:nvSpPr>
          <p:cNvPr id="40" name="矩形 47"/>
          <p:cNvSpPr>
            <a:spLocks noChangeArrowheads="1"/>
          </p:cNvSpPr>
          <p:nvPr/>
        </p:nvSpPr>
        <p:spPr bwMode="auto">
          <a:xfrm>
            <a:off x="3969239" y="1939259"/>
            <a:ext cx="1443517" cy="3895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0170C1"/>
                </a:solidFill>
              </a:rPr>
              <a:t>单击此处输入标题</a:t>
            </a:r>
          </a:p>
          <a:p>
            <a:pPr>
              <a:buNone/>
            </a:pPr>
            <a:r>
              <a:rPr altLang="en-US" lang="zh-CN" sz="2400">
                <a:solidFill>
                  <a:srgbClr val="0170C1"/>
                </a:solidFill>
              </a:rPr>
              <a:t>请在这里输入您的主要叙述内容</a:t>
            </a:r>
          </a:p>
          <a:p>
            <a:pPr>
              <a:buNone/>
            </a:pPr>
            <a:r>
              <a:rPr altLang="en-US" lang="zh-CN" sz="2400">
                <a:solidFill>
                  <a:srgbClr val="0170C1"/>
                </a:solidFill>
              </a:rPr>
              <a:t>请在这里输入您的主要叙述内容</a:t>
            </a:r>
          </a:p>
        </p:txBody>
      </p:sp>
      <p:sp>
        <p:nvSpPr>
          <p:cNvPr id="41" name="矩形 40"/>
          <p:cNvSpPr>
            <a:spLocks noChangeArrowheads="1"/>
          </p:cNvSpPr>
          <p:nvPr/>
        </p:nvSpPr>
        <p:spPr bwMode="auto">
          <a:xfrm>
            <a:off x="6787060" y="1933560"/>
            <a:ext cx="1443517" cy="3895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0170C1"/>
                </a:solidFill>
              </a:rPr>
              <a:t>单击此处输入标题</a:t>
            </a:r>
          </a:p>
          <a:p>
            <a:pPr>
              <a:buNone/>
            </a:pPr>
            <a:r>
              <a:rPr altLang="en-US" lang="zh-CN" sz="2400">
                <a:solidFill>
                  <a:srgbClr val="0170C1"/>
                </a:solidFill>
              </a:rPr>
              <a:t>请在这里输入您的主要叙述内容</a:t>
            </a:r>
          </a:p>
          <a:p>
            <a:pPr>
              <a:buNone/>
            </a:pPr>
            <a:r>
              <a:rPr altLang="en-US" lang="zh-CN" sz="2400">
                <a:solidFill>
                  <a:srgbClr val="0170C1"/>
                </a:solidFill>
              </a:rPr>
              <a:t>请在这里输入您的主要叙述内容</a:t>
            </a:r>
          </a:p>
        </p:txBody>
      </p:sp>
      <p:sp>
        <p:nvSpPr>
          <p:cNvPr id="42" name="矩形 47"/>
          <p:cNvSpPr>
            <a:spLocks noChangeArrowheads="1"/>
          </p:cNvSpPr>
          <p:nvPr/>
        </p:nvSpPr>
        <p:spPr bwMode="auto">
          <a:xfrm>
            <a:off x="9519813" y="1934409"/>
            <a:ext cx="1443517" cy="38953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0170C1"/>
                </a:solidFill>
              </a:rPr>
              <a:t>单击此处输入标题</a:t>
            </a:r>
          </a:p>
          <a:p>
            <a:pPr>
              <a:buNone/>
            </a:pPr>
            <a:r>
              <a:rPr altLang="en-US" lang="zh-CN" sz="2400">
                <a:solidFill>
                  <a:srgbClr val="0170C1"/>
                </a:solidFill>
              </a:rPr>
              <a:t>请在这里输入您的主要叙述内容</a:t>
            </a:r>
          </a:p>
          <a:p>
            <a:pPr>
              <a:buNone/>
            </a:pPr>
            <a:r>
              <a:rPr altLang="en-US" lang="zh-CN" sz="2400">
                <a:solidFill>
                  <a:srgbClr val="0170C1"/>
                </a:solidFill>
              </a:rPr>
              <a:t>请在这里输入您的主要叙述内容</a:t>
            </a:r>
          </a:p>
        </p:txBody>
      </p:sp>
      <p:sp>
        <p:nvSpPr>
          <p:cNvPr id="43" name="文本框 42"/>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423609345"/>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2"/>
                                        </p:tgtEl>
                                        <p:attrNameLst>
                                          <p:attrName>style.visibility</p:attrName>
                                        </p:attrNameLst>
                                      </p:cBhvr>
                                      <p:to>
                                        <p:strVal val="visible"/>
                                      </p:to>
                                    </p:set>
                                    <p:animEffect filter="fade" transition="in">
                                      <p:cBhvr>
                                        <p:cTn dur="500" id="10"/>
                                        <p:tgtEl>
                                          <p:spTgt spid="12"/>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75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childTnLst>
                          </p:cTn>
                        </p:par>
                        <p:par>
                          <p:cTn fill="hold" id="17" nodeType="afterGroup">
                            <p:stCondLst>
                              <p:cond delay="1250"/>
                            </p:stCondLst>
                            <p:childTnLst>
                              <p:par>
                                <p:cTn decel="42000" fill="hold" grpId="0" id="18" nodeType="afterEffect" presetClass="entr" presetID="2" presetSubtype="1">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750" fill="hold" id="20"/>
                                        <p:tgtEl>
                                          <p:spTgt spid="11"/>
                                        </p:tgtEl>
                                        <p:attrNameLst>
                                          <p:attrName>ppt_x</p:attrName>
                                        </p:attrNameLst>
                                      </p:cBhvr>
                                      <p:tavLst>
                                        <p:tav tm="0">
                                          <p:val>
                                            <p:strVal val="#ppt_x"/>
                                          </p:val>
                                        </p:tav>
                                        <p:tav tm="100000">
                                          <p:val>
                                            <p:strVal val="#ppt_x"/>
                                          </p:val>
                                        </p:tav>
                                      </p:tavLst>
                                    </p:anim>
                                    <p:anim calcmode="lin" valueType="num">
                                      <p:cBhvr additive="base">
                                        <p:cTn dur="750" fill="hold" id="21"/>
                                        <p:tgtEl>
                                          <p:spTgt spid="11"/>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10" presetSubtype="0">
                                  <p:stCondLst>
                                    <p:cond delay="0"/>
                                  </p:stCondLst>
                                  <p:childTnLst>
                                    <p:set>
                                      <p:cBhvr>
                                        <p:cTn dur="1" fill="hold" id="24">
                                          <p:stCondLst>
                                            <p:cond delay="0"/>
                                          </p:stCondLst>
                                        </p:cTn>
                                        <p:tgtEl>
                                          <p:spTgt spid="39"/>
                                        </p:tgtEl>
                                        <p:attrNameLst>
                                          <p:attrName>style.visibility</p:attrName>
                                        </p:attrNameLst>
                                      </p:cBhvr>
                                      <p:to>
                                        <p:strVal val="visible"/>
                                      </p:to>
                                    </p:set>
                                    <p:animEffect filter="fade" transition="in">
                                      <p:cBhvr>
                                        <p:cTn dur="500" id="25"/>
                                        <p:tgtEl>
                                          <p:spTgt spid="39"/>
                                        </p:tgtEl>
                                      </p:cBhvr>
                                    </p:animEffect>
                                  </p:childTnLst>
                                </p:cTn>
                              </p:par>
                            </p:childTnLst>
                          </p:cTn>
                        </p:par>
                        <p:par>
                          <p:cTn fill="hold" id="26" nodeType="afterGroup">
                            <p:stCondLst>
                              <p:cond delay="2500"/>
                            </p:stCondLst>
                            <p:childTnLst>
                              <p:par>
                                <p:cTn fill="hold" id="27" nodeType="afterEffect" presetClass="entr" presetID="10" presetSubtype="0">
                                  <p:stCondLst>
                                    <p:cond delay="0"/>
                                  </p:stCondLst>
                                  <p:childTnLst>
                                    <p:set>
                                      <p:cBhvr>
                                        <p:cTn dur="1" fill="hold" id="28">
                                          <p:stCondLst>
                                            <p:cond delay="0"/>
                                          </p:stCondLst>
                                        </p:cTn>
                                        <p:tgtEl>
                                          <p:spTgt spid="33"/>
                                        </p:tgtEl>
                                        <p:attrNameLst>
                                          <p:attrName>style.visibility</p:attrName>
                                        </p:attrNameLst>
                                      </p:cBhvr>
                                      <p:to>
                                        <p:strVal val="visible"/>
                                      </p:to>
                                    </p:set>
                                    <p:animEffect filter="fade" transition="in">
                                      <p:cBhvr>
                                        <p:cTn dur="500" id="29"/>
                                        <p:tgtEl>
                                          <p:spTgt spid="33"/>
                                        </p:tgtEl>
                                      </p:cBhvr>
                                    </p:animEffect>
                                  </p:childTnLst>
                                </p:cTn>
                              </p:par>
                              <p:par>
                                <p:cTn fill="hold" grpId="0" id="30" nodeType="withEffect" presetClass="entr" presetID="10" presetSubtype="0">
                                  <p:stCondLst>
                                    <p:cond delay="25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childTnLst>
                                </p:cTn>
                              </p:par>
                              <p:par>
                                <p:cTn fill="hold" grpId="0" id="33" nodeType="withEffect" presetClass="entr" presetID="10" presetSubtype="0">
                                  <p:stCondLst>
                                    <p:cond delay="500"/>
                                  </p:stCondLst>
                                  <p:childTnLst>
                                    <p:set>
                                      <p:cBhvr>
                                        <p:cTn dur="1" fill="hold" id="34">
                                          <p:stCondLst>
                                            <p:cond delay="0"/>
                                          </p:stCondLst>
                                        </p:cTn>
                                        <p:tgtEl>
                                          <p:spTgt spid="21"/>
                                        </p:tgtEl>
                                        <p:attrNameLst>
                                          <p:attrName>style.visibility</p:attrName>
                                        </p:attrNameLst>
                                      </p:cBhvr>
                                      <p:to>
                                        <p:strVal val="visible"/>
                                      </p:to>
                                    </p:set>
                                    <p:animEffect filter="fade" transition="in">
                                      <p:cBhvr>
                                        <p:cTn dur="500" id="35"/>
                                        <p:tgtEl>
                                          <p:spTgt spid="21"/>
                                        </p:tgtEl>
                                      </p:cBhvr>
                                    </p:animEffect>
                                  </p:childTnLst>
                                </p:cTn>
                              </p:par>
                              <p:par>
                                <p:cTn fill="hold" grpId="0" id="36" nodeType="withEffect" presetClass="entr" presetID="10" presetSubtype="0">
                                  <p:stCondLst>
                                    <p:cond delay="750"/>
                                  </p:stCondLst>
                                  <p:childTnLst>
                                    <p:set>
                                      <p:cBhvr>
                                        <p:cTn dur="1" fill="hold" id="37">
                                          <p:stCondLst>
                                            <p:cond delay="0"/>
                                          </p:stCondLst>
                                        </p:cTn>
                                        <p:tgtEl>
                                          <p:spTgt spid="22"/>
                                        </p:tgtEl>
                                        <p:attrNameLst>
                                          <p:attrName>style.visibility</p:attrName>
                                        </p:attrNameLst>
                                      </p:cBhvr>
                                      <p:to>
                                        <p:strVal val="visible"/>
                                      </p:to>
                                    </p:set>
                                    <p:animEffect filter="fade" transition="in">
                                      <p:cBhvr>
                                        <p:cTn dur="500" id="38"/>
                                        <p:tgtEl>
                                          <p:spTgt spid="22"/>
                                        </p:tgtEl>
                                      </p:cBhvr>
                                    </p:animEffect>
                                  </p:childTnLst>
                                </p:cTn>
                              </p:par>
                            </p:childTnLst>
                          </p:cTn>
                        </p:par>
                        <p:par>
                          <p:cTn fill="hold" id="39" nodeType="afterGroup">
                            <p:stCondLst>
                              <p:cond delay="3750"/>
                            </p:stCondLst>
                            <p:childTnLst>
                              <p:par>
                                <p:cTn decel="42000" fill="hold" grpId="0" id="40" nodeType="afterEffect" presetClass="entr" presetID="2" presetSubtype="1">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additive="base">
                                        <p:cTn dur="750" fill="hold" id="42"/>
                                        <p:tgtEl>
                                          <p:spTgt spid="19"/>
                                        </p:tgtEl>
                                        <p:attrNameLst>
                                          <p:attrName>ppt_x</p:attrName>
                                        </p:attrNameLst>
                                      </p:cBhvr>
                                      <p:tavLst>
                                        <p:tav tm="0">
                                          <p:val>
                                            <p:strVal val="#ppt_x"/>
                                          </p:val>
                                        </p:tav>
                                        <p:tav tm="100000">
                                          <p:val>
                                            <p:strVal val="#ppt_x"/>
                                          </p:val>
                                        </p:tav>
                                      </p:tavLst>
                                    </p:anim>
                                    <p:anim calcmode="lin" valueType="num">
                                      <p:cBhvr additive="base">
                                        <p:cTn dur="750" fill="hold" id="43"/>
                                        <p:tgtEl>
                                          <p:spTgt spid="19"/>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4500"/>
                            </p:stCondLst>
                            <p:childTnLst>
                              <p:par>
                                <p:cTn fill="hold" grpId="0" id="45" nodeType="afterEffect" presetClass="entr" presetID="10" presetSubtype="0">
                                  <p:stCondLst>
                                    <p:cond delay="0"/>
                                  </p:stCondLst>
                                  <p:childTnLst>
                                    <p:set>
                                      <p:cBhvr>
                                        <p:cTn dur="1" fill="hold" id="46">
                                          <p:stCondLst>
                                            <p:cond delay="0"/>
                                          </p:stCondLst>
                                        </p:cTn>
                                        <p:tgtEl>
                                          <p:spTgt spid="40"/>
                                        </p:tgtEl>
                                        <p:attrNameLst>
                                          <p:attrName>style.visibility</p:attrName>
                                        </p:attrNameLst>
                                      </p:cBhvr>
                                      <p:to>
                                        <p:strVal val="visible"/>
                                      </p:to>
                                    </p:set>
                                    <p:animEffect filter="fade" transition="in">
                                      <p:cBhvr>
                                        <p:cTn dur="500" id="47"/>
                                        <p:tgtEl>
                                          <p:spTgt spid="40"/>
                                        </p:tgtEl>
                                      </p:cBhvr>
                                    </p:animEffect>
                                  </p:childTnLst>
                                </p:cTn>
                              </p:par>
                            </p:childTnLst>
                          </p:cTn>
                        </p:par>
                        <p:par>
                          <p:cTn fill="hold" id="48" nodeType="afterGroup">
                            <p:stCondLst>
                              <p:cond delay="5000"/>
                            </p:stCondLst>
                            <p:childTnLst>
                              <p:par>
                                <p:cTn fill="hold" id="49" nodeType="afterEffect" presetClass="entr" presetID="10" presetSubtype="0">
                                  <p:stCondLst>
                                    <p:cond delay="0"/>
                                  </p:stCondLst>
                                  <p:childTnLst>
                                    <p:set>
                                      <p:cBhvr>
                                        <p:cTn dur="1" fill="hold" id="50">
                                          <p:stCondLst>
                                            <p:cond delay="0"/>
                                          </p:stCondLst>
                                        </p:cTn>
                                        <p:tgtEl>
                                          <p:spTgt spid="27"/>
                                        </p:tgtEl>
                                        <p:attrNameLst>
                                          <p:attrName>style.visibility</p:attrName>
                                        </p:attrNameLst>
                                      </p:cBhvr>
                                      <p:to>
                                        <p:strVal val="visible"/>
                                      </p:to>
                                    </p:set>
                                    <p:animEffect filter="fade" transition="in">
                                      <p:cBhvr>
                                        <p:cTn dur="500" id="51"/>
                                        <p:tgtEl>
                                          <p:spTgt spid="27"/>
                                        </p:tgtEl>
                                      </p:cBhvr>
                                    </p:animEffect>
                                  </p:childTnLst>
                                </p:cTn>
                              </p:par>
                              <p:par>
                                <p:cTn fill="hold" grpId="0" id="52" nodeType="withEffect" presetClass="entr" presetID="10" presetSubtype="0">
                                  <p:stCondLst>
                                    <p:cond delay="250"/>
                                  </p:stCondLst>
                                  <p:childTnLst>
                                    <p:set>
                                      <p:cBhvr>
                                        <p:cTn dur="1" fill="hold" id="53">
                                          <p:stCondLst>
                                            <p:cond delay="0"/>
                                          </p:stCondLst>
                                        </p:cTn>
                                        <p:tgtEl>
                                          <p:spTgt spid="24"/>
                                        </p:tgtEl>
                                        <p:attrNameLst>
                                          <p:attrName>style.visibility</p:attrName>
                                        </p:attrNameLst>
                                      </p:cBhvr>
                                      <p:to>
                                        <p:strVal val="visible"/>
                                      </p:to>
                                    </p:set>
                                    <p:animEffect filter="fade" transition="in">
                                      <p:cBhvr>
                                        <p:cTn dur="500" id="54"/>
                                        <p:tgtEl>
                                          <p:spTgt spid="24"/>
                                        </p:tgtEl>
                                      </p:cBhvr>
                                    </p:animEffect>
                                  </p:childTnLst>
                                </p:cTn>
                              </p:par>
                              <p:par>
                                <p:cTn fill="hold" grpId="0" id="55" nodeType="withEffect" presetClass="entr" presetID="10" presetSubtype="0">
                                  <p:stCondLst>
                                    <p:cond delay="500"/>
                                  </p:stCondLst>
                                  <p:childTnLst>
                                    <p:set>
                                      <p:cBhvr>
                                        <p:cTn dur="1" fill="hold" id="56">
                                          <p:stCondLst>
                                            <p:cond delay="0"/>
                                          </p:stCondLst>
                                        </p:cTn>
                                        <p:tgtEl>
                                          <p:spTgt spid="25"/>
                                        </p:tgtEl>
                                        <p:attrNameLst>
                                          <p:attrName>style.visibility</p:attrName>
                                        </p:attrNameLst>
                                      </p:cBhvr>
                                      <p:to>
                                        <p:strVal val="visible"/>
                                      </p:to>
                                    </p:set>
                                    <p:animEffect filter="fade" transition="in">
                                      <p:cBhvr>
                                        <p:cTn dur="500" id="57"/>
                                        <p:tgtEl>
                                          <p:spTgt spid="25"/>
                                        </p:tgtEl>
                                      </p:cBhvr>
                                    </p:animEffect>
                                  </p:childTnLst>
                                </p:cTn>
                              </p:par>
                              <p:par>
                                <p:cTn fill="hold" grpId="0" id="58" nodeType="withEffect" presetClass="entr" presetID="10" presetSubtype="0">
                                  <p:stCondLst>
                                    <p:cond delay="750"/>
                                  </p:stCondLst>
                                  <p:childTnLst>
                                    <p:set>
                                      <p:cBhvr>
                                        <p:cTn dur="1" fill="hold" id="59">
                                          <p:stCondLst>
                                            <p:cond delay="0"/>
                                          </p:stCondLst>
                                        </p:cTn>
                                        <p:tgtEl>
                                          <p:spTgt spid="26"/>
                                        </p:tgtEl>
                                        <p:attrNameLst>
                                          <p:attrName>style.visibility</p:attrName>
                                        </p:attrNameLst>
                                      </p:cBhvr>
                                      <p:to>
                                        <p:strVal val="visible"/>
                                      </p:to>
                                    </p:set>
                                    <p:animEffect filter="fade" transition="in">
                                      <p:cBhvr>
                                        <p:cTn dur="500" id="60"/>
                                        <p:tgtEl>
                                          <p:spTgt spid="26"/>
                                        </p:tgtEl>
                                      </p:cBhvr>
                                    </p:animEffect>
                                  </p:childTnLst>
                                </p:cTn>
                              </p:par>
                            </p:childTnLst>
                          </p:cTn>
                        </p:par>
                        <p:par>
                          <p:cTn fill="hold" id="61" nodeType="afterGroup">
                            <p:stCondLst>
                              <p:cond delay="6250"/>
                            </p:stCondLst>
                            <p:childTnLst>
                              <p:par>
                                <p:cTn decel="42000" fill="hold" grpId="0" id="62" nodeType="afterEffect" presetClass="entr" presetID="2" presetSubtype="1">
                                  <p:stCondLst>
                                    <p:cond delay="0"/>
                                  </p:stCondLst>
                                  <p:childTnLst>
                                    <p:set>
                                      <p:cBhvr>
                                        <p:cTn dur="1" fill="hold" id="63">
                                          <p:stCondLst>
                                            <p:cond delay="0"/>
                                          </p:stCondLst>
                                        </p:cTn>
                                        <p:tgtEl>
                                          <p:spTgt spid="23"/>
                                        </p:tgtEl>
                                        <p:attrNameLst>
                                          <p:attrName>style.visibility</p:attrName>
                                        </p:attrNameLst>
                                      </p:cBhvr>
                                      <p:to>
                                        <p:strVal val="visible"/>
                                      </p:to>
                                    </p:set>
                                    <p:anim calcmode="lin" valueType="num">
                                      <p:cBhvr additive="base">
                                        <p:cTn dur="750" fill="hold" id="64"/>
                                        <p:tgtEl>
                                          <p:spTgt spid="23"/>
                                        </p:tgtEl>
                                        <p:attrNameLst>
                                          <p:attrName>ppt_x</p:attrName>
                                        </p:attrNameLst>
                                      </p:cBhvr>
                                      <p:tavLst>
                                        <p:tav tm="0">
                                          <p:val>
                                            <p:strVal val="#ppt_x"/>
                                          </p:val>
                                        </p:tav>
                                        <p:tav tm="100000">
                                          <p:val>
                                            <p:strVal val="#ppt_x"/>
                                          </p:val>
                                        </p:tav>
                                      </p:tavLst>
                                    </p:anim>
                                    <p:anim calcmode="lin" valueType="num">
                                      <p:cBhvr additive="base">
                                        <p:cTn dur="750" fill="hold" id="65"/>
                                        <p:tgtEl>
                                          <p:spTgt spid="23"/>
                                        </p:tgtEl>
                                        <p:attrNameLst>
                                          <p:attrName>ppt_y</p:attrName>
                                        </p:attrNameLst>
                                      </p:cBhvr>
                                      <p:tavLst>
                                        <p:tav tm="0">
                                          <p:val>
                                            <p:strVal val="0-#ppt_h/2"/>
                                          </p:val>
                                        </p:tav>
                                        <p:tav tm="100000">
                                          <p:val>
                                            <p:strVal val="#ppt_y"/>
                                          </p:val>
                                        </p:tav>
                                      </p:tavLst>
                                    </p:anim>
                                  </p:childTnLst>
                                </p:cTn>
                              </p:par>
                            </p:childTnLst>
                          </p:cTn>
                        </p:par>
                        <p:par>
                          <p:cTn fill="hold" id="66" nodeType="afterGroup">
                            <p:stCondLst>
                              <p:cond delay="7000"/>
                            </p:stCondLst>
                            <p:childTnLst>
                              <p:par>
                                <p:cTn fill="hold" grpId="0" id="67" nodeType="afterEffect" presetClass="entr" presetID="10" presetSubtype="0">
                                  <p:stCondLst>
                                    <p:cond delay="0"/>
                                  </p:stCondLst>
                                  <p:childTnLst>
                                    <p:set>
                                      <p:cBhvr>
                                        <p:cTn dur="1" fill="hold" id="68">
                                          <p:stCondLst>
                                            <p:cond delay="0"/>
                                          </p:stCondLst>
                                        </p:cTn>
                                        <p:tgtEl>
                                          <p:spTgt spid="41"/>
                                        </p:tgtEl>
                                        <p:attrNameLst>
                                          <p:attrName>style.visibility</p:attrName>
                                        </p:attrNameLst>
                                      </p:cBhvr>
                                      <p:to>
                                        <p:strVal val="visible"/>
                                      </p:to>
                                    </p:set>
                                    <p:animEffect filter="fade" transition="in">
                                      <p:cBhvr>
                                        <p:cTn dur="500" id="69"/>
                                        <p:tgtEl>
                                          <p:spTgt spid="41"/>
                                        </p:tgtEl>
                                      </p:cBhvr>
                                    </p:animEffect>
                                  </p:childTnLst>
                                </p:cTn>
                              </p:par>
                            </p:childTnLst>
                          </p:cTn>
                        </p:par>
                        <p:par>
                          <p:cTn fill="hold" id="70" nodeType="afterGroup">
                            <p:stCondLst>
                              <p:cond delay="7500"/>
                            </p:stCondLst>
                            <p:childTnLst>
                              <p:par>
                                <p:cTn fill="hold" id="71" nodeType="afterEffect" presetClass="entr" presetID="10" presetSubtype="0">
                                  <p:stCondLst>
                                    <p:cond delay="0"/>
                                  </p:stCondLst>
                                  <p:childTnLst>
                                    <p:set>
                                      <p:cBhvr>
                                        <p:cTn dur="1" fill="hold" id="72">
                                          <p:stCondLst>
                                            <p:cond delay="0"/>
                                          </p:stCondLst>
                                        </p:cTn>
                                        <p:tgtEl>
                                          <p:spTgt spid="36"/>
                                        </p:tgtEl>
                                        <p:attrNameLst>
                                          <p:attrName>style.visibility</p:attrName>
                                        </p:attrNameLst>
                                      </p:cBhvr>
                                      <p:to>
                                        <p:strVal val="visible"/>
                                      </p:to>
                                    </p:set>
                                    <p:animEffect filter="fade" transition="in">
                                      <p:cBhvr>
                                        <p:cTn dur="500" id="73"/>
                                        <p:tgtEl>
                                          <p:spTgt spid="36"/>
                                        </p:tgtEl>
                                      </p:cBhvr>
                                    </p:animEffect>
                                  </p:childTnLst>
                                </p:cTn>
                              </p:par>
                              <p:par>
                                <p:cTn fill="hold" grpId="0" id="74" nodeType="withEffect" presetClass="entr" presetID="10" presetSubtype="0">
                                  <p:stCondLst>
                                    <p:cond delay="250"/>
                                  </p:stCondLst>
                                  <p:childTnLst>
                                    <p:set>
                                      <p:cBhvr>
                                        <p:cTn dur="1" fill="hold" id="75">
                                          <p:stCondLst>
                                            <p:cond delay="0"/>
                                          </p:stCondLst>
                                        </p:cTn>
                                        <p:tgtEl>
                                          <p:spTgt spid="16"/>
                                        </p:tgtEl>
                                        <p:attrNameLst>
                                          <p:attrName>style.visibility</p:attrName>
                                        </p:attrNameLst>
                                      </p:cBhvr>
                                      <p:to>
                                        <p:strVal val="visible"/>
                                      </p:to>
                                    </p:set>
                                    <p:animEffect filter="fade" transition="in">
                                      <p:cBhvr>
                                        <p:cTn dur="500" id="76"/>
                                        <p:tgtEl>
                                          <p:spTgt spid="16"/>
                                        </p:tgtEl>
                                      </p:cBhvr>
                                    </p:animEffect>
                                  </p:childTnLst>
                                </p:cTn>
                              </p:par>
                              <p:par>
                                <p:cTn fill="hold" grpId="0" id="77" nodeType="withEffect" presetClass="entr" presetID="10" presetSubtype="0">
                                  <p:stCondLst>
                                    <p:cond delay="500"/>
                                  </p:stCondLst>
                                  <p:childTnLst>
                                    <p:set>
                                      <p:cBhvr>
                                        <p:cTn dur="1" fill="hold" id="78">
                                          <p:stCondLst>
                                            <p:cond delay="0"/>
                                          </p:stCondLst>
                                        </p:cTn>
                                        <p:tgtEl>
                                          <p:spTgt spid="17"/>
                                        </p:tgtEl>
                                        <p:attrNameLst>
                                          <p:attrName>style.visibility</p:attrName>
                                        </p:attrNameLst>
                                      </p:cBhvr>
                                      <p:to>
                                        <p:strVal val="visible"/>
                                      </p:to>
                                    </p:set>
                                    <p:animEffect filter="fade" transition="in">
                                      <p:cBhvr>
                                        <p:cTn dur="500" id="79"/>
                                        <p:tgtEl>
                                          <p:spTgt spid="17"/>
                                        </p:tgtEl>
                                      </p:cBhvr>
                                    </p:animEffect>
                                  </p:childTnLst>
                                </p:cTn>
                              </p:par>
                              <p:par>
                                <p:cTn fill="hold" grpId="0" id="80" nodeType="withEffect" presetClass="entr" presetID="10" presetSubtype="0">
                                  <p:stCondLst>
                                    <p:cond delay="750"/>
                                  </p:stCondLst>
                                  <p:childTnLst>
                                    <p:set>
                                      <p:cBhvr>
                                        <p:cTn dur="1" fill="hold" id="81">
                                          <p:stCondLst>
                                            <p:cond delay="0"/>
                                          </p:stCondLst>
                                        </p:cTn>
                                        <p:tgtEl>
                                          <p:spTgt spid="18"/>
                                        </p:tgtEl>
                                        <p:attrNameLst>
                                          <p:attrName>style.visibility</p:attrName>
                                        </p:attrNameLst>
                                      </p:cBhvr>
                                      <p:to>
                                        <p:strVal val="visible"/>
                                      </p:to>
                                    </p:set>
                                    <p:animEffect filter="fade" transition="in">
                                      <p:cBhvr>
                                        <p:cTn dur="500" id="82"/>
                                        <p:tgtEl>
                                          <p:spTgt spid="18"/>
                                        </p:tgtEl>
                                      </p:cBhvr>
                                    </p:animEffect>
                                  </p:childTnLst>
                                </p:cTn>
                              </p:par>
                            </p:childTnLst>
                          </p:cTn>
                        </p:par>
                        <p:par>
                          <p:cTn fill="hold" id="83" nodeType="afterGroup">
                            <p:stCondLst>
                              <p:cond delay="8750"/>
                            </p:stCondLst>
                            <p:childTnLst>
                              <p:par>
                                <p:cTn decel="42000" fill="hold" grpId="0" id="84" nodeType="afterEffect" presetClass="entr" presetID="2" presetSubtype="1">
                                  <p:stCondLst>
                                    <p:cond delay="0"/>
                                  </p:stCondLst>
                                  <p:childTnLst>
                                    <p:set>
                                      <p:cBhvr>
                                        <p:cTn dur="1" fill="hold" id="85">
                                          <p:stCondLst>
                                            <p:cond delay="0"/>
                                          </p:stCondLst>
                                        </p:cTn>
                                        <p:tgtEl>
                                          <p:spTgt spid="15"/>
                                        </p:tgtEl>
                                        <p:attrNameLst>
                                          <p:attrName>style.visibility</p:attrName>
                                        </p:attrNameLst>
                                      </p:cBhvr>
                                      <p:to>
                                        <p:strVal val="visible"/>
                                      </p:to>
                                    </p:set>
                                    <p:anim calcmode="lin" valueType="num">
                                      <p:cBhvr additive="base">
                                        <p:cTn dur="750" fill="hold" id="86"/>
                                        <p:tgtEl>
                                          <p:spTgt spid="15"/>
                                        </p:tgtEl>
                                        <p:attrNameLst>
                                          <p:attrName>ppt_x</p:attrName>
                                        </p:attrNameLst>
                                      </p:cBhvr>
                                      <p:tavLst>
                                        <p:tav tm="0">
                                          <p:val>
                                            <p:strVal val="#ppt_x"/>
                                          </p:val>
                                        </p:tav>
                                        <p:tav tm="100000">
                                          <p:val>
                                            <p:strVal val="#ppt_x"/>
                                          </p:val>
                                        </p:tav>
                                      </p:tavLst>
                                    </p:anim>
                                    <p:anim calcmode="lin" valueType="num">
                                      <p:cBhvr additive="base">
                                        <p:cTn dur="750" fill="hold" id="87"/>
                                        <p:tgtEl>
                                          <p:spTgt spid="15"/>
                                        </p:tgtEl>
                                        <p:attrNameLst>
                                          <p:attrName>ppt_y</p:attrName>
                                        </p:attrNameLst>
                                      </p:cBhvr>
                                      <p:tavLst>
                                        <p:tav tm="0">
                                          <p:val>
                                            <p:strVal val="0-#ppt_h/2"/>
                                          </p:val>
                                        </p:tav>
                                        <p:tav tm="100000">
                                          <p:val>
                                            <p:strVal val="#ppt_y"/>
                                          </p:val>
                                        </p:tav>
                                      </p:tavLst>
                                    </p:anim>
                                  </p:childTnLst>
                                </p:cTn>
                              </p:par>
                            </p:childTnLst>
                          </p:cTn>
                        </p:par>
                        <p:par>
                          <p:cTn fill="hold" id="88" nodeType="afterGroup">
                            <p:stCondLst>
                              <p:cond delay="9500"/>
                            </p:stCondLst>
                            <p:childTnLst>
                              <p:par>
                                <p:cTn fill="hold" grpId="0" id="89" nodeType="afterEffect" presetClass="entr" presetID="10" presetSubtype="0">
                                  <p:stCondLst>
                                    <p:cond delay="0"/>
                                  </p:stCondLst>
                                  <p:childTnLst>
                                    <p:set>
                                      <p:cBhvr>
                                        <p:cTn dur="1" fill="hold" id="90">
                                          <p:stCondLst>
                                            <p:cond delay="0"/>
                                          </p:stCondLst>
                                        </p:cTn>
                                        <p:tgtEl>
                                          <p:spTgt spid="42"/>
                                        </p:tgtEl>
                                        <p:attrNameLst>
                                          <p:attrName>style.visibility</p:attrName>
                                        </p:attrNameLst>
                                      </p:cBhvr>
                                      <p:to>
                                        <p:strVal val="visible"/>
                                      </p:to>
                                    </p:set>
                                    <p:animEffect filter="fade" transition="in">
                                      <p:cBhvr>
                                        <p:cTn dur="500" id="91"/>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39"/>
      <p:bldP grpId="0" spid="40"/>
      <p:bldP grpId="0" spid="41"/>
      <p:bldP grpId="0" spid="4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3963920" y="2070403"/>
            <a:ext cx="1439943" cy="1418743"/>
            <a:chOff x="4025900" y="2024063"/>
            <a:chExt cx="1401763" cy="1381125"/>
          </a:xfrm>
          <a:solidFill>
            <a:srgbClr val="247CAE"/>
          </a:solidFill>
        </p:grpSpPr>
        <p:sp>
          <p:nvSpPr>
            <p:cNvPr id="12" name="Freeform 12"/>
            <p:cNvSpPr/>
            <p:nvPr/>
          </p:nvSpPr>
          <p:spPr bwMode="auto">
            <a:xfrm>
              <a:off x="4025900" y="2024063"/>
              <a:ext cx="1401763" cy="1381125"/>
            </a:xfrm>
            <a:custGeom>
              <a:gdLst>
                <a:gd fmla="*/ 145 w 469" name="T0"/>
                <a:gd fmla="*/ 291 h 463" name="T1"/>
                <a:gd fmla="*/ 39 w 469" name="T2"/>
                <a:gd fmla="*/ 297 h 463" name="T3"/>
                <a:gd fmla="*/ 14 w 469" name="T4"/>
                <a:gd fmla="*/ 293 h 463" name="T5"/>
                <a:gd fmla="*/ 11 w 469" name="T6"/>
                <a:gd fmla="*/ 266 h 463" name="T7"/>
                <a:gd fmla="*/ 35 w 469" name="T8"/>
                <a:gd fmla="*/ 255 h 463" name="T9"/>
                <a:gd fmla="*/ 121 w 469" name="T10"/>
                <a:gd fmla="*/ 229 h 463" name="T11"/>
                <a:gd fmla="*/ 246 w 469" name="T12"/>
                <a:gd fmla="*/ 99 h 463" name="T13"/>
                <a:gd fmla="*/ 261 w 469" name="T14"/>
                <a:gd fmla="*/ 43 h 463" name="T15"/>
                <a:gd fmla="*/ 274 w 469" name="T16"/>
                <a:gd fmla="*/ 10 h 463" name="T17"/>
                <a:gd fmla="*/ 294 w 469" name="T18"/>
                <a:gd fmla="*/ 1 h 463" name="T19"/>
                <a:gd fmla="*/ 309 w 469" name="T20"/>
                <a:gd fmla="*/ 17 h 463" name="T21"/>
                <a:gd fmla="*/ 312 w 469" name="T22"/>
                <a:gd fmla="*/ 50 h 463" name="T23"/>
                <a:gd fmla="*/ 310 w 469" name="T24"/>
                <a:gd fmla="*/ 134 h 463" name="T25"/>
                <a:gd fmla="*/ 367 w 469" name="T26"/>
                <a:gd fmla="*/ 242 h 463" name="T27"/>
                <a:gd fmla="*/ 441 w 469" name="T28"/>
                <a:gd fmla="*/ 323 h 463" name="T29"/>
                <a:gd fmla="*/ 466 w 469" name="T30"/>
                <a:gd fmla="*/ 366 h 463" name="T31"/>
                <a:gd fmla="*/ 459 w 469" name="T32"/>
                <a:gd fmla="*/ 392 h 463" name="T33"/>
                <a:gd fmla="*/ 437 w 469" name="T34"/>
                <a:gd fmla="*/ 386 h 463" name="T35"/>
                <a:gd fmla="*/ 400 w 469" name="T36"/>
                <a:gd fmla="*/ 353 h 463" name="T37"/>
                <a:gd fmla="*/ 369 w 469" name="T38"/>
                <a:gd fmla="*/ 332 h 463" name="T39"/>
                <a:gd fmla="*/ 346 w 469" name="T40"/>
                <a:gd fmla="*/ 333 h 463" name="T41"/>
                <a:gd fmla="*/ 349 w 469" name="T42"/>
                <a:gd fmla="*/ 355 h 463" name="T43"/>
                <a:gd fmla="*/ 387 w 469" name="T44"/>
                <a:gd fmla="*/ 411 h 463" name="T45"/>
                <a:gd fmla="*/ 396 w 469" name="T46"/>
                <a:gd fmla="*/ 448 h 463" name="T47"/>
                <a:gd fmla="*/ 354 w 469" name="T48"/>
                <a:gd fmla="*/ 444 h 463" name="T49"/>
                <a:gd fmla="*/ 254 w 469" name="T50"/>
                <a:gd fmla="*/ 348 h 463" name="T51"/>
                <a:gd fmla="*/ 145 w 469" name="T52"/>
                <a:gd fmla="*/ 291 h 46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62" w="469">
                  <a:moveTo>
                    <a:pt x="145" y="291"/>
                  </a:moveTo>
                  <a:cubicBezTo>
                    <a:pt x="100" y="294"/>
                    <a:pt x="69" y="296"/>
                    <a:pt x="39" y="297"/>
                  </a:cubicBezTo>
                  <a:cubicBezTo>
                    <a:pt x="30" y="297"/>
                    <a:pt x="21" y="296"/>
                    <a:pt x="14" y="293"/>
                  </a:cubicBezTo>
                  <a:cubicBezTo>
                    <a:pt x="1" y="287"/>
                    <a:pt x="0" y="274"/>
                    <a:pt x="11" y="266"/>
                  </a:cubicBezTo>
                  <a:cubicBezTo>
                    <a:pt x="18" y="261"/>
                    <a:pt x="27" y="258"/>
                    <a:pt x="35" y="255"/>
                  </a:cubicBezTo>
                  <a:cubicBezTo>
                    <a:pt x="63" y="246"/>
                    <a:pt x="92" y="238"/>
                    <a:pt x="121" y="229"/>
                  </a:cubicBezTo>
                  <a:cubicBezTo>
                    <a:pt x="186" y="208"/>
                    <a:pt x="225" y="163"/>
                    <a:pt x="246" y="99"/>
                  </a:cubicBezTo>
                  <a:cubicBezTo>
                    <a:pt x="252" y="81"/>
                    <a:pt x="256" y="62"/>
                    <a:pt x="261" y="43"/>
                  </a:cubicBezTo>
                  <a:cubicBezTo>
                    <a:pt x="265" y="32"/>
                    <a:pt x="268" y="20"/>
                    <a:pt x="274" y="10"/>
                  </a:cubicBezTo>
                  <a:cubicBezTo>
                    <a:pt x="278" y="5"/>
                    <a:pt x="288" y="0"/>
                    <a:pt x="294" y="1"/>
                  </a:cubicBezTo>
                  <a:cubicBezTo>
                    <a:pt x="300" y="2"/>
                    <a:pt x="307" y="10"/>
                    <a:pt x="309" y="17"/>
                  </a:cubicBezTo>
                  <a:cubicBezTo>
                    <a:pt x="312" y="27"/>
                    <a:pt x="312" y="39"/>
                    <a:pt x="312" y="50"/>
                  </a:cubicBezTo>
                  <a:cubicBezTo>
                    <a:pt x="312" y="78"/>
                    <a:pt x="311" y="106"/>
                    <a:pt x="310" y="134"/>
                  </a:cubicBezTo>
                  <a:cubicBezTo>
                    <a:pt x="309" y="181"/>
                    <a:pt x="338" y="211"/>
                    <a:pt x="367" y="242"/>
                  </a:cubicBezTo>
                  <a:cubicBezTo>
                    <a:pt x="392" y="269"/>
                    <a:pt x="418" y="295"/>
                    <a:pt x="441" y="323"/>
                  </a:cubicBezTo>
                  <a:cubicBezTo>
                    <a:pt x="452" y="335"/>
                    <a:pt x="460" y="350"/>
                    <a:pt x="466" y="366"/>
                  </a:cubicBezTo>
                  <a:cubicBezTo>
                    <a:pt x="469" y="373"/>
                    <a:pt x="464" y="385"/>
                    <a:pt x="459" y="392"/>
                  </a:cubicBezTo>
                  <a:cubicBezTo>
                    <a:pt x="457" y="394"/>
                    <a:pt x="443" y="391"/>
                    <a:pt x="437" y="386"/>
                  </a:cubicBezTo>
                  <a:cubicBezTo>
                    <a:pt x="424" y="376"/>
                    <a:pt x="413" y="364"/>
                    <a:pt x="400" y="353"/>
                  </a:cubicBezTo>
                  <a:cubicBezTo>
                    <a:pt x="390" y="345"/>
                    <a:pt x="380" y="337"/>
                    <a:pt x="369" y="332"/>
                  </a:cubicBezTo>
                  <a:cubicBezTo>
                    <a:pt x="363" y="329"/>
                    <a:pt x="354" y="332"/>
                    <a:pt x="346" y="333"/>
                  </a:cubicBezTo>
                  <a:cubicBezTo>
                    <a:pt x="347" y="340"/>
                    <a:pt x="345" y="349"/>
                    <a:pt x="349" y="355"/>
                  </a:cubicBezTo>
                  <a:cubicBezTo>
                    <a:pt x="361" y="374"/>
                    <a:pt x="375" y="392"/>
                    <a:pt x="387" y="411"/>
                  </a:cubicBezTo>
                  <a:cubicBezTo>
                    <a:pt x="395" y="422"/>
                    <a:pt x="408" y="434"/>
                    <a:pt x="396" y="448"/>
                  </a:cubicBezTo>
                  <a:cubicBezTo>
                    <a:pt x="382" y="463"/>
                    <a:pt x="366" y="454"/>
                    <a:pt x="354" y="444"/>
                  </a:cubicBezTo>
                  <a:cubicBezTo>
                    <a:pt x="320" y="413"/>
                    <a:pt x="284" y="383"/>
                    <a:pt x="254" y="348"/>
                  </a:cubicBezTo>
                  <a:cubicBezTo>
                    <a:pt x="220" y="309"/>
                    <a:pt x="183" y="287"/>
                    <a:pt x="145"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3" name="Freeform 16"/>
            <p:cNvSpPr/>
            <p:nvPr/>
          </p:nvSpPr>
          <p:spPr bwMode="auto">
            <a:xfrm>
              <a:off x="4346575" y="2268538"/>
              <a:ext cx="292100" cy="295275"/>
            </a:xfrm>
            <a:custGeom>
              <a:gdLst>
                <a:gd fmla="*/ 58 w 98" name="T0"/>
                <a:gd fmla="*/ 99 h 99" name="T1"/>
                <a:gd fmla="*/ 0 w 98" name="T2"/>
                <a:gd fmla="*/ 47 h 99" name="T3"/>
                <a:gd fmla="*/ 40 w 98" name="T4"/>
                <a:gd fmla="*/ 1 h 99" name="T5"/>
                <a:gd fmla="*/ 98 w 98" name="T6"/>
                <a:gd fmla="*/ 58 h 99" name="T7"/>
                <a:gd fmla="*/ 58 w 98" name="T8"/>
                <a:gd fmla="*/ 99 h 99" name="T9"/>
              </a:gdLst>
              <a:cxnLst>
                <a:cxn ang="0">
                  <a:pos x="T0" y="T1"/>
                </a:cxn>
                <a:cxn ang="0">
                  <a:pos x="T2" y="T3"/>
                </a:cxn>
                <a:cxn ang="0">
                  <a:pos x="T4" y="T5"/>
                </a:cxn>
                <a:cxn ang="0">
                  <a:pos x="T6" y="T7"/>
                </a:cxn>
                <a:cxn ang="0">
                  <a:pos x="T8" y="T9"/>
                </a:cxn>
              </a:cxnLst>
              <a:rect b="b" l="0" r="r" t="0"/>
              <a:pathLst>
                <a:path h="99" w="98">
                  <a:moveTo>
                    <a:pt x="58" y="99"/>
                  </a:moveTo>
                  <a:cubicBezTo>
                    <a:pt x="28" y="99"/>
                    <a:pt x="0" y="74"/>
                    <a:pt x="0" y="47"/>
                  </a:cubicBezTo>
                  <a:cubicBezTo>
                    <a:pt x="0" y="22"/>
                    <a:pt x="18" y="1"/>
                    <a:pt x="40" y="1"/>
                  </a:cubicBezTo>
                  <a:cubicBezTo>
                    <a:pt x="69" y="0"/>
                    <a:pt x="98" y="29"/>
                    <a:pt x="98" y="58"/>
                  </a:cubicBezTo>
                  <a:cubicBezTo>
                    <a:pt x="98" y="82"/>
                    <a:pt x="82" y="99"/>
                    <a:pt x="58"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grpSp>
        <p:nvGrpSpPr>
          <p:cNvPr id="14" name="组合 13"/>
          <p:cNvGrpSpPr/>
          <p:nvPr/>
        </p:nvGrpSpPr>
        <p:grpSpPr>
          <a:xfrm>
            <a:off x="6780207" y="2073664"/>
            <a:ext cx="1382867" cy="1425267"/>
            <a:chOff x="6767513" y="2027238"/>
            <a:chExt cx="1346200" cy="1387475"/>
          </a:xfrm>
          <a:solidFill>
            <a:srgbClr val="5ABCD2"/>
          </a:solidFill>
        </p:grpSpPr>
        <p:sp>
          <p:nvSpPr>
            <p:cNvPr id="15" name="Freeform 13"/>
            <p:cNvSpPr/>
            <p:nvPr/>
          </p:nvSpPr>
          <p:spPr bwMode="auto">
            <a:xfrm>
              <a:off x="6767513" y="2027238"/>
              <a:ext cx="1346200" cy="1387475"/>
            </a:xfrm>
            <a:custGeom>
              <a:gdLst>
                <a:gd fmla="*/ 371 w 451" name="T0"/>
                <a:gd fmla="*/ 303 h 465" name="T1"/>
                <a:gd fmla="*/ 335 w 451" name="T2"/>
                <a:gd fmla="*/ 303 h 465" name="T3"/>
                <a:gd fmla="*/ 229 w 451" name="T4"/>
                <a:gd fmla="*/ 346 h 465" name="T5"/>
                <a:gd fmla="*/ 136 w 451" name="T6"/>
                <a:gd fmla="*/ 434 h 465" name="T7"/>
                <a:gd fmla="*/ 90 w 451" name="T8"/>
                <a:gd fmla="*/ 462 h 465" name="T9"/>
                <a:gd fmla="*/ 63 w 451" name="T10"/>
                <a:gd fmla="*/ 458 h 465" name="T11"/>
                <a:gd fmla="*/ 70 w 451" name="T12"/>
                <a:gd fmla="*/ 433 h 465" name="T13"/>
                <a:gd fmla="*/ 107 w 451" name="T14"/>
                <a:gd fmla="*/ 391 h 465" name="T15"/>
                <a:gd fmla="*/ 112 w 451" name="T16"/>
                <a:gd fmla="*/ 385 h 465" name="T17"/>
                <a:gd fmla="*/ 120 w 451" name="T18"/>
                <a:gd fmla="*/ 344 h 465" name="T19"/>
                <a:gd fmla="*/ 85 w 451" name="T20"/>
                <a:gd fmla="*/ 354 h 465" name="T21"/>
                <a:gd fmla="*/ 33 w 451" name="T22"/>
                <a:gd fmla="*/ 391 h 465" name="T23"/>
                <a:gd fmla="*/ 8 w 451" name="T24"/>
                <a:gd fmla="*/ 394 h 465" name="T25"/>
                <a:gd fmla="*/ 3 w 451" name="T26"/>
                <a:gd fmla="*/ 365 h 465" name="T27"/>
                <a:gd fmla="*/ 38 w 451" name="T28"/>
                <a:gd fmla="*/ 317 h 465" name="T29"/>
                <a:gd fmla="*/ 114 w 451" name="T30"/>
                <a:gd fmla="*/ 243 h 465" name="T31"/>
                <a:gd fmla="*/ 159 w 451" name="T32"/>
                <a:gd fmla="*/ 108 h 465" name="T33"/>
                <a:gd fmla="*/ 153 w 451" name="T34"/>
                <a:gd fmla="*/ 38 h 465" name="T35"/>
                <a:gd fmla="*/ 155 w 451" name="T36"/>
                <a:gd fmla="*/ 17 h 465" name="T37"/>
                <a:gd fmla="*/ 170 w 451" name="T38"/>
                <a:gd fmla="*/ 1 h 465" name="T39"/>
                <a:gd fmla="*/ 186 w 451" name="T40"/>
                <a:gd fmla="*/ 14 h 465" name="T41"/>
                <a:gd fmla="*/ 207 w 451" name="T42"/>
                <a:gd fmla="*/ 74 h 465" name="T43"/>
                <a:gd fmla="*/ 401 w 451" name="T44"/>
                <a:gd fmla="*/ 254 h 465" name="T45"/>
                <a:gd fmla="*/ 439 w 451" name="T46"/>
                <a:gd fmla="*/ 267 h 465" name="T47"/>
                <a:gd fmla="*/ 451 w 451" name="T48"/>
                <a:gd fmla="*/ 288 h 465" name="T49"/>
                <a:gd fmla="*/ 432 w 451" name="T50"/>
                <a:gd fmla="*/ 303 h 465" name="T51"/>
                <a:gd fmla="*/ 371 w 451" name="T52"/>
                <a:gd fmla="*/ 303 h 46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65" w="451">
                  <a:moveTo>
                    <a:pt x="371" y="303"/>
                  </a:moveTo>
                  <a:cubicBezTo>
                    <a:pt x="359" y="303"/>
                    <a:pt x="347" y="304"/>
                    <a:pt x="335" y="303"/>
                  </a:cubicBezTo>
                  <a:cubicBezTo>
                    <a:pt x="293" y="302"/>
                    <a:pt x="258" y="317"/>
                    <a:pt x="229" y="346"/>
                  </a:cubicBezTo>
                  <a:cubicBezTo>
                    <a:pt x="198" y="376"/>
                    <a:pt x="168" y="406"/>
                    <a:pt x="136" y="434"/>
                  </a:cubicBezTo>
                  <a:cubicBezTo>
                    <a:pt x="123" y="446"/>
                    <a:pt x="107" y="455"/>
                    <a:pt x="90" y="462"/>
                  </a:cubicBezTo>
                  <a:cubicBezTo>
                    <a:pt x="83" y="465"/>
                    <a:pt x="72" y="460"/>
                    <a:pt x="63" y="458"/>
                  </a:cubicBezTo>
                  <a:cubicBezTo>
                    <a:pt x="65" y="450"/>
                    <a:pt x="65" y="440"/>
                    <a:pt x="70" y="433"/>
                  </a:cubicBezTo>
                  <a:cubicBezTo>
                    <a:pt x="81" y="418"/>
                    <a:pt x="94" y="405"/>
                    <a:pt x="107" y="391"/>
                  </a:cubicBezTo>
                  <a:cubicBezTo>
                    <a:pt x="108" y="389"/>
                    <a:pt x="110" y="387"/>
                    <a:pt x="112" y="385"/>
                  </a:cubicBezTo>
                  <a:cubicBezTo>
                    <a:pt x="120" y="372"/>
                    <a:pt x="133" y="357"/>
                    <a:pt x="120" y="344"/>
                  </a:cubicBezTo>
                  <a:cubicBezTo>
                    <a:pt x="107" y="332"/>
                    <a:pt x="95" y="347"/>
                    <a:pt x="85" y="354"/>
                  </a:cubicBezTo>
                  <a:cubicBezTo>
                    <a:pt x="67" y="366"/>
                    <a:pt x="51" y="380"/>
                    <a:pt x="33" y="391"/>
                  </a:cubicBezTo>
                  <a:cubicBezTo>
                    <a:pt x="26" y="395"/>
                    <a:pt x="10" y="397"/>
                    <a:pt x="8" y="394"/>
                  </a:cubicBezTo>
                  <a:cubicBezTo>
                    <a:pt x="3" y="386"/>
                    <a:pt x="0" y="373"/>
                    <a:pt x="3" y="365"/>
                  </a:cubicBezTo>
                  <a:cubicBezTo>
                    <a:pt x="12" y="348"/>
                    <a:pt x="24" y="331"/>
                    <a:pt x="38" y="317"/>
                  </a:cubicBezTo>
                  <a:cubicBezTo>
                    <a:pt x="62" y="291"/>
                    <a:pt x="86" y="265"/>
                    <a:pt x="114" y="243"/>
                  </a:cubicBezTo>
                  <a:cubicBezTo>
                    <a:pt x="159" y="207"/>
                    <a:pt x="164" y="160"/>
                    <a:pt x="159" y="108"/>
                  </a:cubicBezTo>
                  <a:cubicBezTo>
                    <a:pt x="156" y="85"/>
                    <a:pt x="154" y="62"/>
                    <a:pt x="153" y="38"/>
                  </a:cubicBezTo>
                  <a:cubicBezTo>
                    <a:pt x="152" y="31"/>
                    <a:pt x="152" y="23"/>
                    <a:pt x="155" y="17"/>
                  </a:cubicBezTo>
                  <a:cubicBezTo>
                    <a:pt x="158" y="10"/>
                    <a:pt x="164" y="3"/>
                    <a:pt x="170" y="1"/>
                  </a:cubicBezTo>
                  <a:cubicBezTo>
                    <a:pt x="174" y="0"/>
                    <a:pt x="183" y="8"/>
                    <a:pt x="186" y="14"/>
                  </a:cubicBezTo>
                  <a:cubicBezTo>
                    <a:pt x="194" y="33"/>
                    <a:pt x="202" y="53"/>
                    <a:pt x="207" y="74"/>
                  </a:cubicBezTo>
                  <a:cubicBezTo>
                    <a:pt x="230" y="180"/>
                    <a:pt x="298" y="235"/>
                    <a:pt x="401" y="254"/>
                  </a:cubicBezTo>
                  <a:cubicBezTo>
                    <a:pt x="414" y="256"/>
                    <a:pt x="428" y="260"/>
                    <a:pt x="439" y="267"/>
                  </a:cubicBezTo>
                  <a:cubicBezTo>
                    <a:pt x="445" y="270"/>
                    <a:pt x="451" y="281"/>
                    <a:pt x="451" y="288"/>
                  </a:cubicBezTo>
                  <a:cubicBezTo>
                    <a:pt x="450" y="294"/>
                    <a:pt x="439" y="302"/>
                    <a:pt x="432" y="303"/>
                  </a:cubicBezTo>
                  <a:cubicBezTo>
                    <a:pt x="412" y="305"/>
                    <a:pt x="391" y="303"/>
                    <a:pt x="371" y="3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6" name="Freeform 17"/>
            <p:cNvSpPr/>
            <p:nvPr/>
          </p:nvSpPr>
          <p:spPr bwMode="auto">
            <a:xfrm>
              <a:off x="7578725" y="2332038"/>
              <a:ext cx="290513" cy="292100"/>
            </a:xfrm>
            <a:custGeom>
              <a:gdLst>
                <a:gd fmla="*/ 0 w 97" name="T0"/>
                <a:gd fmla="*/ 56 h 98" name="T1"/>
                <a:gd fmla="*/ 50 w 97" name="T2"/>
                <a:gd fmla="*/ 1 h 98" name="T3"/>
                <a:gd fmla="*/ 97 w 97" name="T4"/>
                <a:gd fmla="*/ 41 h 98" name="T5"/>
                <a:gd fmla="*/ 38 w 97" name="T6"/>
                <a:gd fmla="*/ 97 h 98" name="T7"/>
                <a:gd fmla="*/ 0 w 97" name="T8"/>
                <a:gd fmla="*/ 56 h 98" name="T9"/>
              </a:gdLst>
              <a:cxnLst>
                <a:cxn ang="0">
                  <a:pos x="T0" y="T1"/>
                </a:cxn>
                <a:cxn ang="0">
                  <a:pos x="T2" y="T3"/>
                </a:cxn>
                <a:cxn ang="0">
                  <a:pos x="T4" y="T5"/>
                </a:cxn>
                <a:cxn ang="0">
                  <a:pos x="T6" y="T7"/>
                </a:cxn>
                <a:cxn ang="0">
                  <a:pos x="T8" y="T9"/>
                </a:cxn>
              </a:cxnLst>
              <a:rect b="b" l="0" r="r" t="0"/>
              <a:pathLst>
                <a:path h="98" w="97">
                  <a:moveTo>
                    <a:pt x="0" y="56"/>
                  </a:moveTo>
                  <a:cubicBezTo>
                    <a:pt x="0" y="25"/>
                    <a:pt x="23" y="0"/>
                    <a:pt x="50" y="1"/>
                  </a:cubicBezTo>
                  <a:cubicBezTo>
                    <a:pt x="76" y="1"/>
                    <a:pt x="97" y="20"/>
                    <a:pt x="97" y="41"/>
                  </a:cubicBezTo>
                  <a:cubicBezTo>
                    <a:pt x="96" y="68"/>
                    <a:pt x="65" y="98"/>
                    <a:pt x="38" y="97"/>
                  </a:cubicBezTo>
                  <a:cubicBezTo>
                    <a:pt x="14" y="97"/>
                    <a:pt x="0" y="82"/>
                    <a:pt x="0"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grpSp>
        <p:nvGrpSpPr>
          <p:cNvPr id="17" name="组合 16"/>
          <p:cNvGrpSpPr/>
          <p:nvPr/>
        </p:nvGrpSpPr>
        <p:grpSpPr>
          <a:xfrm>
            <a:off x="6781837" y="4801893"/>
            <a:ext cx="1422005" cy="1417113"/>
            <a:chOff x="6769100" y="4683126"/>
            <a:chExt cx="1384300" cy="1379538"/>
          </a:xfrm>
          <a:solidFill>
            <a:srgbClr val="247CAE"/>
          </a:solidFill>
        </p:grpSpPr>
        <p:sp>
          <p:nvSpPr>
            <p:cNvPr id="18" name="Freeform 14"/>
            <p:cNvSpPr/>
            <p:nvPr/>
          </p:nvSpPr>
          <p:spPr bwMode="auto">
            <a:xfrm>
              <a:off x="6769100" y="4683126"/>
              <a:ext cx="1384300" cy="1379538"/>
            </a:xfrm>
            <a:custGeom>
              <a:gdLst>
                <a:gd fmla="*/ 159 w 463" name="T0"/>
                <a:gd fmla="*/ 374 h 462" name="T1"/>
                <a:gd fmla="*/ 160 w 463" name="T2"/>
                <a:gd fmla="*/ 354 h 462" name="T3"/>
                <a:gd fmla="*/ 108 w 463" name="T4"/>
                <a:gd fmla="*/ 224 h 462" name="T5"/>
                <a:gd fmla="*/ 22 w 463" name="T6"/>
                <a:gd fmla="*/ 129 h 462" name="T7"/>
                <a:gd fmla="*/ 2 w 463" name="T8"/>
                <a:gd fmla="*/ 91 h 462" name="T9"/>
                <a:gd fmla="*/ 10 w 463" name="T10"/>
                <a:gd fmla="*/ 68 h 462" name="T11"/>
                <a:gd fmla="*/ 29 w 463" name="T12"/>
                <a:gd fmla="*/ 73 h 462" name="T13"/>
                <a:gd fmla="*/ 69 w 463" name="T14"/>
                <a:gd fmla="*/ 108 h 462" name="T15"/>
                <a:gd fmla="*/ 104 w 463" name="T16"/>
                <a:gd fmla="*/ 130 h 462" name="T17"/>
                <a:gd fmla="*/ 124 w 463" name="T18"/>
                <a:gd fmla="*/ 125 h 462" name="T19"/>
                <a:gd fmla="*/ 122 w 463" name="T20"/>
                <a:gd fmla="*/ 108 h 462" name="T21"/>
                <a:gd fmla="*/ 78 w 463" name="T22"/>
                <a:gd fmla="*/ 43 h 462" name="T23"/>
                <a:gd fmla="*/ 73 w 463" name="T24"/>
                <a:gd fmla="*/ 13 h 462" name="T25"/>
                <a:gd fmla="*/ 107 w 463" name="T26"/>
                <a:gd fmla="*/ 13 h 462" name="T27"/>
                <a:gd fmla="*/ 208 w 463" name="T28"/>
                <a:gd fmla="*/ 106 h 462" name="T29"/>
                <a:gd fmla="*/ 300 w 463" name="T30"/>
                <a:gd fmla="*/ 167 h 462" name="T31"/>
                <a:gd fmla="*/ 374 w 463" name="T32"/>
                <a:gd fmla="*/ 167 h 462" name="T33"/>
                <a:gd fmla="*/ 441 w 463" name="T34"/>
                <a:gd fmla="*/ 165 h 462" name="T35"/>
                <a:gd fmla="*/ 463 w 463" name="T36"/>
                <a:gd fmla="*/ 179 h 462" name="T37"/>
                <a:gd fmla="*/ 447 w 463" name="T38"/>
                <a:gd fmla="*/ 198 h 462" name="T39"/>
                <a:gd fmla="*/ 367 w 463" name="T40"/>
                <a:gd fmla="*/ 223 h 462" name="T41"/>
                <a:gd fmla="*/ 215 w 463" name="T42"/>
                <a:gd fmla="*/ 380 h 462" name="T43"/>
                <a:gd fmla="*/ 199 w 463" name="T44"/>
                <a:gd fmla="*/ 438 h 462" name="T45"/>
                <a:gd fmla="*/ 174 w 463" name="T46"/>
                <a:gd fmla="*/ 457 h 462" name="T47"/>
                <a:gd fmla="*/ 158 w 463" name="T48"/>
                <a:gd fmla="*/ 432 h 462" name="T49"/>
                <a:gd fmla="*/ 157 w 463" name="T50"/>
                <a:gd fmla="*/ 374 h 462" name="T51"/>
                <a:gd fmla="*/ 159 w 463" name="T52"/>
                <a:gd fmla="*/ 374 h 46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62" w="462">
                  <a:moveTo>
                    <a:pt x="159" y="374"/>
                  </a:moveTo>
                  <a:cubicBezTo>
                    <a:pt x="159" y="368"/>
                    <a:pt x="159" y="361"/>
                    <a:pt x="160" y="354"/>
                  </a:cubicBezTo>
                  <a:cubicBezTo>
                    <a:pt x="164" y="302"/>
                    <a:pt x="145" y="260"/>
                    <a:pt x="108" y="224"/>
                  </a:cubicBezTo>
                  <a:cubicBezTo>
                    <a:pt x="77" y="194"/>
                    <a:pt x="50" y="161"/>
                    <a:pt x="22" y="129"/>
                  </a:cubicBezTo>
                  <a:cubicBezTo>
                    <a:pt x="13" y="118"/>
                    <a:pt x="6" y="104"/>
                    <a:pt x="2" y="91"/>
                  </a:cubicBezTo>
                  <a:cubicBezTo>
                    <a:pt x="0" y="84"/>
                    <a:pt x="5" y="74"/>
                    <a:pt x="10" y="68"/>
                  </a:cubicBezTo>
                  <a:cubicBezTo>
                    <a:pt x="12" y="66"/>
                    <a:pt x="24" y="69"/>
                    <a:pt x="29" y="73"/>
                  </a:cubicBezTo>
                  <a:cubicBezTo>
                    <a:pt x="43" y="84"/>
                    <a:pt x="55" y="97"/>
                    <a:pt x="69" y="108"/>
                  </a:cubicBezTo>
                  <a:cubicBezTo>
                    <a:pt x="80" y="117"/>
                    <a:pt x="92" y="125"/>
                    <a:pt x="104" y="130"/>
                  </a:cubicBezTo>
                  <a:cubicBezTo>
                    <a:pt x="109" y="132"/>
                    <a:pt x="119" y="130"/>
                    <a:pt x="124" y="125"/>
                  </a:cubicBezTo>
                  <a:cubicBezTo>
                    <a:pt x="126" y="123"/>
                    <a:pt x="125" y="112"/>
                    <a:pt x="122" y="108"/>
                  </a:cubicBezTo>
                  <a:cubicBezTo>
                    <a:pt x="108" y="86"/>
                    <a:pt x="92" y="65"/>
                    <a:pt x="78" y="43"/>
                  </a:cubicBezTo>
                  <a:cubicBezTo>
                    <a:pt x="73" y="34"/>
                    <a:pt x="69" y="20"/>
                    <a:pt x="73" y="13"/>
                  </a:cubicBezTo>
                  <a:cubicBezTo>
                    <a:pt x="81" y="0"/>
                    <a:pt x="97" y="4"/>
                    <a:pt x="107" y="13"/>
                  </a:cubicBezTo>
                  <a:cubicBezTo>
                    <a:pt x="141" y="43"/>
                    <a:pt x="176" y="73"/>
                    <a:pt x="208" y="106"/>
                  </a:cubicBezTo>
                  <a:cubicBezTo>
                    <a:pt x="235" y="133"/>
                    <a:pt x="257" y="165"/>
                    <a:pt x="300" y="167"/>
                  </a:cubicBezTo>
                  <a:cubicBezTo>
                    <a:pt x="324" y="168"/>
                    <a:pt x="349" y="167"/>
                    <a:pt x="374" y="167"/>
                  </a:cubicBezTo>
                  <a:cubicBezTo>
                    <a:pt x="396" y="166"/>
                    <a:pt x="419" y="164"/>
                    <a:pt x="441" y="165"/>
                  </a:cubicBezTo>
                  <a:cubicBezTo>
                    <a:pt x="449" y="165"/>
                    <a:pt x="456" y="174"/>
                    <a:pt x="463" y="179"/>
                  </a:cubicBezTo>
                  <a:cubicBezTo>
                    <a:pt x="458" y="185"/>
                    <a:pt x="454" y="195"/>
                    <a:pt x="447" y="198"/>
                  </a:cubicBezTo>
                  <a:cubicBezTo>
                    <a:pt x="421" y="208"/>
                    <a:pt x="394" y="216"/>
                    <a:pt x="367" y="223"/>
                  </a:cubicBezTo>
                  <a:cubicBezTo>
                    <a:pt x="284" y="245"/>
                    <a:pt x="236" y="299"/>
                    <a:pt x="215" y="380"/>
                  </a:cubicBezTo>
                  <a:cubicBezTo>
                    <a:pt x="210" y="399"/>
                    <a:pt x="205" y="418"/>
                    <a:pt x="199" y="438"/>
                  </a:cubicBezTo>
                  <a:cubicBezTo>
                    <a:pt x="195" y="449"/>
                    <a:pt x="188" y="462"/>
                    <a:pt x="174" y="457"/>
                  </a:cubicBezTo>
                  <a:cubicBezTo>
                    <a:pt x="166" y="454"/>
                    <a:pt x="159" y="441"/>
                    <a:pt x="158" y="432"/>
                  </a:cubicBezTo>
                  <a:cubicBezTo>
                    <a:pt x="155" y="413"/>
                    <a:pt x="157" y="394"/>
                    <a:pt x="157" y="374"/>
                  </a:cubicBezTo>
                  <a:cubicBezTo>
                    <a:pt x="158" y="374"/>
                    <a:pt x="159" y="374"/>
                    <a:pt x="159" y="3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9" name="Freeform 18"/>
            <p:cNvSpPr/>
            <p:nvPr/>
          </p:nvSpPr>
          <p:spPr bwMode="auto">
            <a:xfrm>
              <a:off x="7558088" y="5519738"/>
              <a:ext cx="290513" cy="292100"/>
            </a:xfrm>
            <a:custGeom>
              <a:gdLst>
                <a:gd fmla="*/ 38 w 97" name="T0"/>
                <a:gd fmla="*/ 0 h 98" name="T1"/>
                <a:gd fmla="*/ 96 w 97" name="T2"/>
                <a:gd fmla="*/ 50 h 98" name="T3"/>
                <a:gd fmla="*/ 57 w 97" name="T4"/>
                <a:gd fmla="*/ 97 h 98" name="T5"/>
                <a:gd fmla="*/ 0 w 97" name="T6"/>
                <a:gd fmla="*/ 40 h 98" name="T7"/>
                <a:gd fmla="*/ 38 w 97" name="T8"/>
                <a:gd fmla="*/ 0 h 98" name="T9"/>
              </a:gdLst>
              <a:cxnLst>
                <a:cxn ang="0">
                  <a:pos x="T0" y="T1"/>
                </a:cxn>
                <a:cxn ang="0">
                  <a:pos x="T2" y="T3"/>
                </a:cxn>
                <a:cxn ang="0">
                  <a:pos x="T4" y="T5"/>
                </a:cxn>
                <a:cxn ang="0">
                  <a:pos x="T6" y="T7"/>
                </a:cxn>
                <a:cxn ang="0">
                  <a:pos x="T8" y="T9"/>
                </a:cxn>
              </a:cxnLst>
              <a:rect b="b" l="0" r="r" t="0"/>
              <a:pathLst>
                <a:path h="98" w="97">
                  <a:moveTo>
                    <a:pt x="38" y="0"/>
                  </a:moveTo>
                  <a:cubicBezTo>
                    <a:pt x="69" y="0"/>
                    <a:pt x="95" y="22"/>
                    <a:pt x="96" y="50"/>
                  </a:cubicBezTo>
                  <a:cubicBezTo>
                    <a:pt x="97" y="74"/>
                    <a:pt x="78" y="96"/>
                    <a:pt x="57" y="97"/>
                  </a:cubicBezTo>
                  <a:cubicBezTo>
                    <a:pt x="30" y="98"/>
                    <a:pt x="0" y="67"/>
                    <a:pt x="0" y="40"/>
                  </a:cubicBezTo>
                  <a:cubicBezTo>
                    <a:pt x="0" y="17"/>
                    <a:pt x="15" y="1"/>
                    <a:pt x="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grpSp>
        <p:nvGrpSpPr>
          <p:cNvPr id="20" name="组合 19"/>
          <p:cNvGrpSpPr/>
          <p:nvPr/>
        </p:nvGrpSpPr>
        <p:grpSpPr>
          <a:xfrm>
            <a:off x="4019366" y="4783954"/>
            <a:ext cx="1384498" cy="1418743"/>
            <a:chOff x="4079875" y="4665663"/>
            <a:chExt cx="1347788" cy="1381125"/>
          </a:xfrm>
          <a:solidFill>
            <a:srgbClr val="5ABCD2"/>
          </a:solidFill>
        </p:grpSpPr>
        <p:sp>
          <p:nvSpPr>
            <p:cNvPr id="21" name="Freeform 15"/>
            <p:cNvSpPr/>
            <p:nvPr/>
          </p:nvSpPr>
          <p:spPr bwMode="auto">
            <a:xfrm>
              <a:off x="4079875" y="4665663"/>
              <a:ext cx="1347788" cy="1381125"/>
            </a:xfrm>
            <a:custGeom>
              <a:gdLst>
                <a:gd fmla="*/ 38 w 451" name="T0"/>
                <a:gd fmla="*/ 160 h 463" name="T1"/>
                <a:gd fmla="*/ 150 w 451" name="T2"/>
                <a:gd fmla="*/ 159 h 463" name="T3"/>
                <a:gd fmla="*/ 214 w 451" name="T4"/>
                <a:gd fmla="*/ 127 h 463" name="T5"/>
                <a:gd fmla="*/ 323 w 451" name="T6"/>
                <a:gd fmla="*/ 26 h 463" name="T7"/>
                <a:gd fmla="*/ 366 w 451" name="T8"/>
                <a:gd fmla="*/ 2 h 463" name="T9"/>
                <a:gd fmla="*/ 386 w 451" name="T10"/>
                <a:gd fmla="*/ 8 h 463" name="T11"/>
                <a:gd fmla="*/ 383 w 451" name="T12"/>
                <a:gd fmla="*/ 29 h 463" name="T13"/>
                <a:gd fmla="*/ 338 w 451" name="T14"/>
                <a:gd fmla="*/ 80 h 463" name="T15"/>
                <a:gd fmla="*/ 330 w 451" name="T16"/>
                <a:gd fmla="*/ 122 h 463" name="T17"/>
                <a:gd fmla="*/ 368 w 451" name="T18"/>
                <a:gd fmla="*/ 111 h 463" name="T19"/>
                <a:gd fmla="*/ 420 w 451" name="T20"/>
                <a:gd fmla="*/ 74 h 463" name="T21"/>
                <a:gd fmla="*/ 443 w 451" name="T22"/>
                <a:gd fmla="*/ 72 h 463" name="T23"/>
                <a:gd fmla="*/ 447 w 451" name="T24"/>
                <a:gd fmla="*/ 97 h 463" name="T25"/>
                <a:gd fmla="*/ 414 w 451" name="T26"/>
                <a:gd fmla="*/ 146 h 463" name="T27"/>
                <a:gd fmla="*/ 340 w 451" name="T28"/>
                <a:gd fmla="*/ 218 h 463" name="T29"/>
                <a:gd fmla="*/ 291 w 451" name="T30"/>
                <a:gd fmla="*/ 338 h 463" name="T31"/>
                <a:gd fmla="*/ 296 w 451" name="T32"/>
                <a:gd fmla="*/ 428 h 463" name="T33"/>
                <a:gd fmla="*/ 295 w 451" name="T34"/>
                <a:gd fmla="*/ 447 h 463" name="T35"/>
                <a:gd fmla="*/ 281 w 451" name="T36"/>
                <a:gd fmla="*/ 462 h 463" name="T37"/>
                <a:gd fmla="*/ 267 w 451" name="T38"/>
                <a:gd fmla="*/ 452 h 463" name="T39"/>
                <a:gd fmla="*/ 251 w 451" name="T40"/>
                <a:gd fmla="*/ 411 h 463" name="T41"/>
                <a:gd fmla="*/ 211 w 451" name="T42"/>
                <a:gd fmla="*/ 307 h 463" name="T43"/>
                <a:gd fmla="*/ 88 w 451" name="T44"/>
                <a:gd fmla="*/ 220 h 463" name="T45"/>
                <a:gd fmla="*/ 17 w 451" name="T46"/>
                <a:gd fmla="*/ 200 h 463" name="T47"/>
                <a:gd fmla="*/ 1 w 451" name="T48"/>
                <a:gd fmla="*/ 180 h 463" name="T49"/>
                <a:gd fmla="*/ 17 w 451" name="T50"/>
                <a:gd fmla="*/ 163 h 463" name="T51"/>
                <a:gd fmla="*/ 38 w 451" name="T52"/>
                <a:gd fmla="*/ 160 h 46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62" w="451">
                  <a:moveTo>
                    <a:pt x="38" y="160"/>
                  </a:moveTo>
                  <a:cubicBezTo>
                    <a:pt x="77" y="160"/>
                    <a:pt x="113" y="161"/>
                    <a:pt x="150" y="159"/>
                  </a:cubicBezTo>
                  <a:cubicBezTo>
                    <a:pt x="175" y="158"/>
                    <a:pt x="196" y="145"/>
                    <a:pt x="214" y="127"/>
                  </a:cubicBezTo>
                  <a:cubicBezTo>
                    <a:pt x="250" y="93"/>
                    <a:pt x="286" y="59"/>
                    <a:pt x="323" y="26"/>
                  </a:cubicBezTo>
                  <a:cubicBezTo>
                    <a:pt x="335" y="16"/>
                    <a:pt x="351" y="8"/>
                    <a:pt x="366" y="2"/>
                  </a:cubicBezTo>
                  <a:cubicBezTo>
                    <a:pt x="371" y="0"/>
                    <a:pt x="383" y="3"/>
                    <a:pt x="386" y="8"/>
                  </a:cubicBezTo>
                  <a:cubicBezTo>
                    <a:pt x="389" y="12"/>
                    <a:pt x="387" y="24"/>
                    <a:pt x="383" y="29"/>
                  </a:cubicBezTo>
                  <a:cubicBezTo>
                    <a:pt x="369" y="47"/>
                    <a:pt x="352" y="62"/>
                    <a:pt x="338" y="80"/>
                  </a:cubicBezTo>
                  <a:cubicBezTo>
                    <a:pt x="329" y="92"/>
                    <a:pt x="316" y="109"/>
                    <a:pt x="330" y="122"/>
                  </a:cubicBezTo>
                  <a:cubicBezTo>
                    <a:pt x="344" y="135"/>
                    <a:pt x="357" y="118"/>
                    <a:pt x="368" y="111"/>
                  </a:cubicBezTo>
                  <a:cubicBezTo>
                    <a:pt x="386" y="99"/>
                    <a:pt x="402" y="85"/>
                    <a:pt x="420" y="74"/>
                  </a:cubicBezTo>
                  <a:cubicBezTo>
                    <a:pt x="427" y="70"/>
                    <a:pt x="440" y="68"/>
                    <a:pt x="443" y="72"/>
                  </a:cubicBezTo>
                  <a:cubicBezTo>
                    <a:pt x="448" y="78"/>
                    <a:pt x="451" y="90"/>
                    <a:pt x="447" y="97"/>
                  </a:cubicBezTo>
                  <a:cubicBezTo>
                    <a:pt x="438" y="114"/>
                    <a:pt x="427" y="131"/>
                    <a:pt x="414" y="146"/>
                  </a:cubicBezTo>
                  <a:cubicBezTo>
                    <a:pt x="391" y="171"/>
                    <a:pt x="366" y="196"/>
                    <a:pt x="340" y="218"/>
                  </a:cubicBezTo>
                  <a:cubicBezTo>
                    <a:pt x="300" y="250"/>
                    <a:pt x="287" y="290"/>
                    <a:pt x="291" y="338"/>
                  </a:cubicBezTo>
                  <a:cubicBezTo>
                    <a:pt x="293" y="368"/>
                    <a:pt x="295" y="398"/>
                    <a:pt x="296" y="428"/>
                  </a:cubicBezTo>
                  <a:cubicBezTo>
                    <a:pt x="297" y="434"/>
                    <a:pt x="298" y="442"/>
                    <a:pt x="295" y="447"/>
                  </a:cubicBezTo>
                  <a:cubicBezTo>
                    <a:pt x="292" y="453"/>
                    <a:pt x="287" y="460"/>
                    <a:pt x="281" y="462"/>
                  </a:cubicBezTo>
                  <a:cubicBezTo>
                    <a:pt x="278" y="463"/>
                    <a:pt x="269" y="457"/>
                    <a:pt x="267" y="452"/>
                  </a:cubicBezTo>
                  <a:cubicBezTo>
                    <a:pt x="260" y="439"/>
                    <a:pt x="256" y="425"/>
                    <a:pt x="251" y="411"/>
                  </a:cubicBezTo>
                  <a:cubicBezTo>
                    <a:pt x="238" y="376"/>
                    <a:pt x="228" y="340"/>
                    <a:pt x="211" y="307"/>
                  </a:cubicBezTo>
                  <a:cubicBezTo>
                    <a:pt x="186" y="258"/>
                    <a:pt x="139" y="235"/>
                    <a:pt x="88" y="220"/>
                  </a:cubicBezTo>
                  <a:cubicBezTo>
                    <a:pt x="64" y="213"/>
                    <a:pt x="40" y="208"/>
                    <a:pt x="17" y="200"/>
                  </a:cubicBezTo>
                  <a:cubicBezTo>
                    <a:pt x="10" y="197"/>
                    <a:pt x="2" y="187"/>
                    <a:pt x="1" y="180"/>
                  </a:cubicBezTo>
                  <a:cubicBezTo>
                    <a:pt x="0" y="175"/>
                    <a:pt x="10" y="167"/>
                    <a:pt x="17" y="163"/>
                  </a:cubicBezTo>
                  <a:cubicBezTo>
                    <a:pt x="23" y="160"/>
                    <a:pt x="32" y="161"/>
                    <a:pt x="38" y="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2" name="Freeform 19"/>
            <p:cNvSpPr/>
            <p:nvPr/>
          </p:nvSpPr>
          <p:spPr bwMode="auto">
            <a:xfrm>
              <a:off x="4376738" y="5480051"/>
              <a:ext cx="265113" cy="298450"/>
            </a:xfrm>
            <a:custGeom>
              <a:gdLst>
                <a:gd fmla="*/ 89 w 89" name="T0"/>
                <a:gd fmla="*/ 52 h 100" name="T1"/>
                <a:gd fmla="*/ 41 w 89" name="T2"/>
                <a:gd fmla="*/ 100 h 100" name="T3"/>
                <a:gd fmla="*/ 1 w 89" name="T4"/>
                <a:gd fmla="*/ 56 h 100" name="T5"/>
                <a:gd fmla="*/ 49 w 89" name="T6"/>
                <a:gd fmla="*/ 0 h 100" name="T7"/>
                <a:gd fmla="*/ 89 w 89" name="T8"/>
                <a:gd fmla="*/ 52 h 100" name="T9"/>
              </a:gdLst>
              <a:cxnLst>
                <a:cxn ang="0">
                  <a:pos x="T0" y="T1"/>
                </a:cxn>
                <a:cxn ang="0">
                  <a:pos x="T2" y="T3"/>
                </a:cxn>
                <a:cxn ang="0">
                  <a:pos x="T4" y="T5"/>
                </a:cxn>
                <a:cxn ang="0">
                  <a:pos x="T6" y="T7"/>
                </a:cxn>
                <a:cxn ang="0">
                  <a:pos x="T8" y="T9"/>
                </a:cxn>
              </a:cxnLst>
              <a:rect b="b" l="0" r="r" t="0"/>
              <a:pathLst>
                <a:path h="100" w="89">
                  <a:moveTo>
                    <a:pt x="89" y="52"/>
                  </a:moveTo>
                  <a:cubicBezTo>
                    <a:pt x="88" y="80"/>
                    <a:pt x="68" y="100"/>
                    <a:pt x="41" y="100"/>
                  </a:cubicBezTo>
                  <a:cubicBezTo>
                    <a:pt x="15" y="100"/>
                    <a:pt x="0" y="83"/>
                    <a:pt x="1" y="56"/>
                  </a:cubicBezTo>
                  <a:cubicBezTo>
                    <a:pt x="1" y="26"/>
                    <a:pt x="24" y="0"/>
                    <a:pt x="49" y="0"/>
                  </a:cubicBezTo>
                  <a:cubicBezTo>
                    <a:pt x="71" y="1"/>
                    <a:pt x="89" y="25"/>
                    <a:pt x="89" y="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grpSp>
        <p:nvGrpSpPr>
          <p:cNvPr id="23" name="Group 5"/>
          <p:cNvGrpSpPr/>
          <p:nvPr/>
        </p:nvGrpSpPr>
        <p:grpSpPr>
          <a:xfrm>
            <a:off x="5201444" y="3148321"/>
            <a:ext cx="1779553" cy="1781467"/>
            <a:chExt cx="11159" cy="11170"/>
          </a:xfrm>
          <a:solidFill>
            <a:srgbClr val="247CAE"/>
          </a:solidFill>
        </p:grpSpPr>
        <p:sp>
          <p:nvSpPr>
            <p:cNvPr id="24" name="AutoShape 6"/>
            <p:cNvSpPr/>
            <p:nvPr/>
          </p:nvSpPr>
          <p:spPr bwMode="auto">
            <a:xfrm>
              <a:off x="5723" y="1096"/>
              <a:ext cx="128" cy="64"/>
            </a:xfrm>
            <a:custGeom>
              <a:rect b="b" l="0" r="r" t="0"/>
              <a:pathLst>
                <a:path h="21600" w="21600">
                  <a:moveTo>
                    <a:pt x="21600" y="0"/>
                  </a:moveTo>
                  <a:lnTo>
                    <a:pt x="21600" y="0"/>
                  </a:lnTo>
                  <a:lnTo>
                    <a:pt x="5400" y="10800"/>
                  </a:lnTo>
                  <a:lnTo>
                    <a:pt x="2700" y="10800"/>
                  </a:lnTo>
                  <a:lnTo>
                    <a:pt x="0" y="10800"/>
                  </a:lnTo>
                  <a:lnTo>
                    <a:pt x="2700" y="21600"/>
                  </a:lnTo>
                  <a:lnTo>
                    <a:pt x="5400" y="21600"/>
                  </a:lnTo>
                  <a:lnTo>
                    <a:pt x="10800" y="216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25" name="AutoShape 7"/>
            <p:cNvSpPr/>
            <p:nvPr/>
          </p:nvSpPr>
          <p:spPr bwMode="auto">
            <a:xfrm>
              <a:off x="4178" y="496"/>
              <a:ext cx="544" cy="200"/>
            </a:xfrm>
            <a:custGeom>
              <a:rect b="b" l="0" r="r" t="0"/>
              <a:pathLst>
                <a:path h="21600" w="21600">
                  <a:moveTo>
                    <a:pt x="5718" y="7776"/>
                  </a:moveTo>
                  <a:lnTo>
                    <a:pt x="5718" y="7776"/>
                  </a:lnTo>
                  <a:lnTo>
                    <a:pt x="4447" y="11232"/>
                  </a:lnTo>
                  <a:lnTo>
                    <a:pt x="1906" y="14688"/>
                  </a:lnTo>
                  <a:lnTo>
                    <a:pt x="0" y="16416"/>
                  </a:lnTo>
                  <a:lnTo>
                    <a:pt x="635" y="16416"/>
                  </a:lnTo>
                  <a:lnTo>
                    <a:pt x="635" y="19872"/>
                  </a:lnTo>
                  <a:lnTo>
                    <a:pt x="635" y="21600"/>
                  </a:lnTo>
                  <a:lnTo>
                    <a:pt x="1271" y="21600"/>
                  </a:lnTo>
                  <a:lnTo>
                    <a:pt x="6353" y="21600"/>
                  </a:lnTo>
                  <a:lnTo>
                    <a:pt x="6988" y="19872"/>
                  </a:lnTo>
                  <a:lnTo>
                    <a:pt x="6988" y="18144"/>
                  </a:lnTo>
                  <a:lnTo>
                    <a:pt x="5718" y="16416"/>
                  </a:lnTo>
                  <a:lnTo>
                    <a:pt x="6988" y="16416"/>
                  </a:lnTo>
                  <a:lnTo>
                    <a:pt x="12706" y="19872"/>
                  </a:lnTo>
                  <a:lnTo>
                    <a:pt x="15882" y="21600"/>
                  </a:lnTo>
                  <a:lnTo>
                    <a:pt x="18424" y="21600"/>
                  </a:lnTo>
                  <a:lnTo>
                    <a:pt x="19694" y="19872"/>
                  </a:lnTo>
                  <a:lnTo>
                    <a:pt x="20329" y="18144"/>
                  </a:lnTo>
                  <a:lnTo>
                    <a:pt x="20965" y="11232"/>
                  </a:lnTo>
                  <a:lnTo>
                    <a:pt x="19694" y="11232"/>
                  </a:lnTo>
                  <a:lnTo>
                    <a:pt x="18424" y="11232"/>
                  </a:lnTo>
                  <a:lnTo>
                    <a:pt x="18424" y="9504"/>
                  </a:lnTo>
                  <a:lnTo>
                    <a:pt x="19059" y="7776"/>
                  </a:lnTo>
                  <a:lnTo>
                    <a:pt x="19694" y="7776"/>
                  </a:lnTo>
                  <a:lnTo>
                    <a:pt x="20965" y="7776"/>
                  </a:lnTo>
                  <a:lnTo>
                    <a:pt x="21600" y="6048"/>
                  </a:lnTo>
                  <a:lnTo>
                    <a:pt x="21600" y="1728"/>
                  </a:lnTo>
                  <a:lnTo>
                    <a:pt x="20965" y="1728"/>
                  </a:lnTo>
                  <a:lnTo>
                    <a:pt x="19059" y="0"/>
                  </a:lnTo>
                  <a:lnTo>
                    <a:pt x="18424" y="1728"/>
                  </a:lnTo>
                  <a:lnTo>
                    <a:pt x="17788" y="4320"/>
                  </a:lnTo>
                  <a:lnTo>
                    <a:pt x="16518" y="6048"/>
                  </a:lnTo>
                  <a:lnTo>
                    <a:pt x="14612" y="6048"/>
                  </a:lnTo>
                  <a:lnTo>
                    <a:pt x="13341" y="6048"/>
                  </a:lnTo>
                  <a:lnTo>
                    <a:pt x="12071" y="7776"/>
                  </a:lnTo>
                  <a:lnTo>
                    <a:pt x="10800" y="9504"/>
                  </a:lnTo>
                  <a:lnTo>
                    <a:pt x="8894" y="12960"/>
                  </a:lnTo>
                  <a:lnTo>
                    <a:pt x="6988" y="14688"/>
                  </a:lnTo>
                  <a:lnTo>
                    <a:pt x="8259" y="11232"/>
                  </a:lnTo>
                  <a:lnTo>
                    <a:pt x="12071" y="7776"/>
                  </a:lnTo>
                  <a:lnTo>
                    <a:pt x="12071" y="6048"/>
                  </a:lnTo>
                  <a:lnTo>
                    <a:pt x="7624" y="9504"/>
                  </a:lnTo>
                  <a:lnTo>
                    <a:pt x="5718" y="7776"/>
                  </a:lnTo>
                  <a:close/>
                  <a:moveTo>
                    <a:pt x="5718" y="7776"/>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26" name="AutoShape 8"/>
            <p:cNvSpPr/>
            <p:nvPr/>
          </p:nvSpPr>
          <p:spPr bwMode="auto">
            <a:xfrm>
              <a:off x="4354" y="568"/>
              <a:ext cx="128" cy="64"/>
            </a:xfrm>
            <a:custGeom>
              <a:rect b="b" l="0" r="r" t="0"/>
              <a:pathLst>
                <a:path h="21600" w="21600">
                  <a:moveTo>
                    <a:pt x="21600" y="0"/>
                  </a:moveTo>
                  <a:lnTo>
                    <a:pt x="21600" y="0"/>
                  </a:lnTo>
                  <a:lnTo>
                    <a:pt x="5400" y="10800"/>
                  </a:lnTo>
                  <a:lnTo>
                    <a:pt x="0" y="21600"/>
                  </a:lnTo>
                  <a:lnTo>
                    <a:pt x="8100" y="16200"/>
                  </a:lnTo>
                  <a:lnTo>
                    <a:pt x="16200" y="54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27" name="AutoShape 9"/>
            <p:cNvSpPr/>
            <p:nvPr/>
          </p:nvSpPr>
          <p:spPr bwMode="auto">
            <a:xfrm>
              <a:off x="4018" y="568"/>
              <a:ext cx="208" cy="144"/>
            </a:xfrm>
            <a:custGeom>
              <a:rect b="b" l="0" r="r" t="0"/>
              <a:pathLst>
                <a:path h="21600" w="21600">
                  <a:moveTo>
                    <a:pt x="21600" y="0"/>
                  </a:moveTo>
                  <a:lnTo>
                    <a:pt x="21600" y="0"/>
                  </a:lnTo>
                  <a:lnTo>
                    <a:pt x="19938" y="0"/>
                  </a:lnTo>
                  <a:lnTo>
                    <a:pt x="18277" y="0"/>
                  </a:lnTo>
                  <a:lnTo>
                    <a:pt x="13292" y="2400"/>
                  </a:lnTo>
                  <a:lnTo>
                    <a:pt x="9969" y="0"/>
                  </a:lnTo>
                  <a:lnTo>
                    <a:pt x="8308" y="2400"/>
                  </a:lnTo>
                  <a:lnTo>
                    <a:pt x="8308" y="7200"/>
                  </a:lnTo>
                  <a:lnTo>
                    <a:pt x="8308" y="12000"/>
                  </a:lnTo>
                  <a:lnTo>
                    <a:pt x="4985" y="14400"/>
                  </a:lnTo>
                  <a:lnTo>
                    <a:pt x="1662" y="16800"/>
                  </a:lnTo>
                  <a:lnTo>
                    <a:pt x="0" y="16800"/>
                  </a:lnTo>
                  <a:lnTo>
                    <a:pt x="0" y="21600"/>
                  </a:lnTo>
                  <a:lnTo>
                    <a:pt x="1662" y="21600"/>
                  </a:lnTo>
                  <a:lnTo>
                    <a:pt x="4985" y="19200"/>
                  </a:lnTo>
                  <a:lnTo>
                    <a:pt x="9969" y="14400"/>
                  </a:lnTo>
                  <a:lnTo>
                    <a:pt x="13292" y="9600"/>
                  </a:lnTo>
                  <a:lnTo>
                    <a:pt x="14954" y="7200"/>
                  </a:lnTo>
                  <a:lnTo>
                    <a:pt x="18277" y="4800"/>
                  </a:lnTo>
                  <a:lnTo>
                    <a:pt x="19938" y="24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28" name="AutoShape 10"/>
            <p:cNvSpPr/>
            <p:nvPr/>
          </p:nvSpPr>
          <p:spPr bwMode="auto">
            <a:xfrm>
              <a:off x="6788" y="600"/>
              <a:ext cx="176" cy="80"/>
            </a:xfrm>
            <a:custGeom>
              <a:rect b="b" l="0" r="r" t="0"/>
              <a:pathLst>
                <a:path h="21600" w="21600">
                  <a:moveTo>
                    <a:pt x="11782" y="4320"/>
                  </a:moveTo>
                  <a:lnTo>
                    <a:pt x="11782" y="4320"/>
                  </a:lnTo>
                  <a:lnTo>
                    <a:pt x="3927" y="0"/>
                  </a:lnTo>
                  <a:lnTo>
                    <a:pt x="0" y="4320"/>
                  </a:lnTo>
                  <a:lnTo>
                    <a:pt x="3927" y="12960"/>
                  </a:lnTo>
                  <a:lnTo>
                    <a:pt x="9818" y="17280"/>
                  </a:lnTo>
                  <a:lnTo>
                    <a:pt x="21600" y="21600"/>
                  </a:lnTo>
                  <a:lnTo>
                    <a:pt x="17673" y="12960"/>
                  </a:lnTo>
                  <a:lnTo>
                    <a:pt x="11782" y="4320"/>
                  </a:lnTo>
                  <a:close/>
                  <a:moveTo>
                    <a:pt x="11782" y="432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29" name="AutoShape 11"/>
            <p:cNvSpPr/>
            <p:nvPr/>
          </p:nvSpPr>
          <p:spPr bwMode="auto">
            <a:xfrm>
              <a:off x="5579" y="1128"/>
              <a:ext cx="256" cy="272"/>
            </a:xfrm>
            <a:custGeom>
              <a:rect b="b" l="0" r="r" t="0"/>
              <a:pathLst>
                <a:path h="21600" w="21600">
                  <a:moveTo>
                    <a:pt x="4050" y="11435"/>
                  </a:moveTo>
                  <a:lnTo>
                    <a:pt x="4050" y="11435"/>
                  </a:lnTo>
                  <a:lnTo>
                    <a:pt x="9450" y="10165"/>
                  </a:lnTo>
                  <a:lnTo>
                    <a:pt x="10800" y="10165"/>
                  </a:lnTo>
                  <a:lnTo>
                    <a:pt x="13500" y="10165"/>
                  </a:lnTo>
                  <a:lnTo>
                    <a:pt x="10800" y="11435"/>
                  </a:lnTo>
                  <a:lnTo>
                    <a:pt x="8100" y="11435"/>
                  </a:lnTo>
                  <a:lnTo>
                    <a:pt x="5400" y="12706"/>
                  </a:lnTo>
                  <a:lnTo>
                    <a:pt x="5400" y="13976"/>
                  </a:lnTo>
                  <a:lnTo>
                    <a:pt x="5400" y="16518"/>
                  </a:lnTo>
                  <a:lnTo>
                    <a:pt x="6750" y="17788"/>
                  </a:lnTo>
                  <a:lnTo>
                    <a:pt x="13500" y="19059"/>
                  </a:lnTo>
                  <a:lnTo>
                    <a:pt x="12150" y="19059"/>
                  </a:lnTo>
                  <a:lnTo>
                    <a:pt x="10800" y="19059"/>
                  </a:lnTo>
                  <a:lnTo>
                    <a:pt x="12150" y="21600"/>
                  </a:lnTo>
                  <a:lnTo>
                    <a:pt x="13500" y="21600"/>
                  </a:lnTo>
                  <a:lnTo>
                    <a:pt x="16200" y="16518"/>
                  </a:lnTo>
                  <a:lnTo>
                    <a:pt x="17550" y="11435"/>
                  </a:lnTo>
                  <a:lnTo>
                    <a:pt x="16200" y="10165"/>
                  </a:lnTo>
                  <a:lnTo>
                    <a:pt x="18900" y="8894"/>
                  </a:lnTo>
                  <a:lnTo>
                    <a:pt x="21600" y="7624"/>
                  </a:lnTo>
                  <a:lnTo>
                    <a:pt x="18900" y="6353"/>
                  </a:lnTo>
                  <a:lnTo>
                    <a:pt x="17550" y="5082"/>
                  </a:lnTo>
                  <a:lnTo>
                    <a:pt x="12150" y="3812"/>
                  </a:lnTo>
                  <a:lnTo>
                    <a:pt x="13500" y="2541"/>
                  </a:lnTo>
                  <a:lnTo>
                    <a:pt x="10800" y="0"/>
                  </a:lnTo>
                  <a:lnTo>
                    <a:pt x="9450" y="0"/>
                  </a:lnTo>
                  <a:lnTo>
                    <a:pt x="9450" y="2541"/>
                  </a:lnTo>
                  <a:lnTo>
                    <a:pt x="10800" y="3812"/>
                  </a:lnTo>
                  <a:lnTo>
                    <a:pt x="12150" y="6353"/>
                  </a:lnTo>
                  <a:lnTo>
                    <a:pt x="10800" y="7624"/>
                  </a:lnTo>
                  <a:lnTo>
                    <a:pt x="9450" y="6353"/>
                  </a:lnTo>
                  <a:lnTo>
                    <a:pt x="8100" y="5082"/>
                  </a:lnTo>
                  <a:lnTo>
                    <a:pt x="6750" y="2541"/>
                  </a:lnTo>
                  <a:lnTo>
                    <a:pt x="5400" y="1271"/>
                  </a:lnTo>
                  <a:lnTo>
                    <a:pt x="2700" y="2541"/>
                  </a:lnTo>
                  <a:lnTo>
                    <a:pt x="0" y="3812"/>
                  </a:lnTo>
                  <a:lnTo>
                    <a:pt x="4050" y="8894"/>
                  </a:lnTo>
                  <a:lnTo>
                    <a:pt x="4050" y="10165"/>
                  </a:lnTo>
                  <a:lnTo>
                    <a:pt x="4050" y="11435"/>
                  </a:lnTo>
                  <a:close/>
                  <a:moveTo>
                    <a:pt x="4050" y="11435"/>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0" name="AutoShape 12"/>
            <p:cNvSpPr/>
            <p:nvPr/>
          </p:nvSpPr>
          <p:spPr bwMode="auto">
            <a:xfrm>
              <a:off x="3906" y="496"/>
              <a:ext cx="272" cy="232"/>
            </a:xfrm>
            <a:custGeom>
              <a:rect b="b" l="0" r="r" t="0"/>
              <a:pathLst>
                <a:path h="21600" w="21600">
                  <a:moveTo>
                    <a:pt x="1271" y="21600"/>
                  </a:moveTo>
                  <a:lnTo>
                    <a:pt x="1271" y="21600"/>
                  </a:lnTo>
                  <a:lnTo>
                    <a:pt x="2541" y="21600"/>
                  </a:lnTo>
                  <a:lnTo>
                    <a:pt x="3812" y="20110"/>
                  </a:lnTo>
                  <a:lnTo>
                    <a:pt x="3812" y="14152"/>
                  </a:lnTo>
                  <a:lnTo>
                    <a:pt x="5082" y="12662"/>
                  </a:lnTo>
                  <a:lnTo>
                    <a:pt x="5082" y="9683"/>
                  </a:lnTo>
                  <a:lnTo>
                    <a:pt x="6353" y="9683"/>
                  </a:lnTo>
                  <a:lnTo>
                    <a:pt x="8894" y="9683"/>
                  </a:lnTo>
                  <a:lnTo>
                    <a:pt x="12706" y="8193"/>
                  </a:lnTo>
                  <a:lnTo>
                    <a:pt x="17788" y="5214"/>
                  </a:lnTo>
                  <a:lnTo>
                    <a:pt x="20329" y="1490"/>
                  </a:lnTo>
                  <a:lnTo>
                    <a:pt x="21600" y="0"/>
                  </a:lnTo>
                  <a:lnTo>
                    <a:pt x="20329" y="0"/>
                  </a:lnTo>
                  <a:lnTo>
                    <a:pt x="17788" y="1490"/>
                  </a:lnTo>
                  <a:lnTo>
                    <a:pt x="15247" y="3724"/>
                  </a:lnTo>
                  <a:lnTo>
                    <a:pt x="8894" y="6703"/>
                  </a:lnTo>
                  <a:lnTo>
                    <a:pt x="2541" y="8193"/>
                  </a:lnTo>
                  <a:lnTo>
                    <a:pt x="0" y="8193"/>
                  </a:lnTo>
                  <a:lnTo>
                    <a:pt x="0" y="11172"/>
                  </a:lnTo>
                  <a:lnTo>
                    <a:pt x="0" y="15641"/>
                  </a:lnTo>
                  <a:lnTo>
                    <a:pt x="1271" y="21600"/>
                  </a:lnTo>
                  <a:close/>
                  <a:moveTo>
                    <a:pt x="1271"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1" name="AutoShape 13"/>
            <p:cNvSpPr/>
            <p:nvPr/>
          </p:nvSpPr>
          <p:spPr bwMode="auto">
            <a:xfrm>
              <a:off x="6836" y="1080"/>
              <a:ext cx="144" cy="336"/>
            </a:xfrm>
            <a:custGeom>
              <a:rect b="b" l="0" r="r" t="0"/>
              <a:pathLst>
                <a:path h="21600" w="21600">
                  <a:moveTo>
                    <a:pt x="19200" y="12343"/>
                  </a:moveTo>
                  <a:lnTo>
                    <a:pt x="19200" y="12343"/>
                  </a:lnTo>
                  <a:lnTo>
                    <a:pt x="16800" y="10286"/>
                  </a:lnTo>
                  <a:lnTo>
                    <a:pt x="12000" y="8229"/>
                  </a:lnTo>
                  <a:lnTo>
                    <a:pt x="14400" y="7200"/>
                  </a:lnTo>
                  <a:lnTo>
                    <a:pt x="16800" y="0"/>
                  </a:lnTo>
                  <a:lnTo>
                    <a:pt x="2400" y="3086"/>
                  </a:lnTo>
                  <a:lnTo>
                    <a:pt x="0" y="6171"/>
                  </a:lnTo>
                  <a:lnTo>
                    <a:pt x="0" y="9257"/>
                  </a:lnTo>
                  <a:lnTo>
                    <a:pt x="2400" y="11314"/>
                  </a:lnTo>
                  <a:lnTo>
                    <a:pt x="9600" y="14400"/>
                  </a:lnTo>
                  <a:lnTo>
                    <a:pt x="9600" y="17486"/>
                  </a:lnTo>
                  <a:lnTo>
                    <a:pt x="12000" y="20571"/>
                  </a:lnTo>
                  <a:lnTo>
                    <a:pt x="16800" y="21600"/>
                  </a:lnTo>
                  <a:lnTo>
                    <a:pt x="19200" y="21600"/>
                  </a:lnTo>
                  <a:lnTo>
                    <a:pt x="21600" y="19543"/>
                  </a:lnTo>
                  <a:lnTo>
                    <a:pt x="21600" y="16457"/>
                  </a:lnTo>
                  <a:lnTo>
                    <a:pt x="21600" y="15429"/>
                  </a:lnTo>
                  <a:lnTo>
                    <a:pt x="19200" y="15429"/>
                  </a:lnTo>
                  <a:lnTo>
                    <a:pt x="14400" y="13371"/>
                  </a:lnTo>
                  <a:lnTo>
                    <a:pt x="16800" y="13371"/>
                  </a:lnTo>
                  <a:lnTo>
                    <a:pt x="19200" y="12343"/>
                  </a:lnTo>
                  <a:close/>
                  <a:moveTo>
                    <a:pt x="19200" y="12343"/>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2" name="AutoShape 14"/>
            <p:cNvSpPr/>
            <p:nvPr/>
          </p:nvSpPr>
          <p:spPr bwMode="auto">
            <a:xfrm>
              <a:off x="3722" y="552"/>
              <a:ext cx="160" cy="64"/>
            </a:xfrm>
            <a:custGeom>
              <a:rect b="b" l="0" r="r" t="0"/>
              <a:pathLst>
                <a:path h="21600" w="21600">
                  <a:moveTo>
                    <a:pt x="0" y="21600"/>
                  </a:moveTo>
                  <a:lnTo>
                    <a:pt x="0" y="21600"/>
                  </a:lnTo>
                  <a:lnTo>
                    <a:pt x="10800" y="16200"/>
                  </a:lnTo>
                  <a:lnTo>
                    <a:pt x="21600" y="0"/>
                  </a:lnTo>
                  <a:lnTo>
                    <a:pt x="12960" y="0"/>
                  </a:lnTo>
                  <a:lnTo>
                    <a:pt x="6480" y="5400"/>
                  </a:lnTo>
                  <a:lnTo>
                    <a:pt x="0" y="16200"/>
                  </a:lnTo>
                  <a:lnTo>
                    <a:pt x="0" y="21600"/>
                  </a:lnTo>
                  <a:close/>
                  <a:moveTo>
                    <a:pt x="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3" name="AutoShape 15"/>
            <p:cNvSpPr/>
            <p:nvPr/>
          </p:nvSpPr>
          <p:spPr bwMode="auto">
            <a:xfrm>
              <a:off x="6932" y="1400"/>
              <a:ext cx="344" cy="192"/>
            </a:xfrm>
            <a:custGeom>
              <a:rect b="b" l="0" r="r" t="0"/>
              <a:pathLst>
                <a:path h="21600" w="21600">
                  <a:moveTo>
                    <a:pt x="1005" y="1800"/>
                  </a:moveTo>
                  <a:lnTo>
                    <a:pt x="1005" y="1800"/>
                  </a:lnTo>
                  <a:lnTo>
                    <a:pt x="0" y="3600"/>
                  </a:lnTo>
                  <a:lnTo>
                    <a:pt x="1005" y="7200"/>
                  </a:lnTo>
                  <a:lnTo>
                    <a:pt x="4019" y="18000"/>
                  </a:lnTo>
                  <a:lnTo>
                    <a:pt x="16074" y="21600"/>
                  </a:lnTo>
                  <a:lnTo>
                    <a:pt x="20093" y="21600"/>
                  </a:lnTo>
                  <a:lnTo>
                    <a:pt x="21600" y="21600"/>
                  </a:lnTo>
                  <a:lnTo>
                    <a:pt x="20093" y="18000"/>
                  </a:lnTo>
                  <a:lnTo>
                    <a:pt x="18084" y="18000"/>
                  </a:lnTo>
                  <a:lnTo>
                    <a:pt x="15070" y="16200"/>
                  </a:lnTo>
                  <a:lnTo>
                    <a:pt x="10047" y="12600"/>
                  </a:lnTo>
                  <a:lnTo>
                    <a:pt x="7033" y="9000"/>
                  </a:lnTo>
                  <a:lnTo>
                    <a:pt x="5023" y="1800"/>
                  </a:lnTo>
                  <a:lnTo>
                    <a:pt x="5023" y="0"/>
                  </a:lnTo>
                  <a:lnTo>
                    <a:pt x="2009" y="1800"/>
                  </a:lnTo>
                  <a:lnTo>
                    <a:pt x="1005" y="1800"/>
                  </a:lnTo>
                  <a:close/>
                  <a:moveTo>
                    <a:pt x="1005" y="18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4" name="AutoShape 16"/>
            <p:cNvSpPr/>
            <p:nvPr/>
          </p:nvSpPr>
          <p:spPr bwMode="auto">
            <a:xfrm>
              <a:off x="4210" y="1544"/>
              <a:ext cx="48" cy="120"/>
            </a:xfrm>
            <a:custGeom>
              <a:rect b="b" l="0" r="r" t="0"/>
              <a:pathLst>
                <a:path h="21600" w="21600">
                  <a:moveTo>
                    <a:pt x="0" y="0"/>
                  </a:moveTo>
                  <a:lnTo>
                    <a:pt x="0" y="0"/>
                  </a:lnTo>
                  <a:lnTo>
                    <a:pt x="0" y="2880"/>
                  </a:lnTo>
                  <a:lnTo>
                    <a:pt x="0" y="11520"/>
                  </a:lnTo>
                  <a:lnTo>
                    <a:pt x="7200" y="21600"/>
                  </a:lnTo>
                  <a:lnTo>
                    <a:pt x="14400" y="21600"/>
                  </a:lnTo>
                  <a:lnTo>
                    <a:pt x="21600" y="17280"/>
                  </a:lnTo>
                  <a:lnTo>
                    <a:pt x="0" y="0"/>
                  </a:lnTo>
                  <a:close/>
                  <a:moveTo>
                    <a:pt x="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5" name="AutoShape 17"/>
            <p:cNvSpPr/>
            <p:nvPr/>
          </p:nvSpPr>
          <p:spPr bwMode="auto">
            <a:xfrm>
              <a:off x="2689" y="696"/>
              <a:ext cx="2442" cy="1576"/>
            </a:xfrm>
            <a:custGeom>
              <a:rect b="b" l="0" r="r" t="0"/>
              <a:pathLst>
                <a:path h="21600" w="21600">
                  <a:moveTo>
                    <a:pt x="19971" y="5263"/>
                  </a:moveTo>
                  <a:lnTo>
                    <a:pt x="19971" y="5263"/>
                  </a:lnTo>
                  <a:lnTo>
                    <a:pt x="20254" y="5044"/>
                  </a:lnTo>
                  <a:lnTo>
                    <a:pt x="20113" y="5044"/>
                  </a:lnTo>
                  <a:lnTo>
                    <a:pt x="21175" y="4605"/>
                  </a:lnTo>
                  <a:lnTo>
                    <a:pt x="21458" y="4386"/>
                  </a:lnTo>
                  <a:lnTo>
                    <a:pt x="21600" y="4386"/>
                  </a:lnTo>
                  <a:lnTo>
                    <a:pt x="21033" y="4166"/>
                  </a:lnTo>
                  <a:lnTo>
                    <a:pt x="20254" y="3947"/>
                  </a:lnTo>
                  <a:lnTo>
                    <a:pt x="19971" y="4166"/>
                  </a:lnTo>
                  <a:lnTo>
                    <a:pt x="19830" y="4166"/>
                  </a:lnTo>
                  <a:lnTo>
                    <a:pt x="20538" y="3728"/>
                  </a:lnTo>
                  <a:lnTo>
                    <a:pt x="20750" y="3509"/>
                  </a:lnTo>
                  <a:lnTo>
                    <a:pt x="20750" y="3289"/>
                  </a:lnTo>
                  <a:lnTo>
                    <a:pt x="20538" y="3070"/>
                  </a:lnTo>
                  <a:lnTo>
                    <a:pt x="20113" y="2851"/>
                  </a:lnTo>
                  <a:lnTo>
                    <a:pt x="19830" y="2851"/>
                  </a:lnTo>
                  <a:lnTo>
                    <a:pt x="19688" y="2851"/>
                  </a:lnTo>
                  <a:lnTo>
                    <a:pt x="19546" y="2851"/>
                  </a:lnTo>
                  <a:lnTo>
                    <a:pt x="19546" y="2631"/>
                  </a:lnTo>
                  <a:lnTo>
                    <a:pt x="19688" y="2631"/>
                  </a:lnTo>
                  <a:lnTo>
                    <a:pt x="19971" y="2412"/>
                  </a:lnTo>
                  <a:lnTo>
                    <a:pt x="20396" y="2631"/>
                  </a:lnTo>
                  <a:lnTo>
                    <a:pt x="20892" y="2851"/>
                  </a:lnTo>
                  <a:lnTo>
                    <a:pt x="21175" y="2851"/>
                  </a:lnTo>
                  <a:lnTo>
                    <a:pt x="21458" y="2851"/>
                  </a:lnTo>
                  <a:lnTo>
                    <a:pt x="21458" y="2412"/>
                  </a:lnTo>
                  <a:lnTo>
                    <a:pt x="21458" y="2193"/>
                  </a:lnTo>
                  <a:lnTo>
                    <a:pt x="20750" y="1974"/>
                  </a:lnTo>
                  <a:lnTo>
                    <a:pt x="20113" y="1754"/>
                  </a:lnTo>
                  <a:lnTo>
                    <a:pt x="20254" y="1754"/>
                  </a:lnTo>
                  <a:lnTo>
                    <a:pt x="20538" y="1754"/>
                  </a:lnTo>
                  <a:lnTo>
                    <a:pt x="21175" y="1974"/>
                  </a:lnTo>
                  <a:lnTo>
                    <a:pt x="21317" y="1974"/>
                  </a:lnTo>
                  <a:lnTo>
                    <a:pt x="21458" y="1974"/>
                  </a:lnTo>
                  <a:lnTo>
                    <a:pt x="21175" y="1535"/>
                  </a:lnTo>
                  <a:lnTo>
                    <a:pt x="20750" y="1316"/>
                  </a:lnTo>
                  <a:lnTo>
                    <a:pt x="19830" y="1535"/>
                  </a:lnTo>
                  <a:lnTo>
                    <a:pt x="19688" y="1535"/>
                  </a:lnTo>
                  <a:lnTo>
                    <a:pt x="19546" y="1316"/>
                  </a:lnTo>
                  <a:lnTo>
                    <a:pt x="19405" y="1096"/>
                  </a:lnTo>
                  <a:lnTo>
                    <a:pt x="19263" y="1096"/>
                  </a:lnTo>
                  <a:lnTo>
                    <a:pt x="19121" y="1316"/>
                  </a:lnTo>
                  <a:lnTo>
                    <a:pt x="18838" y="1535"/>
                  </a:lnTo>
                  <a:lnTo>
                    <a:pt x="18413" y="1754"/>
                  </a:lnTo>
                  <a:lnTo>
                    <a:pt x="18130" y="1754"/>
                  </a:lnTo>
                  <a:lnTo>
                    <a:pt x="17988" y="1754"/>
                  </a:lnTo>
                  <a:lnTo>
                    <a:pt x="17988" y="1535"/>
                  </a:lnTo>
                  <a:lnTo>
                    <a:pt x="17988" y="1316"/>
                  </a:lnTo>
                  <a:lnTo>
                    <a:pt x="18130" y="877"/>
                  </a:lnTo>
                  <a:lnTo>
                    <a:pt x="18130" y="658"/>
                  </a:lnTo>
                  <a:lnTo>
                    <a:pt x="17988" y="439"/>
                  </a:lnTo>
                  <a:lnTo>
                    <a:pt x="17847" y="439"/>
                  </a:lnTo>
                  <a:lnTo>
                    <a:pt x="17563" y="658"/>
                  </a:lnTo>
                  <a:lnTo>
                    <a:pt x="17422" y="877"/>
                  </a:lnTo>
                  <a:lnTo>
                    <a:pt x="17280" y="877"/>
                  </a:lnTo>
                  <a:lnTo>
                    <a:pt x="17138" y="877"/>
                  </a:lnTo>
                  <a:lnTo>
                    <a:pt x="16997" y="658"/>
                  </a:lnTo>
                  <a:lnTo>
                    <a:pt x="16855" y="219"/>
                  </a:lnTo>
                  <a:lnTo>
                    <a:pt x="16005" y="0"/>
                  </a:lnTo>
                  <a:lnTo>
                    <a:pt x="15722" y="219"/>
                  </a:lnTo>
                  <a:lnTo>
                    <a:pt x="15580" y="439"/>
                  </a:lnTo>
                  <a:lnTo>
                    <a:pt x="15155" y="877"/>
                  </a:lnTo>
                  <a:lnTo>
                    <a:pt x="14872" y="877"/>
                  </a:lnTo>
                  <a:lnTo>
                    <a:pt x="14589" y="658"/>
                  </a:lnTo>
                  <a:lnTo>
                    <a:pt x="14447" y="439"/>
                  </a:lnTo>
                  <a:lnTo>
                    <a:pt x="14022" y="219"/>
                  </a:lnTo>
                  <a:lnTo>
                    <a:pt x="13456" y="439"/>
                  </a:lnTo>
                  <a:lnTo>
                    <a:pt x="13172" y="658"/>
                  </a:lnTo>
                  <a:lnTo>
                    <a:pt x="13031" y="1096"/>
                  </a:lnTo>
                  <a:lnTo>
                    <a:pt x="13172" y="1316"/>
                  </a:lnTo>
                  <a:lnTo>
                    <a:pt x="13314" y="1535"/>
                  </a:lnTo>
                  <a:lnTo>
                    <a:pt x="13172" y="1535"/>
                  </a:lnTo>
                  <a:lnTo>
                    <a:pt x="12889" y="1316"/>
                  </a:lnTo>
                  <a:lnTo>
                    <a:pt x="12606" y="1096"/>
                  </a:lnTo>
                  <a:lnTo>
                    <a:pt x="12181" y="1316"/>
                  </a:lnTo>
                  <a:lnTo>
                    <a:pt x="11898" y="1535"/>
                  </a:lnTo>
                  <a:lnTo>
                    <a:pt x="11756" y="1754"/>
                  </a:lnTo>
                  <a:lnTo>
                    <a:pt x="11614" y="1974"/>
                  </a:lnTo>
                  <a:lnTo>
                    <a:pt x="11898" y="2412"/>
                  </a:lnTo>
                  <a:lnTo>
                    <a:pt x="12039" y="2631"/>
                  </a:lnTo>
                  <a:lnTo>
                    <a:pt x="12181" y="2851"/>
                  </a:lnTo>
                  <a:lnTo>
                    <a:pt x="12039" y="3289"/>
                  </a:lnTo>
                  <a:lnTo>
                    <a:pt x="11756" y="3947"/>
                  </a:lnTo>
                  <a:lnTo>
                    <a:pt x="11614" y="3947"/>
                  </a:lnTo>
                  <a:lnTo>
                    <a:pt x="11473" y="3947"/>
                  </a:lnTo>
                  <a:lnTo>
                    <a:pt x="11190" y="4166"/>
                  </a:lnTo>
                  <a:lnTo>
                    <a:pt x="10552" y="5044"/>
                  </a:lnTo>
                  <a:lnTo>
                    <a:pt x="9986" y="5482"/>
                  </a:lnTo>
                  <a:lnTo>
                    <a:pt x="9561" y="6140"/>
                  </a:lnTo>
                  <a:lnTo>
                    <a:pt x="9561" y="6359"/>
                  </a:lnTo>
                  <a:lnTo>
                    <a:pt x="8852" y="6579"/>
                  </a:lnTo>
                  <a:lnTo>
                    <a:pt x="8569" y="6798"/>
                  </a:lnTo>
                  <a:lnTo>
                    <a:pt x="8286" y="7017"/>
                  </a:lnTo>
                  <a:lnTo>
                    <a:pt x="8144" y="7017"/>
                  </a:lnTo>
                  <a:lnTo>
                    <a:pt x="8286" y="7017"/>
                  </a:lnTo>
                  <a:lnTo>
                    <a:pt x="8569" y="7017"/>
                  </a:lnTo>
                  <a:lnTo>
                    <a:pt x="8852" y="6798"/>
                  </a:lnTo>
                  <a:lnTo>
                    <a:pt x="9136" y="7017"/>
                  </a:lnTo>
                  <a:lnTo>
                    <a:pt x="9136" y="7456"/>
                  </a:lnTo>
                  <a:lnTo>
                    <a:pt x="8994" y="7675"/>
                  </a:lnTo>
                  <a:lnTo>
                    <a:pt x="8711" y="7894"/>
                  </a:lnTo>
                  <a:lnTo>
                    <a:pt x="8428" y="8114"/>
                  </a:lnTo>
                  <a:lnTo>
                    <a:pt x="8144" y="8333"/>
                  </a:lnTo>
                  <a:lnTo>
                    <a:pt x="7719" y="8991"/>
                  </a:lnTo>
                  <a:lnTo>
                    <a:pt x="7861" y="8991"/>
                  </a:lnTo>
                  <a:lnTo>
                    <a:pt x="7719" y="8991"/>
                  </a:lnTo>
                  <a:lnTo>
                    <a:pt x="7436" y="8991"/>
                  </a:lnTo>
                  <a:lnTo>
                    <a:pt x="7153" y="8991"/>
                  </a:lnTo>
                  <a:lnTo>
                    <a:pt x="7153" y="9210"/>
                  </a:lnTo>
                  <a:lnTo>
                    <a:pt x="7294" y="9210"/>
                  </a:lnTo>
                  <a:lnTo>
                    <a:pt x="7436" y="9429"/>
                  </a:lnTo>
                  <a:lnTo>
                    <a:pt x="7436" y="9649"/>
                  </a:lnTo>
                  <a:lnTo>
                    <a:pt x="6870" y="10307"/>
                  </a:lnTo>
                  <a:lnTo>
                    <a:pt x="6161" y="10526"/>
                  </a:lnTo>
                  <a:lnTo>
                    <a:pt x="5878" y="10526"/>
                  </a:lnTo>
                  <a:lnTo>
                    <a:pt x="5736" y="10307"/>
                  </a:lnTo>
                  <a:lnTo>
                    <a:pt x="5595" y="10307"/>
                  </a:lnTo>
                  <a:lnTo>
                    <a:pt x="5453" y="10307"/>
                  </a:lnTo>
                  <a:lnTo>
                    <a:pt x="5453" y="10526"/>
                  </a:lnTo>
                  <a:lnTo>
                    <a:pt x="5595" y="10745"/>
                  </a:lnTo>
                  <a:lnTo>
                    <a:pt x="5595" y="11184"/>
                  </a:lnTo>
                  <a:lnTo>
                    <a:pt x="5595" y="11403"/>
                  </a:lnTo>
                  <a:lnTo>
                    <a:pt x="5453" y="11403"/>
                  </a:lnTo>
                  <a:lnTo>
                    <a:pt x="5453" y="11184"/>
                  </a:lnTo>
                  <a:lnTo>
                    <a:pt x="5311" y="10745"/>
                  </a:lnTo>
                  <a:lnTo>
                    <a:pt x="5311" y="10526"/>
                  </a:lnTo>
                  <a:lnTo>
                    <a:pt x="5170" y="10745"/>
                  </a:lnTo>
                  <a:lnTo>
                    <a:pt x="5170" y="10964"/>
                  </a:lnTo>
                  <a:lnTo>
                    <a:pt x="4745" y="10964"/>
                  </a:lnTo>
                  <a:lnTo>
                    <a:pt x="4603" y="10964"/>
                  </a:lnTo>
                  <a:lnTo>
                    <a:pt x="4462" y="10964"/>
                  </a:lnTo>
                  <a:lnTo>
                    <a:pt x="4462" y="11403"/>
                  </a:lnTo>
                  <a:lnTo>
                    <a:pt x="4745" y="11622"/>
                  </a:lnTo>
                  <a:lnTo>
                    <a:pt x="4887" y="11842"/>
                  </a:lnTo>
                  <a:lnTo>
                    <a:pt x="4887" y="12061"/>
                  </a:lnTo>
                  <a:lnTo>
                    <a:pt x="4745" y="12061"/>
                  </a:lnTo>
                  <a:lnTo>
                    <a:pt x="4603" y="11622"/>
                  </a:lnTo>
                  <a:lnTo>
                    <a:pt x="4462" y="11403"/>
                  </a:lnTo>
                  <a:lnTo>
                    <a:pt x="4320" y="11184"/>
                  </a:lnTo>
                  <a:lnTo>
                    <a:pt x="4178" y="11403"/>
                  </a:lnTo>
                  <a:lnTo>
                    <a:pt x="4037" y="11622"/>
                  </a:lnTo>
                  <a:lnTo>
                    <a:pt x="3753" y="12061"/>
                  </a:lnTo>
                  <a:lnTo>
                    <a:pt x="3612" y="12061"/>
                  </a:lnTo>
                  <a:lnTo>
                    <a:pt x="4462" y="12061"/>
                  </a:lnTo>
                  <a:lnTo>
                    <a:pt x="4745" y="12061"/>
                  </a:lnTo>
                  <a:lnTo>
                    <a:pt x="4887" y="12280"/>
                  </a:lnTo>
                  <a:lnTo>
                    <a:pt x="4603" y="12280"/>
                  </a:lnTo>
                  <a:lnTo>
                    <a:pt x="4462" y="12061"/>
                  </a:lnTo>
                  <a:lnTo>
                    <a:pt x="3753" y="12280"/>
                  </a:lnTo>
                  <a:lnTo>
                    <a:pt x="3612" y="12280"/>
                  </a:lnTo>
                  <a:lnTo>
                    <a:pt x="3470" y="12280"/>
                  </a:lnTo>
                  <a:lnTo>
                    <a:pt x="3470" y="12499"/>
                  </a:lnTo>
                  <a:lnTo>
                    <a:pt x="3612" y="12938"/>
                  </a:lnTo>
                  <a:lnTo>
                    <a:pt x="3612" y="13267"/>
                  </a:lnTo>
                  <a:lnTo>
                    <a:pt x="3612" y="13486"/>
                  </a:lnTo>
                  <a:lnTo>
                    <a:pt x="3470" y="13486"/>
                  </a:lnTo>
                  <a:lnTo>
                    <a:pt x="3329" y="13486"/>
                  </a:lnTo>
                  <a:lnTo>
                    <a:pt x="3187" y="13267"/>
                  </a:lnTo>
                  <a:lnTo>
                    <a:pt x="3045" y="13267"/>
                  </a:lnTo>
                  <a:lnTo>
                    <a:pt x="2762" y="13486"/>
                  </a:lnTo>
                  <a:lnTo>
                    <a:pt x="2479" y="13925"/>
                  </a:lnTo>
                  <a:lnTo>
                    <a:pt x="2195" y="14363"/>
                  </a:lnTo>
                  <a:lnTo>
                    <a:pt x="1912" y="15021"/>
                  </a:lnTo>
                  <a:lnTo>
                    <a:pt x="2054" y="15021"/>
                  </a:lnTo>
                  <a:lnTo>
                    <a:pt x="1912" y="15460"/>
                  </a:lnTo>
                  <a:lnTo>
                    <a:pt x="1487" y="15898"/>
                  </a:lnTo>
                  <a:lnTo>
                    <a:pt x="921" y="16776"/>
                  </a:lnTo>
                  <a:lnTo>
                    <a:pt x="921" y="16995"/>
                  </a:lnTo>
                  <a:lnTo>
                    <a:pt x="921" y="17214"/>
                  </a:lnTo>
                  <a:lnTo>
                    <a:pt x="921" y="17434"/>
                  </a:lnTo>
                  <a:lnTo>
                    <a:pt x="425" y="18091"/>
                  </a:lnTo>
                  <a:lnTo>
                    <a:pt x="567" y="18091"/>
                  </a:lnTo>
                  <a:lnTo>
                    <a:pt x="425" y="18091"/>
                  </a:lnTo>
                  <a:lnTo>
                    <a:pt x="283" y="18091"/>
                  </a:lnTo>
                  <a:lnTo>
                    <a:pt x="283" y="18311"/>
                  </a:lnTo>
                  <a:lnTo>
                    <a:pt x="425" y="18530"/>
                  </a:lnTo>
                  <a:lnTo>
                    <a:pt x="283" y="18749"/>
                  </a:lnTo>
                  <a:lnTo>
                    <a:pt x="142" y="19188"/>
                  </a:lnTo>
                  <a:lnTo>
                    <a:pt x="0" y="19188"/>
                  </a:lnTo>
                  <a:lnTo>
                    <a:pt x="142" y="19407"/>
                  </a:lnTo>
                  <a:lnTo>
                    <a:pt x="567" y="19846"/>
                  </a:lnTo>
                  <a:lnTo>
                    <a:pt x="779" y="19626"/>
                  </a:lnTo>
                  <a:lnTo>
                    <a:pt x="921" y="19626"/>
                  </a:lnTo>
                  <a:lnTo>
                    <a:pt x="1062" y="19626"/>
                  </a:lnTo>
                  <a:lnTo>
                    <a:pt x="1062" y="19846"/>
                  </a:lnTo>
                  <a:lnTo>
                    <a:pt x="921" y="20065"/>
                  </a:lnTo>
                  <a:lnTo>
                    <a:pt x="567" y="20504"/>
                  </a:lnTo>
                  <a:lnTo>
                    <a:pt x="142" y="20942"/>
                  </a:lnTo>
                  <a:lnTo>
                    <a:pt x="0" y="21161"/>
                  </a:lnTo>
                  <a:lnTo>
                    <a:pt x="142" y="21381"/>
                  </a:lnTo>
                  <a:lnTo>
                    <a:pt x="425" y="21600"/>
                  </a:lnTo>
                  <a:lnTo>
                    <a:pt x="567" y="21600"/>
                  </a:lnTo>
                  <a:lnTo>
                    <a:pt x="921" y="21381"/>
                  </a:lnTo>
                  <a:lnTo>
                    <a:pt x="1204" y="20942"/>
                  </a:lnTo>
                  <a:lnTo>
                    <a:pt x="1629" y="20284"/>
                  </a:lnTo>
                  <a:lnTo>
                    <a:pt x="1629" y="20504"/>
                  </a:lnTo>
                  <a:lnTo>
                    <a:pt x="1912" y="20065"/>
                  </a:lnTo>
                  <a:lnTo>
                    <a:pt x="2054" y="19846"/>
                  </a:lnTo>
                  <a:lnTo>
                    <a:pt x="2054" y="20065"/>
                  </a:lnTo>
                  <a:lnTo>
                    <a:pt x="2620" y="19407"/>
                  </a:lnTo>
                  <a:lnTo>
                    <a:pt x="3329" y="18530"/>
                  </a:lnTo>
                  <a:lnTo>
                    <a:pt x="4037" y="17872"/>
                  </a:lnTo>
                  <a:lnTo>
                    <a:pt x="4037" y="18091"/>
                  </a:lnTo>
                  <a:lnTo>
                    <a:pt x="4178" y="18311"/>
                  </a:lnTo>
                  <a:lnTo>
                    <a:pt x="4178" y="17872"/>
                  </a:lnTo>
                  <a:lnTo>
                    <a:pt x="4320" y="17434"/>
                  </a:lnTo>
                  <a:lnTo>
                    <a:pt x="4462" y="17653"/>
                  </a:lnTo>
                  <a:lnTo>
                    <a:pt x="4603" y="17653"/>
                  </a:lnTo>
                  <a:lnTo>
                    <a:pt x="4745" y="17434"/>
                  </a:lnTo>
                  <a:lnTo>
                    <a:pt x="4887" y="17214"/>
                  </a:lnTo>
                  <a:lnTo>
                    <a:pt x="4887" y="16776"/>
                  </a:lnTo>
                  <a:lnTo>
                    <a:pt x="5028" y="16556"/>
                  </a:lnTo>
                  <a:lnTo>
                    <a:pt x="5453" y="16556"/>
                  </a:lnTo>
                  <a:lnTo>
                    <a:pt x="5878" y="16776"/>
                  </a:lnTo>
                  <a:lnTo>
                    <a:pt x="5878" y="16556"/>
                  </a:lnTo>
                  <a:lnTo>
                    <a:pt x="6020" y="16337"/>
                  </a:lnTo>
                  <a:lnTo>
                    <a:pt x="6161" y="16776"/>
                  </a:lnTo>
                  <a:lnTo>
                    <a:pt x="6586" y="16556"/>
                  </a:lnTo>
                  <a:lnTo>
                    <a:pt x="6870" y="16118"/>
                  </a:lnTo>
                  <a:lnTo>
                    <a:pt x="7011" y="16118"/>
                  </a:lnTo>
                  <a:lnTo>
                    <a:pt x="7011" y="16337"/>
                  </a:lnTo>
                  <a:lnTo>
                    <a:pt x="7153" y="16776"/>
                  </a:lnTo>
                  <a:lnTo>
                    <a:pt x="7436" y="16776"/>
                  </a:lnTo>
                  <a:lnTo>
                    <a:pt x="8003" y="16776"/>
                  </a:lnTo>
                  <a:lnTo>
                    <a:pt x="8286" y="16337"/>
                  </a:lnTo>
                  <a:lnTo>
                    <a:pt x="8711" y="16118"/>
                  </a:lnTo>
                  <a:lnTo>
                    <a:pt x="8852" y="16118"/>
                  </a:lnTo>
                  <a:lnTo>
                    <a:pt x="8994" y="15679"/>
                  </a:lnTo>
                  <a:lnTo>
                    <a:pt x="9277" y="15898"/>
                  </a:lnTo>
                  <a:lnTo>
                    <a:pt x="9419" y="15898"/>
                  </a:lnTo>
                  <a:lnTo>
                    <a:pt x="9702" y="15241"/>
                  </a:lnTo>
                  <a:lnTo>
                    <a:pt x="9844" y="15021"/>
                  </a:lnTo>
                  <a:lnTo>
                    <a:pt x="9986" y="14802"/>
                  </a:lnTo>
                  <a:lnTo>
                    <a:pt x="10552" y="15021"/>
                  </a:lnTo>
                  <a:lnTo>
                    <a:pt x="10906" y="15241"/>
                  </a:lnTo>
                  <a:lnTo>
                    <a:pt x="11190" y="15460"/>
                  </a:lnTo>
                  <a:lnTo>
                    <a:pt x="11331" y="15679"/>
                  </a:lnTo>
                  <a:lnTo>
                    <a:pt x="11473" y="16118"/>
                  </a:lnTo>
                  <a:lnTo>
                    <a:pt x="12039" y="15898"/>
                  </a:lnTo>
                  <a:lnTo>
                    <a:pt x="12889" y="15241"/>
                  </a:lnTo>
                  <a:lnTo>
                    <a:pt x="13172" y="15460"/>
                  </a:lnTo>
                  <a:lnTo>
                    <a:pt x="13597" y="15241"/>
                  </a:lnTo>
                  <a:lnTo>
                    <a:pt x="13739" y="15241"/>
                  </a:lnTo>
                  <a:lnTo>
                    <a:pt x="13739" y="15021"/>
                  </a:lnTo>
                  <a:lnTo>
                    <a:pt x="13456" y="14802"/>
                  </a:lnTo>
                  <a:lnTo>
                    <a:pt x="12889" y="14583"/>
                  </a:lnTo>
                  <a:lnTo>
                    <a:pt x="12464" y="14363"/>
                  </a:lnTo>
                  <a:lnTo>
                    <a:pt x="12039" y="13925"/>
                  </a:lnTo>
                  <a:lnTo>
                    <a:pt x="12323" y="13925"/>
                  </a:lnTo>
                  <a:lnTo>
                    <a:pt x="12606" y="13925"/>
                  </a:lnTo>
                  <a:lnTo>
                    <a:pt x="12889" y="13925"/>
                  </a:lnTo>
                  <a:lnTo>
                    <a:pt x="12889" y="13706"/>
                  </a:lnTo>
                  <a:lnTo>
                    <a:pt x="12889" y="13486"/>
                  </a:lnTo>
                  <a:lnTo>
                    <a:pt x="12889" y="13267"/>
                  </a:lnTo>
                  <a:lnTo>
                    <a:pt x="13314" y="12938"/>
                  </a:lnTo>
                  <a:lnTo>
                    <a:pt x="13597" y="13267"/>
                  </a:lnTo>
                  <a:lnTo>
                    <a:pt x="13456" y="12499"/>
                  </a:lnTo>
                  <a:lnTo>
                    <a:pt x="13456" y="11842"/>
                  </a:lnTo>
                  <a:lnTo>
                    <a:pt x="13456" y="11622"/>
                  </a:lnTo>
                  <a:lnTo>
                    <a:pt x="13881" y="12938"/>
                  </a:lnTo>
                  <a:lnTo>
                    <a:pt x="13739" y="13267"/>
                  </a:lnTo>
                  <a:lnTo>
                    <a:pt x="13597" y="13267"/>
                  </a:lnTo>
                  <a:lnTo>
                    <a:pt x="13739" y="14144"/>
                  </a:lnTo>
                  <a:lnTo>
                    <a:pt x="13739" y="14583"/>
                  </a:lnTo>
                  <a:lnTo>
                    <a:pt x="14022" y="14583"/>
                  </a:lnTo>
                  <a:lnTo>
                    <a:pt x="14164" y="14363"/>
                  </a:lnTo>
                  <a:lnTo>
                    <a:pt x="14164" y="14144"/>
                  </a:lnTo>
                  <a:lnTo>
                    <a:pt x="14306" y="14144"/>
                  </a:lnTo>
                  <a:lnTo>
                    <a:pt x="14164" y="14363"/>
                  </a:lnTo>
                  <a:lnTo>
                    <a:pt x="14022" y="14583"/>
                  </a:lnTo>
                  <a:lnTo>
                    <a:pt x="14164" y="14802"/>
                  </a:lnTo>
                  <a:lnTo>
                    <a:pt x="14306" y="14583"/>
                  </a:lnTo>
                  <a:lnTo>
                    <a:pt x="14730" y="13486"/>
                  </a:lnTo>
                  <a:lnTo>
                    <a:pt x="14872" y="12719"/>
                  </a:lnTo>
                  <a:lnTo>
                    <a:pt x="14872" y="12280"/>
                  </a:lnTo>
                  <a:lnTo>
                    <a:pt x="14589" y="12061"/>
                  </a:lnTo>
                  <a:lnTo>
                    <a:pt x="14447" y="12061"/>
                  </a:lnTo>
                  <a:lnTo>
                    <a:pt x="14164" y="12280"/>
                  </a:lnTo>
                  <a:lnTo>
                    <a:pt x="14306" y="12061"/>
                  </a:lnTo>
                  <a:lnTo>
                    <a:pt x="14447" y="11842"/>
                  </a:lnTo>
                  <a:lnTo>
                    <a:pt x="14447" y="11184"/>
                  </a:lnTo>
                  <a:lnTo>
                    <a:pt x="14447" y="10745"/>
                  </a:lnTo>
                  <a:lnTo>
                    <a:pt x="14589" y="10526"/>
                  </a:lnTo>
                  <a:lnTo>
                    <a:pt x="14730" y="10526"/>
                  </a:lnTo>
                  <a:lnTo>
                    <a:pt x="15014" y="10526"/>
                  </a:lnTo>
                  <a:lnTo>
                    <a:pt x="15439" y="10745"/>
                  </a:lnTo>
                  <a:lnTo>
                    <a:pt x="15580" y="10745"/>
                  </a:lnTo>
                  <a:lnTo>
                    <a:pt x="15722" y="10526"/>
                  </a:lnTo>
                  <a:lnTo>
                    <a:pt x="15722" y="11403"/>
                  </a:lnTo>
                  <a:lnTo>
                    <a:pt x="15722" y="11622"/>
                  </a:lnTo>
                  <a:lnTo>
                    <a:pt x="15864" y="11842"/>
                  </a:lnTo>
                  <a:lnTo>
                    <a:pt x="16005" y="11622"/>
                  </a:lnTo>
                  <a:lnTo>
                    <a:pt x="16289" y="11403"/>
                  </a:lnTo>
                  <a:lnTo>
                    <a:pt x="16430" y="11184"/>
                  </a:lnTo>
                  <a:lnTo>
                    <a:pt x="16430" y="10745"/>
                  </a:lnTo>
                  <a:lnTo>
                    <a:pt x="16430" y="10307"/>
                  </a:lnTo>
                  <a:lnTo>
                    <a:pt x="16572" y="10087"/>
                  </a:lnTo>
                  <a:lnTo>
                    <a:pt x="16713" y="10087"/>
                  </a:lnTo>
                  <a:lnTo>
                    <a:pt x="16997" y="10307"/>
                  </a:lnTo>
                  <a:lnTo>
                    <a:pt x="17138" y="10526"/>
                  </a:lnTo>
                  <a:lnTo>
                    <a:pt x="17280" y="10526"/>
                  </a:lnTo>
                  <a:lnTo>
                    <a:pt x="17280" y="10307"/>
                  </a:lnTo>
                  <a:lnTo>
                    <a:pt x="16997" y="9868"/>
                  </a:lnTo>
                  <a:lnTo>
                    <a:pt x="16855" y="9649"/>
                  </a:lnTo>
                  <a:lnTo>
                    <a:pt x="16855" y="9429"/>
                  </a:lnTo>
                  <a:lnTo>
                    <a:pt x="16997" y="9210"/>
                  </a:lnTo>
                  <a:lnTo>
                    <a:pt x="17280" y="9429"/>
                  </a:lnTo>
                  <a:lnTo>
                    <a:pt x="17422" y="9429"/>
                  </a:lnTo>
                  <a:lnTo>
                    <a:pt x="17705" y="9429"/>
                  </a:lnTo>
                  <a:lnTo>
                    <a:pt x="17847" y="9210"/>
                  </a:lnTo>
                  <a:lnTo>
                    <a:pt x="17847" y="8772"/>
                  </a:lnTo>
                  <a:lnTo>
                    <a:pt x="17847" y="8114"/>
                  </a:lnTo>
                  <a:lnTo>
                    <a:pt x="17847" y="7894"/>
                  </a:lnTo>
                  <a:lnTo>
                    <a:pt x="17847" y="7675"/>
                  </a:lnTo>
                  <a:lnTo>
                    <a:pt x="18271" y="7894"/>
                  </a:lnTo>
                  <a:lnTo>
                    <a:pt x="18555" y="8114"/>
                  </a:lnTo>
                  <a:lnTo>
                    <a:pt x="18696" y="8114"/>
                  </a:lnTo>
                  <a:lnTo>
                    <a:pt x="18838" y="8114"/>
                  </a:lnTo>
                  <a:lnTo>
                    <a:pt x="18555" y="7456"/>
                  </a:lnTo>
                  <a:lnTo>
                    <a:pt x="18413" y="7237"/>
                  </a:lnTo>
                  <a:lnTo>
                    <a:pt x="18413" y="7017"/>
                  </a:lnTo>
                  <a:lnTo>
                    <a:pt x="19121" y="6140"/>
                  </a:lnTo>
                  <a:lnTo>
                    <a:pt x="20113" y="5044"/>
                  </a:lnTo>
                  <a:lnTo>
                    <a:pt x="19971" y="5263"/>
                  </a:lnTo>
                  <a:close/>
                  <a:moveTo>
                    <a:pt x="19971" y="5263"/>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6" name="AutoShape 18"/>
            <p:cNvSpPr/>
            <p:nvPr/>
          </p:nvSpPr>
          <p:spPr bwMode="auto">
            <a:xfrm>
              <a:off x="3402" y="1304"/>
              <a:ext cx="96" cy="80"/>
            </a:xfrm>
            <a:custGeom>
              <a:rect b="b" l="0" r="r" t="0"/>
              <a:pathLst>
                <a:path h="21600" w="21600">
                  <a:moveTo>
                    <a:pt x="0" y="21600"/>
                  </a:moveTo>
                  <a:lnTo>
                    <a:pt x="0" y="21600"/>
                  </a:lnTo>
                  <a:lnTo>
                    <a:pt x="21600" y="0"/>
                  </a:lnTo>
                  <a:lnTo>
                    <a:pt x="0" y="17280"/>
                  </a:lnTo>
                  <a:lnTo>
                    <a:pt x="0" y="21600"/>
                  </a:lnTo>
                  <a:close/>
                  <a:moveTo>
                    <a:pt x="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7" name="AutoShape 19"/>
            <p:cNvSpPr/>
            <p:nvPr/>
          </p:nvSpPr>
          <p:spPr bwMode="auto">
            <a:xfrm>
              <a:off x="3370" y="584"/>
              <a:ext cx="144" cy="80"/>
            </a:xfrm>
            <a:custGeom>
              <a:rect b="b" l="0" r="r" t="0"/>
              <a:pathLst>
                <a:path h="21600" w="21600">
                  <a:moveTo>
                    <a:pt x="12000" y="0"/>
                  </a:moveTo>
                  <a:lnTo>
                    <a:pt x="12000" y="0"/>
                  </a:lnTo>
                  <a:lnTo>
                    <a:pt x="4800" y="8640"/>
                  </a:lnTo>
                  <a:lnTo>
                    <a:pt x="0" y="21600"/>
                  </a:lnTo>
                  <a:lnTo>
                    <a:pt x="2400" y="21600"/>
                  </a:lnTo>
                  <a:lnTo>
                    <a:pt x="7200" y="12960"/>
                  </a:lnTo>
                  <a:lnTo>
                    <a:pt x="21600" y="4320"/>
                  </a:lnTo>
                  <a:lnTo>
                    <a:pt x="16800" y="0"/>
                  </a:lnTo>
                  <a:lnTo>
                    <a:pt x="12000" y="0"/>
                  </a:lnTo>
                  <a:close/>
                  <a:moveTo>
                    <a:pt x="120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8" name="AutoShape 20"/>
            <p:cNvSpPr/>
            <p:nvPr/>
          </p:nvSpPr>
          <p:spPr bwMode="auto">
            <a:xfrm>
              <a:off x="5739" y="2112"/>
              <a:ext cx="48" cy="16"/>
            </a:xfrm>
            <a:custGeom>
              <a:rect b="b" l="0" r="r" t="0"/>
              <a:pathLst>
                <a:path h="21600" w="21600">
                  <a:moveTo>
                    <a:pt x="7200" y="21600"/>
                  </a:moveTo>
                  <a:lnTo>
                    <a:pt x="7200" y="21600"/>
                  </a:lnTo>
                  <a:lnTo>
                    <a:pt x="14400" y="21600"/>
                  </a:lnTo>
                  <a:lnTo>
                    <a:pt x="14400" y="0"/>
                  </a:lnTo>
                  <a:lnTo>
                    <a:pt x="21600" y="0"/>
                  </a:lnTo>
                  <a:lnTo>
                    <a:pt x="14400" y="0"/>
                  </a:lnTo>
                  <a:lnTo>
                    <a:pt x="0" y="0"/>
                  </a:lnTo>
                  <a:lnTo>
                    <a:pt x="0" y="21600"/>
                  </a:lnTo>
                  <a:lnTo>
                    <a:pt x="7200" y="21600"/>
                  </a:lnTo>
                  <a:close/>
                  <a:moveTo>
                    <a:pt x="720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39" name="AutoShape 21"/>
            <p:cNvSpPr/>
            <p:nvPr/>
          </p:nvSpPr>
          <p:spPr bwMode="auto">
            <a:xfrm>
              <a:off x="2529" y="664"/>
              <a:ext cx="1241" cy="912"/>
            </a:xfrm>
            <a:custGeom>
              <a:rect b="b" l="0" r="r" t="0"/>
              <a:pathLst>
                <a:path h="21600" w="21600">
                  <a:moveTo>
                    <a:pt x="1672" y="16674"/>
                  </a:moveTo>
                  <a:lnTo>
                    <a:pt x="1672" y="16674"/>
                  </a:lnTo>
                  <a:lnTo>
                    <a:pt x="1394" y="18189"/>
                  </a:lnTo>
                  <a:lnTo>
                    <a:pt x="557" y="19326"/>
                  </a:lnTo>
                  <a:lnTo>
                    <a:pt x="0" y="20463"/>
                  </a:lnTo>
                  <a:lnTo>
                    <a:pt x="0" y="20842"/>
                  </a:lnTo>
                  <a:lnTo>
                    <a:pt x="0" y="21221"/>
                  </a:lnTo>
                  <a:lnTo>
                    <a:pt x="279" y="21600"/>
                  </a:lnTo>
                  <a:lnTo>
                    <a:pt x="557" y="21221"/>
                  </a:lnTo>
                  <a:lnTo>
                    <a:pt x="1115" y="20842"/>
                  </a:lnTo>
                  <a:lnTo>
                    <a:pt x="1951" y="20842"/>
                  </a:lnTo>
                  <a:lnTo>
                    <a:pt x="2787" y="20084"/>
                  </a:lnTo>
                  <a:lnTo>
                    <a:pt x="3623" y="18947"/>
                  </a:lnTo>
                  <a:lnTo>
                    <a:pt x="4877" y="17053"/>
                  </a:lnTo>
                  <a:lnTo>
                    <a:pt x="5435" y="16295"/>
                  </a:lnTo>
                  <a:lnTo>
                    <a:pt x="6271" y="15537"/>
                  </a:lnTo>
                  <a:lnTo>
                    <a:pt x="6828" y="14779"/>
                  </a:lnTo>
                  <a:lnTo>
                    <a:pt x="7107" y="14400"/>
                  </a:lnTo>
                  <a:lnTo>
                    <a:pt x="7665" y="14021"/>
                  </a:lnTo>
                  <a:lnTo>
                    <a:pt x="7943" y="14400"/>
                  </a:lnTo>
                  <a:lnTo>
                    <a:pt x="7943" y="14779"/>
                  </a:lnTo>
                  <a:lnTo>
                    <a:pt x="7943" y="16295"/>
                  </a:lnTo>
                  <a:lnTo>
                    <a:pt x="7665" y="16674"/>
                  </a:lnTo>
                  <a:lnTo>
                    <a:pt x="7386" y="16674"/>
                  </a:lnTo>
                  <a:lnTo>
                    <a:pt x="6550" y="17053"/>
                  </a:lnTo>
                  <a:lnTo>
                    <a:pt x="5992" y="17811"/>
                  </a:lnTo>
                  <a:lnTo>
                    <a:pt x="5714" y="18189"/>
                  </a:lnTo>
                  <a:lnTo>
                    <a:pt x="5435" y="18568"/>
                  </a:lnTo>
                  <a:lnTo>
                    <a:pt x="6271" y="18189"/>
                  </a:lnTo>
                  <a:lnTo>
                    <a:pt x="7107" y="17811"/>
                  </a:lnTo>
                  <a:lnTo>
                    <a:pt x="8779" y="16674"/>
                  </a:lnTo>
                  <a:lnTo>
                    <a:pt x="8779" y="17053"/>
                  </a:lnTo>
                  <a:lnTo>
                    <a:pt x="9058" y="17432"/>
                  </a:lnTo>
                  <a:lnTo>
                    <a:pt x="9615" y="15158"/>
                  </a:lnTo>
                  <a:lnTo>
                    <a:pt x="10452" y="14021"/>
                  </a:lnTo>
                  <a:lnTo>
                    <a:pt x="11009" y="13263"/>
                  </a:lnTo>
                  <a:lnTo>
                    <a:pt x="10730" y="13263"/>
                  </a:lnTo>
                  <a:lnTo>
                    <a:pt x="10452" y="13263"/>
                  </a:lnTo>
                  <a:lnTo>
                    <a:pt x="10173" y="13263"/>
                  </a:lnTo>
                  <a:lnTo>
                    <a:pt x="10730" y="12884"/>
                  </a:lnTo>
                  <a:lnTo>
                    <a:pt x="11288" y="12505"/>
                  </a:lnTo>
                  <a:lnTo>
                    <a:pt x="11566" y="11747"/>
                  </a:lnTo>
                  <a:lnTo>
                    <a:pt x="12124" y="10611"/>
                  </a:lnTo>
                  <a:lnTo>
                    <a:pt x="12403" y="10989"/>
                  </a:lnTo>
                  <a:lnTo>
                    <a:pt x="12681" y="10989"/>
                  </a:lnTo>
                  <a:lnTo>
                    <a:pt x="12960" y="11368"/>
                  </a:lnTo>
                  <a:lnTo>
                    <a:pt x="13239" y="11368"/>
                  </a:lnTo>
                  <a:lnTo>
                    <a:pt x="13239" y="10989"/>
                  </a:lnTo>
                  <a:lnTo>
                    <a:pt x="13239" y="10611"/>
                  </a:lnTo>
                  <a:lnTo>
                    <a:pt x="13239" y="10232"/>
                  </a:lnTo>
                  <a:lnTo>
                    <a:pt x="13239" y="9853"/>
                  </a:lnTo>
                  <a:lnTo>
                    <a:pt x="13517" y="9474"/>
                  </a:lnTo>
                  <a:lnTo>
                    <a:pt x="13796" y="9474"/>
                  </a:lnTo>
                  <a:lnTo>
                    <a:pt x="14632" y="9853"/>
                  </a:lnTo>
                  <a:lnTo>
                    <a:pt x="15190" y="9853"/>
                  </a:lnTo>
                  <a:lnTo>
                    <a:pt x="15468" y="9853"/>
                  </a:lnTo>
                  <a:lnTo>
                    <a:pt x="15747" y="9095"/>
                  </a:lnTo>
                  <a:lnTo>
                    <a:pt x="15747" y="8337"/>
                  </a:lnTo>
                  <a:lnTo>
                    <a:pt x="15468" y="8337"/>
                  </a:lnTo>
                  <a:lnTo>
                    <a:pt x="14632" y="8337"/>
                  </a:lnTo>
                  <a:lnTo>
                    <a:pt x="14075" y="8716"/>
                  </a:lnTo>
                  <a:lnTo>
                    <a:pt x="14632" y="7958"/>
                  </a:lnTo>
                  <a:lnTo>
                    <a:pt x="15468" y="7579"/>
                  </a:lnTo>
                  <a:lnTo>
                    <a:pt x="16305" y="7579"/>
                  </a:lnTo>
                  <a:lnTo>
                    <a:pt x="16862" y="6821"/>
                  </a:lnTo>
                  <a:lnTo>
                    <a:pt x="16583" y="6821"/>
                  </a:lnTo>
                  <a:lnTo>
                    <a:pt x="16305" y="7200"/>
                  </a:lnTo>
                  <a:lnTo>
                    <a:pt x="15747" y="6821"/>
                  </a:lnTo>
                  <a:lnTo>
                    <a:pt x="16026" y="6442"/>
                  </a:lnTo>
                  <a:lnTo>
                    <a:pt x="16305" y="6063"/>
                  </a:lnTo>
                  <a:lnTo>
                    <a:pt x="17977" y="4926"/>
                  </a:lnTo>
                  <a:lnTo>
                    <a:pt x="18255" y="5305"/>
                  </a:lnTo>
                  <a:lnTo>
                    <a:pt x="18813" y="4926"/>
                  </a:lnTo>
                  <a:lnTo>
                    <a:pt x="19092" y="4547"/>
                  </a:lnTo>
                  <a:lnTo>
                    <a:pt x="19092" y="4168"/>
                  </a:lnTo>
                  <a:lnTo>
                    <a:pt x="18813" y="3789"/>
                  </a:lnTo>
                  <a:lnTo>
                    <a:pt x="18255" y="3789"/>
                  </a:lnTo>
                  <a:lnTo>
                    <a:pt x="17698" y="3411"/>
                  </a:lnTo>
                  <a:lnTo>
                    <a:pt x="18255" y="3032"/>
                  </a:lnTo>
                  <a:lnTo>
                    <a:pt x="18813" y="2653"/>
                  </a:lnTo>
                  <a:lnTo>
                    <a:pt x="19928" y="2653"/>
                  </a:lnTo>
                  <a:lnTo>
                    <a:pt x="20764" y="2274"/>
                  </a:lnTo>
                  <a:lnTo>
                    <a:pt x="21043" y="2274"/>
                  </a:lnTo>
                  <a:lnTo>
                    <a:pt x="21043" y="1895"/>
                  </a:lnTo>
                  <a:lnTo>
                    <a:pt x="21043" y="1516"/>
                  </a:lnTo>
                  <a:lnTo>
                    <a:pt x="20764" y="1137"/>
                  </a:lnTo>
                  <a:lnTo>
                    <a:pt x="19928" y="1137"/>
                  </a:lnTo>
                  <a:lnTo>
                    <a:pt x="19092" y="1137"/>
                  </a:lnTo>
                  <a:lnTo>
                    <a:pt x="18534" y="1516"/>
                  </a:lnTo>
                  <a:lnTo>
                    <a:pt x="17698" y="1895"/>
                  </a:lnTo>
                  <a:lnTo>
                    <a:pt x="16862" y="2274"/>
                  </a:lnTo>
                  <a:lnTo>
                    <a:pt x="16862" y="1895"/>
                  </a:lnTo>
                  <a:lnTo>
                    <a:pt x="18534" y="1137"/>
                  </a:lnTo>
                  <a:lnTo>
                    <a:pt x="20206" y="758"/>
                  </a:lnTo>
                  <a:lnTo>
                    <a:pt x="21043" y="758"/>
                  </a:lnTo>
                  <a:lnTo>
                    <a:pt x="21600" y="758"/>
                  </a:lnTo>
                  <a:lnTo>
                    <a:pt x="20485" y="379"/>
                  </a:lnTo>
                  <a:lnTo>
                    <a:pt x="19370" y="0"/>
                  </a:lnTo>
                  <a:lnTo>
                    <a:pt x="18534" y="379"/>
                  </a:lnTo>
                  <a:lnTo>
                    <a:pt x="17419" y="758"/>
                  </a:lnTo>
                  <a:lnTo>
                    <a:pt x="16305" y="1137"/>
                  </a:lnTo>
                  <a:lnTo>
                    <a:pt x="16026" y="1516"/>
                  </a:lnTo>
                  <a:lnTo>
                    <a:pt x="15747" y="1895"/>
                  </a:lnTo>
                  <a:lnTo>
                    <a:pt x="15468" y="2653"/>
                  </a:lnTo>
                  <a:lnTo>
                    <a:pt x="15190" y="3789"/>
                  </a:lnTo>
                  <a:lnTo>
                    <a:pt x="14354" y="4168"/>
                  </a:lnTo>
                  <a:lnTo>
                    <a:pt x="13796" y="4547"/>
                  </a:lnTo>
                  <a:lnTo>
                    <a:pt x="13796" y="4926"/>
                  </a:lnTo>
                  <a:lnTo>
                    <a:pt x="14075" y="5305"/>
                  </a:lnTo>
                  <a:lnTo>
                    <a:pt x="14632" y="4926"/>
                  </a:lnTo>
                  <a:lnTo>
                    <a:pt x="15190" y="4926"/>
                  </a:lnTo>
                  <a:lnTo>
                    <a:pt x="15468" y="4926"/>
                  </a:lnTo>
                  <a:lnTo>
                    <a:pt x="15468" y="5305"/>
                  </a:lnTo>
                  <a:lnTo>
                    <a:pt x="14911" y="5684"/>
                  </a:lnTo>
                  <a:lnTo>
                    <a:pt x="13796" y="6442"/>
                  </a:lnTo>
                  <a:lnTo>
                    <a:pt x="11845" y="7579"/>
                  </a:lnTo>
                  <a:lnTo>
                    <a:pt x="11288" y="8716"/>
                  </a:lnTo>
                  <a:lnTo>
                    <a:pt x="10730" y="9853"/>
                  </a:lnTo>
                  <a:lnTo>
                    <a:pt x="10173" y="10611"/>
                  </a:lnTo>
                  <a:lnTo>
                    <a:pt x="9058" y="11368"/>
                  </a:lnTo>
                  <a:lnTo>
                    <a:pt x="8501" y="11368"/>
                  </a:lnTo>
                  <a:lnTo>
                    <a:pt x="8222" y="11368"/>
                  </a:lnTo>
                  <a:lnTo>
                    <a:pt x="8222" y="11747"/>
                  </a:lnTo>
                  <a:lnTo>
                    <a:pt x="8222" y="12505"/>
                  </a:lnTo>
                  <a:lnTo>
                    <a:pt x="8222" y="12884"/>
                  </a:lnTo>
                  <a:lnTo>
                    <a:pt x="7943" y="13642"/>
                  </a:lnTo>
                  <a:lnTo>
                    <a:pt x="7665" y="13642"/>
                  </a:lnTo>
                  <a:lnTo>
                    <a:pt x="7386" y="13642"/>
                  </a:lnTo>
                  <a:lnTo>
                    <a:pt x="6828" y="13263"/>
                  </a:lnTo>
                  <a:lnTo>
                    <a:pt x="5714" y="12884"/>
                  </a:lnTo>
                  <a:lnTo>
                    <a:pt x="5156" y="12884"/>
                  </a:lnTo>
                  <a:lnTo>
                    <a:pt x="4877" y="12505"/>
                  </a:lnTo>
                  <a:lnTo>
                    <a:pt x="5156" y="12126"/>
                  </a:lnTo>
                  <a:lnTo>
                    <a:pt x="5435" y="12126"/>
                  </a:lnTo>
                  <a:lnTo>
                    <a:pt x="5714" y="11747"/>
                  </a:lnTo>
                  <a:lnTo>
                    <a:pt x="5435" y="10989"/>
                  </a:lnTo>
                  <a:lnTo>
                    <a:pt x="4877" y="10989"/>
                  </a:lnTo>
                  <a:lnTo>
                    <a:pt x="4599" y="11368"/>
                  </a:lnTo>
                  <a:lnTo>
                    <a:pt x="4320" y="12505"/>
                  </a:lnTo>
                  <a:lnTo>
                    <a:pt x="3902" y="14021"/>
                  </a:lnTo>
                  <a:lnTo>
                    <a:pt x="2787" y="15158"/>
                  </a:lnTo>
                  <a:lnTo>
                    <a:pt x="2230" y="15916"/>
                  </a:lnTo>
                  <a:lnTo>
                    <a:pt x="1672" y="16674"/>
                  </a:lnTo>
                  <a:close/>
                  <a:moveTo>
                    <a:pt x="1672" y="16674"/>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0" name="AutoShape 22"/>
            <p:cNvSpPr/>
            <p:nvPr/>
          </p:nvSpPr>
          <p:spPr bwMode="auto">
            <a:xfrm>
              <a:off x="3818" y="2096"/>
              <a:ext cx="504" cy="352"/>
            </a:xfrm>
            <a:custGeom>
              <a:rect b="b" l="0" r="r" t="0"/>
              <a:pathLst>
                <a:path h="21600" w="21600">
                  <a:moveTo>
                    <a:pt x="2743" y="16691"/>
                  </a:moveTo>
                  <a:lnTo>
                    <a:pt x="2743" y="16691"/>
                  </a:lnTo>
                  <a:lnTo>
                    <a:pt x="2743" y="17673"/>
                  </a:lnTo>
                  <a:lnTo>
                    <a:pt x="4457" y="19636"/>
                  </a:lnTo>
                  <a:lnTo>
                    <a:pt x="5829" y="21600"/>
                  </a:lnTo>
                  <a:lnTo>
                    <a:pt x="7886" y="21600"/>
                  </a:lnTo>
                  <a:lnTo>
                    <a:pt x="12000" y="20618"/>
                  </a:lnTo>
                  <a:lnTo>
                    <a:pt x="16114" y="18655"/>
                  </a:lnTo>
                  <a:lnTo>
                    <a:pt x="16800" y="18655"/>
                  </a:lnTo>
                  <a:lnTo>
                    <a:pt x="17486" y="18655"/>
                  </a:lnTo>
                  <a:lnTo>
                    <a:pt x="18857" y="17673"/>
                  </a:lnTo>
                  <a:lnTo>
                    <a:pt x="19543" y="15709"/>
                  </a:lnTo>
                  <a:lnTo>
                    <a:pt x="20914" y="14727"/>
                  </a:lnTo>
                  <a:lnTo>
                    <a:pt x="21600" y="13745"/>
                  </a:lnTo>
                  <a:lnTo>
                    <a:pt x="21600" y="12764"/>
                  </a:lnTo>
                  <a:lnTo>
                    <a:pt x="21600" y="10800"/>
                  </a:lnTo>
                  <a:lnTo>
                    <a:pt x="20914" y="8836"/>
                  </a:lnTo>
                  <a:lnTo>
                    <a:pt x="20229" y="7855"/>
                  </a:lnTo>
                  <a:lnTo>
                    <a:pt x="18857" y="7855"/>
                  </a:lnTo>
                  <a:lnTo>
                    <a:pt x="16114" y="8836"/>
                  </a:lnTo>
                  <a:lnTo>
                    <a:pt x="14057" y="8836"/>
                  </a:lnTo>
                  <a:lnTo>
                    <a:pt x="13371" y="7855"/>
                  </a:lnTo>
                  <a:lnTo>
                    <a:pt x="12686" y="6873"/>
                  </a:lnTo>
                  <a:lnTo>
                    <a:pt x="12686" y="5891"/>
                  </a:lnTo>
                  <a:lnTo>
                    <a:pt x="12000" y="4909"/>
                  </a:lnTo>
                  <a:lnTo>
                    <a:pt x="12000" y="5891"/>
                  </a:lnTo>
                  <a:lnTo>
                    <a:pt x="11314" y="6873"/>
                  </a:lnTo>
                  <a:lnTo>
                    <a:pt x="10629" y="6873"/>
                  </a:lnTo>
                  <a:lnTo>
                    <a:pt x="9943" y="6873"/>
                  </a:lnTo>
                  <a:lnTo>
                    <a:pt x="8571" y="7855"/>
                  </a:lnTo>
                  <a:lnTo>
                    <a:pt x="8571" y="6873"/>
                  </a:lnTo>
                  <a:lnTo>
                    <a:pt x="7200" y="8836"/>
                  </a:lnTo>
                  <a:lnTo>
                    <a:pt x="7886" y="6873"/>
                  </a:lnTo>
                  <a:lnTo>
                    <a:pt x="8571" y="5891"/>
                  </a:lnTo>
                  <a:lnTo>
                    <a:pt x="8571" y="3927"/>
                  </a:lnTo>
                  <a:lnTo>
                    <a:pt x="8571" y="1964"/>
                  </a:lnTo>
                  <a:lnTo>
                    <a:pt x="7886" y="982"/>
                  </a:lnTo>
                  <a:lnTo>
                    <a:pt x="7200" y="0"/>
                  </a:lnTo>
                  <a:lnTo>
                    <a:pt x="5829" y="982"/>
                  </a:lnTo>
                  <a:lnTo>
                    <a:pt x="5143" y="1964"/>
                  </a:lnTo>
                  <a:lnTo>
                    <a:pt x="2743" y="4909"/>
                  </a:lnTo>
                  <a:lnTo>
                    <a:pt x="2057" y="4909"/>
                  </a:lnTo>
                  <a:lnTo>
                    <a:pt x="1371" y="3927"/>
                  </a:lnTo>
                  <a:lnTo>
                    <a:pt x="5829" y="6873"/>
                  </a:lnTo>
                  <a:lnTo>
                    <a:pt x="6514" y="6873"/>
                  </a:lnTo>
                  <a:lnTo>
                    <a:pt x="3771" y="7855"/>
                  </a:lnTo>
                  <a:lnTo>
                    <a:pt x="686" y="9818"/>
                  </a:lnTo>
                  <a:lnTo>
                    <a:pt x="0" y="10800"/>
                  </a:lnTo>
                  <a:lnTo>
                    <a:pt x="0" y="11782"/>
                  </a:lnTo>
                  <a:lnTo>
                    <a:pt x="686" y="13745"/>
                  </a:lnTo>
                  <a:lnTo>
                    <a:pt x="2743" y="16691"/>
                  </a:lnTo>
                  <a:close/>
                  <a:moveTo>
                    <a:pt x="2743" y="16691"/>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1" name="AutoShape 23"/>
            <p:cNvSpPr/>
            <p:nvPr/>
          </p:nvSpPr>
          <p:spPr bwMode="auto">
            <a:xfrm>
              <a:off x="2689" y="936"/>
              <a:ext cx="280" cy="192"/>
            </a:xfrm>
            <a:custGeom>
              <a:rect b="b" l="0" r="r" t="0"/>
              <a:pathLst>
                <a:path h="21600" w="21600">
                  <a:moveTo>
                    <a:pt x="10491" y="5400"/>
                  </a:moveTo>
                  <a:lnTo>
                    <a:pt x="10491" y="5400"/>
                  </a:lnTo>
                  <a:lnTo>
                    <a:pt x="8023" y="5400"/>
                  </a:lnTo>
                  <a:lnTo>
                    <a:pt x="6789" y="3600"/>
                  </a:lnTo>
                  <a:lnTo>
                    <a:pt x="4937" y="5400"/>
                  </a:lnTo>
                  <a:lnTo>
                    <a:pt x="1234" y="12600"/>
                  </a:lnTo>
                  <a:lnTo>
                    <a:pt x="0" y="18000"/>
                  </a:lnTo>
                  <a:lnTo>
                    <a:pt x="0" y="19800"/>
                  </a:lnTo>
                  <a:lnTo>
                    <a:pt x="1234" y="21600"/>
                  </a:lnTo>
                  <a:lnTo>
                    <a:pt x="2469" y="21600"/>
                  </a:lnTo>
                  <a:lnTo>
                    <a:pt x="3703" y="19800"/>
                  </a:lnTo>
                  <a:lnTo>
                    <a:pt x="4937" y="16200"/>
                  </a:lnTo>
                  <a:lnTo>
                    <a:pt x="12960" y="9000"/>
                  </a:lnTo>
                  <a:lnTo>
                    <a:pt x="16663" y="3600"/>
                  </a:lnTo>
                  <a:lnTo>
                    <a:pt x="21600" y="0"/>
                  </a:lnTo>
                  <a:lnTo>
                    <a:pt x="20366" y="0"/>
                  </a:lnTo>
                  <a:lnTo>
                    <a:pt x="10491" y="5400"/>
                  </a:lnTo>
                  <a:close/>
                  <a:moveTo>
                    <a:pt x="10491" y="54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2" name="AutoShape 24"/>
            <p:cNvSpPr/>
            <p:nvPr/>
          </p:nvSpPr>
          <p:spPr bwMode="auto">
            <a:xfrm>
              <a:off x="5579" y="3528"/>
              <a:ext cx="112" cy="96"/>
            </a:xfrm>
            <a:custGeom>
              <a:rect b="b" l="0" r="r" t="0"/>
              <a:pathLst>
                <a:path h="21600" w="21600">
                  <a:moveTo>
                    <a:pt x="6171" y="7200"/>
                  </a:moveTo>
                  <a:lnTo>
                    <a:pt x="6171" y="7200"/>
                  </a:lnTo>
                  <a:lnTo>
                    <a:pt x="0" y="7200"/>
                  </a:lnTo>
                  <a:lnTo>
                    <a:pt x="0" y="18000"/>
                  </a:lnTo>
                  <a:lnTo>
                    <a:pt x="0" y="21600"/>
                  </a:lnTo>
                  <a:lnTo>
                    <a:pt x="3086" y="21600"/>
                  </a:lnTo>
                  <a:lnTo>
                    <a:pt x="9257" y="18000"/>
                  </a:lnTo>
                  <a:lnTo>
                    <a:pt x="15429" y="10800"/>
                  </a:lnTo>
                  <a:lnTo>
                    <a:pt x="21600" y="0"/>
                  </a:lnTo>
                  <a:lnTo>
                    <a:pt x="6171" y="7200"/>
                  </a:lnTo>
                  <a:close/>
                  <a:moveTo>
                    <a:pt x="6171" y="72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3" name="AutoShape 25"/>
            <p:cNvSpPr/>
            <p:nvPr/>
          </p:nvSpPr>
          <p:spPr bwMode="auto">
            <a:xfrm>
              <a:off x="4354" y="3448"/>
              <a:ext cx="48" cy="64"/>
            </a:xfrm>
            <a:custGeom>
              <a:rect b="b" l="0" r="r" t="0"/>
              <a:pathLst>
                <a:path h="21600" w="21600">
                  <a:moveTo>
                    <a:pt x="21600" y="5400"/>
                  </a:moveTo>
                  <a:lnTo>
                    <a:pt x="21600" y="5400"/>
                  </a:lnTo>
                  <a:lnTo>
                    <a:pt x="14400" y="0"/>
                  </a:lnTo>
                  <a:lnTo>
                    <a:pt x="0" y="21600"/>
                  </a:lnTo>
                  <a:lnTo>
                    <a:pt x="7200" y="16200"/>
                  </a:lnTo>
                  <a:lnTo>
                    <a:pt x="21600" y="5400"/>
                  </a:lnTo>
                  <a:close/>
                  <a:moveTo>
                    <a:pt x="21600" y="54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4" name="AutoShape 26"/>
            <p:cNvSpPr/>
            <p:nvPr/>
          </p:nvSpPr>
          <p:spPr bwMode="auto">
            <a:xfrm>
              <a:off x="4274" y="3144"/>
              <a:ext cx="561" cy="1016"/>
            </a:xfrm>
            <a:custGeom>
              <a:rect b="b" l="0" r="r" t="0"/>
              <a:pathLst>
                <a:path h="21600" w="21600">
                  <a:moveTo>
                    <a:pt x="1851" y="21260"/>
                  </a:moveTo>
                  <a:lnTo>
                    <a:pt x="1851" y="21260"/>
                  </a:lnTo>
                  <a:lnTo>
                    <a:pt x="2469" y="21600"/>
                  </a:lnTo>
                  <a:lnTo>
                    <a:pt x="3703" y="21600"/>
                  </a:lnTo>
                  <a:lnTo>
                    <a:pt x="3703" y="21260"/>
                  </a:lnTo>
                  <a:lnTo>
                    <a:pt x="4320" y="20920"/>
                  </a:lnTo>
                  <a:lnTo>
                    <a:pt x="4320" y="20580"/>
                  </a:lnTo>
                  <a:lnTo>
                    <a:pt x="4937" y="20580"/>
                  </a:lnTo>
                  <a:lnTo>
                    <a:pt x="6171" y="20920"/>
                  </a:lnTo>
                  <a:lnTo>
                    <a:pt x="6789" y="21260"/>
                  </a:lnTo>
                  <a:lnTo>
                    <a:pt x="7406" y="21260"/>
                  </a:lnTo>
                  <a:lnTo>
                    <a:pt x="9257" y="20920"/>
                  </a:lnTo>
                  <a:lnTo>
                    <a:pt x="11109" y="20580"/>
                  </a:lnTo>
                  <a:lnTo>
                    <a:pt x="12960" y="20580"/>
                  </a:lnTo>
                  <a:lnTo>
                    <a:pt x="15429" y="20920"/>
                  </a:lnTo>
                  <a:lnTo>
                    <a:pt x="15429" y="21260"/>
                  </a:lnTo>
                  <a:lnTo>
                    <a:pt x="16046" y="21260"/>
                  </a:lnTo>
                  <a:lnTo>
                    <a:pt x="16663" y="20239"/>
                  </a:lnTo>
                  <a:lnTo>
                    <a:pt x="16663" y="19219"/>
                  </a:lnTo>
                  <a:lnTo>
                    <a:pt x="18514" y="18539"/>
                  </a:lnTo>
                  <a:lnTo>
                    <a:pt x="19749" y="18539"/>
                  </a:lnTo>
                  <a:lnTo>
                    <a:pt x="20983" y="18198"/>
                  </a:lnTo>
                  <a:lnTo>
                    <a:pt x="21600" y="16838"/>
                  </a:lnTo>
                  <a:lnTo>
                    <a:pt x="21600" y="15987"/>
                  </a:lnTo>
                  <a:lnTo>
                    <a:pt x="20983" y="15647"/>
                  </a:lnTo>
                  <a:lnTo>
                    <a:pt x="19749" y="15647"/>
                  </a:lnTo>
                  <a:lnTo>
                    <a:pt x="18514" y="15307"/>
                  </a:lnTo>
                  <a:lnTo>
                    <a:pt x="17897" y="14287"/>
                  </a:lnTo>
                  <a:lnTo>
                    <a:pt x="17897" y="12926"/>
                  </a:lnTo>
                  <a:lnTo>
                    <a:pt x="16663" y="11225"/>
                  </a:lnTo>
                  <a:lnTo>
                    <a:pt x="14811" y="8504"/>
                  </a:lnTo>
                  <a:lnTo>
                    <a:pt x="14811" y="8164"/>
                  </a:lnTo>
                  <a:lnTo>
                    <a:pt x="11109" y="6803"/>
                  </a:lnTo>
                  <a:lnTo>
                    <a:pt x="10491" y="6803"/>
                  </a:lnTo>
                  <a:lnTo>
                    <a:pt x="9874" y="6463"/>
                  </a:lnTo>
                  <a:lnTo>
                    <a:pt x="9874" y="6123"/>
                  </a:lnTo>
                  <a:lnTo>
                    <a:pt x="11109" y="5783"/>
                  </a:lnTo>
                  <a:lnTo>
                    <a:pt x="13577" y="5443"/>
                  </a:lnTo>
                  <a:lnTo>
                    <a:pt x="15429" y="5102"/>
                  </a:lnTo>
                  <a:lnTo>
                    <a:pt x="16663" y="4762"/>
                  </a:lnTo>
                  <a:lnTo>
                    <a:pt x="16663" y="4082"/>
                  </a:lnTo>
                  <a:lnTo>
                    <a:pt x="16046" y="3402"/>
                  </a:lnTo>
                  <a:lnTo>
                    <a:pt x="14811" y="3061"/>
                  </a:lnTo>
                  <a:lnTo>
                    <a:pt x="13577" y="3061"/>
                  </a:lnTo>
                  <a:lnTo>
                    <a:pt x="11726" y="3061"/>
                  </a:lnTo>
                  <a:lnTo>
                    <a:pt x="9874" y="2721"/>
                  </a:lnTo>
                  <a:lnTo>
                    <a:pt x="9257" y="2721"/>
                  </a:lnTo>
                  <a:lnTo>
                    <a:pt x="9874" y="2381"/>
                  </a:lnTo>
                  <a:lnTo>
                    <a:pt x="11109" y="2041"/>
                  </a:lnTo>
                  <a:lnTo>
                    <a:pt x="12960" y="1701"/>
                  </a:lnTo>
                  <a:lnTo>
                    <a:pt x="13577" y="1361"/>
                  </a:lnTo>
                  <a:lnTo>
                    <a:pt x="13577" y="1020"/>
                  </a:lnTo>
                  <a:lnTo>
                    <a:pt x="12960" y="340"/>
                  </a:lnTo>
                  <a:lnTo>
                    <a:pt x="11726" y="340"/>
                  </a:lnTo>
                  <a:lnTo>
                    <a:pt x="9257" y="0"/>
                  </a:lnTo>
                  <a:lnTo>
                    <a:pt x="9257" y="680"/>
                  </a:lnTo>
                  <a:lnTo>
                    <a:pt x="8023" y="1701"/>
                  </a:lnTo>
                  <a:lnTo>
                    <a:pt x="7406" y="1701"/>
                  </a:lnTo>
                  <a:lnTo>
                    <a:pt x="6789" y="1361"/>
                  </a:lnTo>
                  <a:lnTo>
                    <a:pt x="6171" y="1701"/>
                  </a:lnTo>
                  <a:lnTo>
                    <a:pt x="6171" y="2041"/>
                  </a:lnTo>
                  <a:lnTo>
                    <a:pt x="6789" y="2721"/>
                  </a:lnTo>
                  <a:lnTo>
                    <a:pt x="6171" y="3402"/>
                  </a:lnTo>
                  <a:lnTo>
                    <a:pt x="5554" y="4082"/>
                  </a:lnTo>
                  <a:lnTo>
                    <a:pt x="4937" y="4422"/>
                  </a:lnTo>
                  <a:lnTo>
                    <a:pt x="4937" y="5102"/>
                  </a:lnTo>
                  <a:lnTo>
                    <a:pt x="6171" y="4762"/>
                  </a:lnTo>
                  <a:lnTo>
                    <a:pt x="6789" y="4422"/>
                  </a:lnTo>
                  <a:lnTo>
                    <a:pt x="6171" y="5102"/>
                  </a:lnTo>
                  <a:lnTo>
                    <a:pt x="5554" y="5443"/>
                  </a:lnTo>
                  <a:lnTo>
                    <a:pt x="4320" y="6123"/>
                  </a:lnTo>
                  <a:lnTo>
                    <a:pt x="4320" y="6463"/>
                  </a:lnTo>
                  <a:lnTo>
                    <a:pt x="4937" y="6123"/>
                  </a:lnTo>
                  <a:lnTo>
                    <a:pt x="5554" y="5783"/>
                  </a:lnTo>
                  <a:lnTo>
                    <a:pt x="6171" y="5443"/>
                  </a:lnTo>
                  <a:lnTo>
                    <a:pt x="6789" y="5783"/>
                  </a:lnTo>
                  <a:lnTo>
                    <a:pt x="6789" y="6123"/>
                  </a:lnTo>
                  <a:lnTo>
                    <a:pt x="6789" y="6803"/>
                  </a:lnTo>
                  <a:lnTo>
                    <a:pt x="6789" y="7824"/>
                  </a:lnTo>
                  <a:lnTo>
                    <a:pt x="7406" y="9524"/>
                  </a:lnTo>
                  <a:lnTo>
                    <a:pt x="8640" y="12926"/>
                  </a:lnTo>
                  <a:lnTo>
                    <a:pt x="9257" y="13266"/>
                  </a:lnTo>
                  <a:lnTo>
                    <a:pt x="9257" y="13606"/>
                  </a:lnTo>
                  <a:lnTo>
                    <a:pt x="8023" y="13606"/>
                  </a:lnTo>
                  <a:lnTo>
                    <a:pt x="6171" y="13266"/>
                  </a:lnTo>
                  <a:lnTo>
                    <a:pt x="4320" y="13606"/>
                  </a:lnTo>
                  <a:lnTo>
                    <a:pt x="3703" y="13946"/>
                  </a:lnTo>
                  <a:lnTo>
                    <a:pt x="3086" y="14287"/>
                  </a:lnTo>
                  <a:lnTo>
                    <a:pt x="3086" y="14967"/>
                  </a:lnTo>
                  <a:lnTo>
                    <a:pt x="3703" y="14967"/>
                  </a:lnTo>
                  <a:lnTo>
                    <a:pt x="4937" y="15307"/>
                  </a:lnTo>
                  <a:lnTo>
                    <a:pt x="4937" y="15647"/>
                  </a:lnTo>
                  <a:lnTo>
                    <a:pt x="3703" y="15987"/>
                  </a:lnTo>
                  <a:lnTo>
                    <a:pt x="1851" y="16498"/>
                  </a:lnTo>
                  <a:lnTo>
                    <a:pt x="617" y="16498"/>
                  </a:lnTo>
                  <a:lnTo>
                    <a:pt x="0" y="16838"/>
                  </a:lnTo>
                  <a:lnTo>
                    <a:pt x="617" y="17178"/>
                  </a:lnTo>
                  <a:lnTo>
                    <a:pt x="1234" y="17518"/>
                  </a:lnTo>
                  <a:lnTo>
                    <a:pt x="3086" y="17858"/>
                  </a:lnTo>
                  <a:lnTo>
                    <a:pt x="4320" y="18539"/>
                  </a:lnTo>
                  <a:lnTo>
                    <a:pt x="5554" y="18879"/>
                  </a:lnTo>
                  <a:lnTo>
                    <a:pt x="6789" y="18539"/>
                  </a:lnTo>
                  <a:lnTo>
                    <a:pt x="7406" y="18198"/>
                  </a:lnTo>
                  <a:lnTo>
                    <a:pt x="8023" y="17858"/>
                  </a:lnTo>
                  <a:lnTo>
                    <a:pt x="8640" y="17858"/>
                  </a:lnTo>
                  <a:lnTo>
                    <a:pt x="8640" y="18539"/>
                  </a:lnTo>
                  <a:lnTo>
                    <a:pt x="8023" y="18879"/>
                  </a:lnTo>
                  <a:lnTo>
                    <a:pt x="6171" y="19219"/>
                  </a:lnTo>
                  <a:lnTo>
                    <a:pt x="4320" y="19219"/>
                  </a:lnTo>
                  <a:lnTo>
                    <a:pt x="3703" y="18879"/>
                  </a:lnTo>
                  <a:lnTo>
                    <a:pt x="3086" y="19219"/>
                  </a:lnTo>
                  <a:lnTo>
                    <a:pt x="0" y="19559"/>
                  </a:lnTo>
                  <a:lnTo>
                    <a:pt x="0" y="19899"/>
                  </a:lnTo>
                  <a:lnTo>
                    <a:pt x="0" y="20239"/>
                  </a:lnTo>
                  <a:lnTo>
                    <a:pt x="617" y="20580"/>
                  </a:lnTo>
                  <a:lnTo>
                    <a:pt x="1851" y="21260"/>
                  </a:lnTo>
                  <a:close/>
                  <a:moveTo>
                    <a:pt x="1851" y="2126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5" name="AutoShape 27"/>
            <p:cNvSpPr/>
            <p:nvPr/>
          </p:nvSpPr>
          <p:spPr bwMode="auto">
            <a:xfrm>
              <a:off x="3906" y="3512"/>
              <a:ext cx="432" cy="368"/>
            </a:xfrm>
            <a:custGeom>
              <a:rect b="b" l="0" r="r" t="0"/>
              <a:pathLst>
                <a:path h="21600" w="21600">
                  <a:moveTo>
                    <a:pt x="13600" y="21600"/>
                  </a:moveTo>
                  <a:lnTo>
                    <a:pt x="13600" y="21600"/>
                  </a:lnTo>
                  <a:lnTo>
                    <a:pt x="14400" y="21600"/>
                  </a:lnTo>
                  <a:lnTo>
                    <a:pt x="15200" y="21600"/>
                  </a:lnTo>
                  <a:lnTo>
                    <a:pt x="17600" y="16904"/>
                  </a:lnTo>
                  <a:lnTo>
                    <a:pt x="18400" y="12209"/>
                  </a:lnTo>
                  <a:lnTo>
                    <a:pt x="18400" y="10330"/>
                  </a:lnTo>
                  <a:lnTo>
                    <a:pt x="18400" y="9391"/>
                  </a:lnTo>
                  <a:lnTo>
                    <a:pt x="19200" y="8452"/>
                  </a:lnTo>
                  <a:lnTo>
                    <a:pt x="20000" y="6574"/>
                  </a:lnTo>
                  <a:lnTo>
                    <a:pt x="21600" y="4696"/>
                  </a:lnTo>
                  <a:lnTo>
                    <a:pt x="21600" y="3757"/>
                  </a:lnTo>
                  <a:lnTo>
                    <a:pt x="21600" y="1878"/>
                  </a:lnTo>
                  <a:lnTo>
                    <a:pt x="20000" y="0"/>
                  </a:lnTo>
                  <a:lnTo>
                    <a:pt x="19200" y="0"/>
                  </a:lnTo>
                  <a:lnTo>
                    <a:pt x="17600" y="0"/>
                  </a:lnTo>
                  <a:lnTo>
                    <a:pt x="14400" y="2817"/>
                  </a:lnTo>
                  <a:lnTo>
                    <a:pt x="11200" y="5635"/>
                  </a:lnTo>
                  <a:lnTo>
                    <a:pt x="9600" y="5635"/>
                  </a:lnTo>
                  <a:lnTo>
                    <a:pt x="8000" y="3757"/>
                  </a:lnTo>
                  <a:lnTo>
                    <a:pt x="6400" y="3757"/>
                  </a:lnTo>
                  <a:lnTo>
                    <a:pt x="5600" y="4696"/>
                  </a:lnTo>
                  <a:lnTo>
                    <a:pt x="2400" y="11270"/>
                  </a:lnTo>
                  <a:lnTo>
                    <a:pt x="4000" y="9391"/>
                  </a:lnTo>
                  <a:lnTo>
                    <a:pt x="5600" y="8452"/>
                  </a:lnTo>
                  <a:lnTo>
                    <a:pt x="7200" y="7513"/>
                  </a:lnTo>
                  <a:lnTo>
                    <a:pt x="8000" y="8452"/>
                  </a:lnTo>
                  <a:lnTo>
                    <a:pt x="8000" y="12209"/>
                  </a:lnTo>
                  <a:lnTo>
                    <a:pt x="7200" y="13148"/>
                  </a:lnTo>
                  <a:lnTo>
                    <a:pt x="5600" y="14087"/>
                  </a:lnTo>
                  <a:lnTo>
                    <a:pt x="4000" y="15026"/>
                  </a:lnTo>
                  <a:lnTo>
                    <a:pt x="3200" y="15965"/>
                  </a:lnTo>
                  <a:lnTo>
                    <a:pt x="3200" y="16904"/>
                  </a:lnTo>
                  <a:lnTo>
                    <a:pt x="4800" y="15965"/>
                  </a:lnTo>
                  <a:lnTo>
                    <a:pt x="6400" y="15965"/>
                  </a:lnTo>
                  <a:lnTo>
                    <a:pt x="7200" y="15965"/>
                  </a:lnTo>
                  <a:lnTo>
                    <a:pt x="7200" y="16904"/>
                  </a:lnTo>
                  <a:lnTo>
                    <a:pt x="5600" y="17843"/>
                  </a:lnTo>
                  <a:lnTo>
                    <a:pt x="3200" y="18783"/>
                  </a:lnTo>
                  <a:lnTo>
                    <a:pt x="0" y="17843"/>
                  </a:lnTo>
                  <a:lnTo>
                    <a:pt x="13600" y="21600"/>
                  </a:lnTo>
                  <a:close/>
                  <a:moveTo>
                    <a:pt x="1360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6" name="AutoShape 28"/>
            <p:cNvSpPr/>
            <p:nvPr/>
          </p:nvSpPr>
          <p:spPr bwMode="auto">
            <a:xfrm>
              <a:off x="1448" y="2984"/>
              <a:ext cx="16" cy="48"/>
            </a:xfrm>
            <a:custGeom>
              <a:rect b="b" l="0" r="r" t="0"/>
              <a:pathLst>
                <a:path h="21600" w="21600">
                  <a:moveTo>
                    <a:pt x="21600" y="0"/>
                  </a:moveTo>
                  <a:lnTo>
                    <a:pt x="21600" y="0"/>
                  </a:lnTo>
                  <a:lnTo>
                    <a:pt x="0" y="14400"/>
                  </a:lnTo>
                  <a:lnTo>
                    <a:pt x="0" y="216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7" name="AutoShape 29"/>
            <p:cNvSpPr/>
            <p:nvPr/>
          </p:nvSpPr>
          <p:spPr bwMode="auto">
            <a:xfrm>
              <a:off x="1368" y="2608"/>
              <a:ext cx="361" cy="424"/>
            </a:xfrm>
            <a:custGeom>
              <a:rect b="b" l="0" r="r" t="0"/>
              <a:pathLst>
                <a:path h="21600" w="21600">
                  <a:moveTo>
                    <a:pt x="19680" y="0"/>
                  </a:moveTo>
                  <a:lnTo>
                    <a:pt x="19680" y="0"/>
                  </a:lnTo>
                  <a:lnTo>
                    <a:pt x="17760" y="815"/>
                  </a:lnTo>
                  <a:lnTo>
                    <a:pt x="15360" y="1630"/>
                  </a:lnTo>
                  <a:lnTo>
                    <a:pt x="4800" y="7336"/>
                  </a:lnTo>
                  <a:lnTo>
                    <a:pt x="4800" y="6521"/>
                  </a:lnTo>
                  <a:lnTo>
                    <a:pt x="3840" y="6521"/>
                  </a:lnTo>
                  <a:lnTo>
                    <a:pt x="3840" y="7336"/>
                  </a:lnTo>
                  <a:lnTo>
                    <a:pt x="4800" y="8151"/>
                  </a:lnTo>
                  <a:lnTo>
                    <a:pt x="2880" y="10189"/>
                  </a:lnTo>
                  <a:lnTo>
                    <a:pt x="960" y="11819"/>
                  </a:lnTo>
                  <a:lnTo>
                    <a:pt x="0" y="13449"/>
                  </a:lnTo>
                  <a:lnTo>
                    <a:pt x="1920" y="15894"/>
                  </a:lnTo>
                  <a:lnTo>
                    <a:pt x="2880" y="15894"/>
                  </a:lnTo>
                  <a:lnTo>
                    <a:pt x="3840" y="15894"/>
                  </a:lnTo>
                  <a:lnTo>
                    <a:pt x="4800" y="15894"/>
                  </a:lnTo>
                  <a:lnTo>
                    <a:pt x="3840" y="17525"/>
                  </a:lnTo>
                  <a:lnTo>
                    <a:pt x="1920" y="18340"/>
                  </a:lnTo>
                  <a:lnTo>
                    <a:pt x="0" y="19970"/>
                  </a:lnTo>
                  <a:lnTo>
                    <a:pt x="0" y="20785"/>
                  </a:lnTo>
                  <a:lnTo>
                    <a:pt x="0" y="21600"/>
                  </a:lnTo>
                  <a:lnTo>
                    <a:pt x="1920" y="21600"/>
                  </a:lnTo>
                  <a:lnTo>
                    <a:pt x="3840" y="20785"/>
                  </a:lnTo>
                  <a:lnTo>
                    <a:pt x="4800" y="20785"/>
                  </a:lnTo>
                  <a:lnTo>
                    <a:pt x="3840" y="18340"/>
                  </a:lnTo>
                  <a:lnTo>
                    <a:pt x="4800" y="17525"/>
                  </a:lnTo>
                  <a:lnTo>
                    <a:pt x="5760" y="16709"/>
                  </a:lnTo>
                  <a:lnTo>
                    <a:pt x="6720" y="17525"/>
                  </a:lnTo>
                  <a:lnTo>
                    <a:pt x="8640" y="19155"/>
                  </a:lnTo>
                  <a:lnTo>
                    <a:pt x="9600" y="19155"/>
                  </a:lnTo>
                  <a:lnTo>
                    <a:pt x="10560" y="19155"/>
                  </a:lnTo>
                  <a:lnTo>
                    <a:pt x="10560" y="18340"/>
                  </a:lnTo>
                  <a:lnTo>
                    <a:pt x="9600" y="18340"/>
                  </a:lnTo>
                  <a:lnTo>
                    <a:pt x="8640" y="17525"/>
                  </a:lnTo>
                  <a:lnTo>
                    <a:pt x="10560" y="16709"/>
                  </a:lnTo>
                  <a:lnTo>
                    <a:pt x="9600" y="15894"/>
                  </a:lnTo>
                  <a:lnTo>
                    <a:pt x="11520" y="15079"/>
                  </a:lnTo>
                  <a:lnTo>
                    <a:pt x="12480" y="15079"/>
                  </a:lnTo>
                  <a:lnTo>
                    <a:pt x="13440" y="14264"/>
                  </a:lnTo>
                  <a:lnTo>
                    <a:pt x="12480" y="13449"/>
                  </a:lnTo>
                  <a:lnTo>
                    <a:pt x="11520" y="13449"/>
                  </a:lnTo>
                  <a:lnTo>
                    <a:pt x="10560" y="12634"/>
                  </a:lnTo>
                  <a:lnTo>
                    <a:pt x="9600" y="11819"/>
                  </a:lnTo>
                  <a:lnTo>
                    <a:pt x="9600" y="9374"/>
                  </a:lnTo>
                  <a:lnTo>
                    <a:pt x="10560" y="6521"/>
                  </a:lnTo>
                  <a:lnTo>
                    <a:pt x="21600" y="0"/>
                  </a:lnTo>
                  <a:lnTo>
                    <a:pt x="20640" y="0"/>
                  </a:lnTo>
                  <a:lnTo>
                    <a:pt x="19680" y="0"/>
                  </a:lnTo>
                  <a:close/>
                  <a:moveTo>
                    <a:pt x="1968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8" name="AutoShape 30"/>
            <p:cNvSpPr/>
            <p:nvPr/>
          </p:nvSpPr>
          <p:spPr bwMode="auto">
            <a:xfrm>
              <a:off x="1384" y="3016"/>
              <a:ext cx="128" cy="128"/>
            </a:xfrm>
            <a:custGeom>
              <a:rect b="b" l="0" r="r" t="0"/>
              <a:pathLst>
                <a:path h="21600" w="21600">
                  <a:moveTo>
                    <a:pt x="0" y="16200"/>
                  </a:moveTo>
                  <a:lnTo>
                    <a:pt x="0" y="16200"/>
                  </a:lnTo>
                  <a:lnTo>
                    <a:pt x="0" y="18900"/>
                  </a:lnTo>
                  <a:lnTo>
                    <a:pt x="2700" y="21600"/>
                  </a:lnTo>
                  <a:lnTo>
                    <a:pt x="8100" y="16200"/>
                  </a:lnTo>
                  <a:lnTo>
                    <a:pt x="10800" y="8100"/>
                  </a:lnTo>
                  <a:lnTo>
                    <a:pt x="13500" y="5400"/>
                  </a:lnTo>
                  <a:lnTo>
                    <a:pt x="18900" y="2700"/>
                  </a:lnTo>
                  <a:lnTo>
                    <a:pt x="21600" y="2700"/>
                  </a:lnTo>
                  <a:lnTo>
                    <a:pt x="21600" y="0"/>
                  </a:lnTo>
                  <a:lnTo>
                    <a:pt x="18900" y="0"/>
                  </a:lnTo>
                  <a:lnTo>
                    <a:pt x="16200" y="2700"/>
                  </a:lnTo>
                  <a:lnTo>
                    <a:pt x="13500" y="5400"/>
                  </a:lnTo>
                  <a:lnTo>
                    <a:pt x="10800" y="5400"/>
                  </a:lnTo>
                  <a:lnTo>
                    <a:pt x="10800" y="2700"/>
                  </a:lnTo>
                  <a:lnTo>
                    <a:pt x="8100" y="10800"/>
                  </a:lnTo>
                  <a:lnTo>
                    <a:pt x="0" y="16200"/>
                  </a:lnTo>
                  <a:close/>
                  <a:moveTo>
                    <a:pt x="0" y="162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49" name="AutoShape 31"/>
            <p:cNvSpPr/>
            <p:nvPr/>
          </p:nvSpPr>
          <p:spPr bwMode="auto">
            <a:xfrm>
              <a:off x="1208" y="2840"/>
              <a:ext cx="80" cy="96"/>
            </a:xfrm>
            <a:custGeom>
              <a:rect b="b" l="0" r="r" t="0"/>
              <a:pathLst>
                <a:path h="21600" w="21600">
                  <a:moveTo>
                    <a:pt x="0" y="14400"/>
                  </a:moveTo>
                  <a:lnTo>
                    <a:pt x="0" y="14400"/>
                  </a:lnTo>
                  <a:lnTo>
                    <a:pt x="0" y="18000"/>
                  </a:lnTo>
                  <a:lnTo>
                    <a:pt x="8640" y="21600"/>
                  </a:lnTo>
                  <a:lnTo>
                    <a:pt x="17280" y="10800"/>
                  </a:lnTo>
                  <a:lnTo>
                    <a:pt x="21600" y="0"/>
                  </a:lnTo>
                  <a:lnTo>
                    <a:pt x="8640" y="7200"/>
                  </a:lnTo>
                  <a:lnTo>
                    <a:pt x="0" y="14400"/>
                  </a:lnTo>
                  <a:close/>
                  <a:moveTo>
                    <a:pt x="0" y="144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0" name="AutoShape 32"/>
            <p:cNvSpPr/>
            <p:nvPr/>
          </p:nvSpPr>
          <p:spPr bwMode="auto">
            <a:xfrm>
              <a:off x="5339" y="5240"/>
              <a:ext cx="80" cy="128"/>
            </a:xfrm>
            <a:custGeom>
              <a:rect b="b" l="0" r="r" t="0"/>
              <a:pathLst>
                <a:path h="21600" w="21600">
                  <a:moveTo>
                    <a:pt x="4320" y="21600"/>
                  </a:moveTo>
                  <a:lnTo>
                    <a:pt x="4320" y="21600"/>
                  </a:lnTo>
                  <a:lnTo>
                    <a:pt x="12960" y="13500"/>
                  </a:lnTo>
                  <a:lnTo>
                    <a:pt x="21600" y="0"/>
                  </a:lnTo>
                  <a:lnTo>
                    <a:pt x="8640" y="2700"/>
                  </a:lnTo>
                  <a:lnTo>
                    <a:pt x="0" y="8100"/>
                  </a:lnTo>
                  <a:lnTo>
                    <a:pt x="0" y="16200"/>
                  </a:lnTo>
                  <a:lnTo>
                    <a:pt x="0" y="21600"/>
                  </a:lnTo>
                  <a:lnTo>
                    <a:pt x="4320" y="21600"/>
                  </a:lnTo>
                  <a:close/>
                  <a:moveTo>
                    <a:pt x="432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1" name="AutoShape 33"/>
            <p:cNvSpPr/>
            <p:nvPr/>
          </p:nvSpPr>
          <p:spPr bwMode="auto">
            <a:xfrm>
              <a:off x="5307" y="5432"/>
              <a:ext cx="160" cy="321"/>
            </a:xfrm>
            <a:custGeom>
              <a:rect b="b" l="0" r="r" t="0"/>
              <a:pathLst>
                <a:path h="21600" w="21600">
                  <a:moveTo>
                    <a:pt x="0" y="19440"/>
                  </a:moveTo>
                  <a:lnTo>
                    <a:pt x="0" y="19440"/>
                  </a:lnTo>
                  <a:lnTo>
                    <a:pt x="4320" y="20520"/>
                  </a:lnTo>
                  <a:lnTo>
                    <a:pt x="6480" y="21600"/>
                  </a:lnTo>
                  <a:lnTo>
                    <a:pt x="15120" y="19440"/>
                  </a:lnTo>
                  <a:lnTo>
                    <a:pt x="17280" y="17280"/>
                  </a:lnTo>
                  <a:lnTo>
                    <a:pt x="19440" y="14040"/>
                  </a:lnTo>
                  <a:lnTo>
                    <a:pt x="19440" y="10800"/>
                  </a:lnTo>
                  <a:lnTo>
                    <a:pt x="19440" y="9720"/>
                  </a:lnTo>
                  <a:lnTo>
                    <a:pt x="17280" y="8640"/>
                  </a:lnTo>
                  <a:lnTo>
                    <a:pt x="19440" y="7560"/>
                  </a:lnTo>
                  <a:lnTo>
                    <a:pt x="21600" y="6480"/>
                  </a:lnTo>
                  <a:lnTo>
                    <a:pt x="17280" y="3240"/>
                  </a:lnTo>
                  <a:lnTo>
                    <a:pt x="12960" y="0"/>
                  </a:lnTo>
                  <a:lnTo>
                    <a:pt x="2160" y="19440"/>
                  </a:lnTo>
                  <a:lnTo>
                    <a:pt x="0" y="19440"/>
                  </a:lnTo>
                  <a:close/>
                  <a:moveTo>
                    <a:pt x="0" y="1944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2" name="AutoShape 34"/>
            <p:cNvSpPr/>
            <p:nvPr/>
          </p:nvSpPr>
          <p:spPr bwMode="auto">
            <a:xfrm>
              <a:off x="7124" y="5561"/>
              <a:ext cx="32" cy="48"/>
            </a:xfrm>
            <a:custGeom>
              <a:rect b="b" l="0" r="r" t="0"/>
              <a:pathLst>
                <a:path h="21600" w="21600">
                  <a:moveTo>
                    <a:pt x="0" y="0"/>
                  </a:moveTo>
                  <a:lnTo>
                    <a:pt x="0" y="0"/>
                  </a:lnTo>
                  <a:lnTo>
                    <a:pt x="0" y="14400"/>
                  </a:lnTo>
                  <a:lnTo>
                    <a:pt x="10800" y="21600"/>
                  </a:lnTo>
                  <a:lnTo>
                    <a:pt x="21600" y="14400"/>
                  </a:lnTo>
                  <a:lnTo>
                    <a:pt x="10800" y="0"/>
                  </a:lnTo>
                  <a:lnTo>
                    <a:pt x="0" y="0"/>
                  </a:lnTo>
                  <a:close/>
                  <a:moveTo>
                    <a:pt x="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3" name="AutoShape 35"/>
            <p:cNvSpPr/>
            <p:nvPr/>
          </p:nvSpPr>
          <p:spPr bwMode="auto">
            <a:xfrm>
              <a:off x="5723" y="5817"/>
              <a:ext cx="336" cy="224"/>
            </a:xfrm>
            <a:custGeom>
              <a:rect b="b" l="0" r="r" t="0"/>
              <a:pathLst>
                <a:path h="21600" w="21600">
                  <a:moveTo>
                    <a:pt x="17486" y="1543"/>
                  </a:moveTo>
                  <a:lnTo>
                    <a:pt x="17486" y="1543"/>
                  </a:lnTo>
                  <a:lnTo>
                    <a:pt x="11314" y="3086"/>
                  </a:lnTo>
                  <a:lnTo>
                    <a:pt x="9257" y="4629"/>
                  </a:lnTo>
                  <a:lnTo>
                    <a:pt x="7200" y="3086"/>
                  </a:lnTo>
                  <a:lnTo>
                    <a:pt x="6171" y="1543"/>
                  </a:lnTo>
                  <a:lnTo>
                    <a:pt x="5143" y="1543"/>
                  </a:lnTo>
                  <a:lnTo>
                    <a:pt x="2057" y="1543"/>
                  </a:lnTo>
                  <a:lnTo>
                    <a:pt x="1029" y="4629"/>
                  </a:lnTo>
                  <a:lnTo>
                    <a:pt x="0" y="7714"/>
                  </a:lnTo>
                  <a:lnTo>
                    <a:pt x="1029" y="9257"/>
                  </a:lnTo>
                  <a:lnTo>
                    <a:pt x="3086" y="9257"/>
                  </a:lnTo>
                  <a:lnTo>
                    <a:pt x="5143" y="10800"/>
                  </a:lnTo>
                  <a:lnTo>
                    <a:pt x="9257" y="15429"/>
                  </a:lnTo>
                  <a:lnTo>
                    <a:pt x="13371" y="15429"/>
                  </a:lnTo>
                  <a:lnTo>
                    <a:pt x="14400" y="18514"/>
                  </a:lnTo>
                  <a:lnTo>
                    <a:pt x="15429" y="20057"/>
                  </a:lnTo>
                  <a:lnTo>
                    <a:pt x="16457" y="21600"/>
                  </a:lnTo>
                  <a:lnTo>
                    <a:pt x="18514" y="21600"/>
                  </a:lnTo>
                  <a:lnTo>
                    <a:pt x="19543" y="20057"/>
                  </a:lnTo>
                  <a:lnTo>
                    <a:pt x="20571" y="18514"/>
                  </a:lnTo>
                  <a:lnTo>
                    <a:pt x="20571" y="15429"/>
                  </a:lnTo>
                  <a:lnTo>
                    <a:pt x="18514" y="12343"/>
                  </a:lnTo>
                  <a:lnTo>
                    <a:pt x="18514" y="10800"/>
                  </a:lnTo>
                  <a:lnTo>
                    <a:pt x="19543" y="4629"/>
                  </a:lnTo>
                  <a:lnTo>
                    <a:pt x="21600" y="0"/>
                  </a:lnTo>
                  <a:lnTo>
                    <a:pt x="17486" y="1543"/>
                  </a:lnTo>
                  <a:close/>
                  <a:moveTo>
                    <a:pt x="17486" y="1543"/>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4" name="AutoShape 36"/>
            <p:cNvSpPr/>
            <p:nvPr/>
          </p:nvSpPr>
          <p:spPr bwMode="auto">
            <a:xfrm>
              <a:off x="7804" y="5833"/>
              <a:ext cx="209" cy="208"/>
            </a:xfrm>
            <a:custGeom>
              <a:rect b="b" l="0" r="r" t="0"/>
              <a:pathLst>
                <a:path h="21600" w="21600">
                  <a:moveTo>
                    <a:pt x="0" y="14954"/>
                  </a:moveTo>
                  <a:lnTo>
                    <a:pt x="0" y="14954"/>
                  </a:lnTo>
                  <a:lnTo>
                    <a:pt x="1662" y="18277"/>
                  </a:lnTo>
                  <a:lnTo>
                    <a:pt x="4985" y="19938"/>
                  </a:lnTo>
                  <a:lnTo>
                    <a:pt x="6646" y="21600"/>
                  </a:lnTo>
                  <a:lnTo>
                    <a:pt x="8308" y="19938"/>
                  </a:lnTo>
                  <a:lnTo>
                    <a:pt x="14954" y="13292"/>
                  </a:lnTo>
                  <a:lnTo>
                    <a:pt x="16615" y="11631"/>
                  </a:lnTo>
                  <a:lnTo>
                    <a:pt x="18277" y="11631"/>
                  </a:lnTo>
                  <a:lnTo>
                    <a:pt x="19938" y="6646"/>
                  </a:lnTo>
                  <a:lnTo>
                    <a:pt x="21600" y="0"/>
                  </a:lnTo>
                  <a:lnTo>
                    <a:pt x="18277" y="3323"/>
                  </a:lnTo>
                  <a:lnTo>
                    <a:pt x="14954" y="6646"/>
                  </a:lnTo>
                  <a:lnTo>
                    <a:pt x="9969" y="6646"/>
                  </a:lnTo>
                  <a:lnTo>
                    <a:pt x="4985" y="8308"/>
                  </a:lnTo>
                  <a:lnTo>
                    <a:pt x="4985" y="9969"/>
                  </a:lnTo>
                  <a:lnTo>
                    <a:pt x="6646" y="11631"/>
                  </a:lnTo>
                  <a:lnTo>
                    <a:pt x="1662" y="13292"/>
                  </a:lnTo>
                  <a:lnTo>
                    <a:pt x="0" y="13292"/>
                  </a:lnTo>
                  <a:lnTo>
                    <a:pt x="0" y="14954"/>
                  </a:lnTo>
                  <a:close/>
                  <a:moveTo>
                    <a:pt x="0" y="14954"/>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5" name="AutoShape 37"/>
            <p:cNvSpPr/>
            <p:nvPr/>
          </p:nvSpPr>
          <p:spPr bwMode="auto">
            <a:xfrm>
              <a:off x="9934" y="5993"/>
              <a:ext cx="64" cy="96"/>
            </a:xfrm>
            <a:custGeom>
              <a:rect b="b" l="0" r="r" t="0"/>
              <a:pathLst>
                <a:path h="21600" w="21600">
                  <a:moveTo>
                    <a:pt x="5400" y="21600"/>
                  </a:moveTo>
                  <a:lnTo>
                    <a:pt x="5400" y="21600"/>
                  </a:lnTo>
                  <a:lnTo>
                    <a:pt x="10800" y="10800"/>
                  </a:lnTo>
                  <a:lnTo>
                    <a:pt x="21600" y="0"/>
                  </a:lnTo>
                  <a:lnTo>
                    <a:pt x="10800" y="3600"/>
                  </a:lnTo>
                  <a:lnTo>
                    <a:pt x="0" y="14400"/>
                  </a:lnTo>
                  <a:lnTo>
                    <a:pt x="0" y="18000"/>
                  </a:lnTo>
                  <a:lnTo>
                    <a:pt x="5400" y="21600"/>
                  </a:lnTo>
                  <a:close/>
                  <a:moveTo>
                    <a:pt x="540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6" name="Rectangle 38"/>
            <p:cNvSpPr/>
            <p:nvPr/>
          </p:nvSpPr>
          <p:spPr bwMode="auto">
            <a:xfrm>
              <a:off x="11094" y="4528"/>
              <a:ext cx="8" cy="8"/>
            </a:xfrm>
            <a:prstGeom prst="rect">
              <a:avLst/>
            </a:prstGeom>
            <a:grpFill/>
            <a:ln>
              <a:noFill/>
            </a:ln>
            <a:extLst>
              <a:ext uri="{91240B29-F687-4F45-9708-019B960494DF}">
                <a14:hiddenLine cap="flat" w="12700">
                  <a:solidFill>
                    <a:schemeClr val="tx1"/>
                  </a:solidFill>
                  <a:miter lim="800000"/>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7" name="AutoShape 39"/>
            <p:cNvSpPr/>
            <p:nvPr/>
          </p:nvSpPr>
          <p:spPr bwMode="auto">
            <a:xfrm>
              <a:off x="11126" y="6225"/>
              <a:ext cx="33" cy="240"/>
            </a:xfrm>
            <a:custGeom>
              <a:rect b="b" l="0" r="r" t="0"/>
              <a:pathLst>
                <a:path h="21600" w="21600">
                  <a:moveTo>
                    <a:pt x="10800" y="0"/>
                  </a:moveTo>
                  <a:lnTo>
                    <a:pt x="10800" y="0"/>
                  </a:lnTo>
                  <a:lnTo>
                    <a:pt x="0" y="14400"/>
                  </a:lnTo>
                  <a:lnTo>
                    <a:pt x="0" y="18720"/>
                  </a:lnTo>
                  <a:lnTo>
                    <a:pt x="0" y="20160"/>
                  </a:lnTo>
                  <a:lnTo>
                    <a:pt x="0" y="21600"/>
                  </a:lnTo>
                  <a:lnTo>
                    <a:pt x="10800" y="21600"/>
                  </a:lnTo>
                  <a:lnTo>
                    <a:pt x="10800" y="20160"/>
                  </a:lnTo>
                  <a:lnTo>
                    <a:pt x="10800" y="14400"/>
                  </a:lnTo>
                  <a:lnTo>
                    <a:pt x="21600" y="4320"/>
                  </a:lnTo>
                  <a:lnTo>
                    <a:pt x="10800" y="0"/>
                  </a:lnTo>
                  <a:close/>
                  <a:moveTo>
                    <a:pt x="108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8" name="AutoShape 40"/>
            <p:cNvSpPr/>
            <p:nvPr/>
          </p:nvSpPr>
          <p:spPr bwMode="auto">
            <a:xfrm>
              <a:off x="11142" y="6177"/>
              <a:ext cx="17" cy="48"/>
            </a:xfrm>
            <a:custGeom>
              <a:rect b="b" l="0" r="r" t="0"/>
              <a:pathLst>
                <a:path h="21600" w="21600">
                  <a:moveTo>
                    <a:pt x="0" y="7200"/>
                  </a:moveTo>
                  <a:lnTo>
                    <a:pt x="0" y="7200"/>
                  </a:lnTo>
                  <a:lnTo>
                    <a:pt x="0" y="21600"/>
                  </a:lnTo>
                  <a:lnTo>
                    <a:pt x="21600" y="0"/>
                  </a:lnTo>
                  <a:lnTo>
                    <a:pt x="0" y="7200"/>
                  </a:lnTo>
                  <a:close/>
                  <a:moveTo>
                    <a:pt x="0" y="72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59" name="AutoShape 41"/>
            <p:cNvSpPr/>
            <p:nvPr/>
          </p:nvSpPr>
          <p:spPr bwMode="auto">
            <a:xfrm>
              <a:off x="536" y="0"/>
              <a:ext cx="4787" cy="3160"/>
            </a:xfrm>
            <a:custGeom>
              <a:rect b="b" l="0" r="r" t="0"/>
              <a:pathLst>
                <a:path h="21600" w="21600">
                  <a:moveTo>
                    <a:pt x="8344" y="11593"/>
                  </a:moveTo>
                  <a:lnTo>
                    <a:pt x="8344" y="11593"/>
                  </a:lnTo>
                  <a:lnTo>
                    <a:pt x="8344" y="11484"/>
                  </a:lnTo>
                  <a:lnTo>
                    <a:pt x="8199" y="11593"/>
                  </a:lnTo>
                  <a:lnTo>
                    <a:pt x="7983" y="11812"/>
                  </a:lnTo>
                  <a:lnTo>
                    <a:pt x="7910" y="11921"/>
                  </a:lnTo>
                  <a:lnTo>
                    <a:pt x="7766" y="12030"/>
                  </a:lnTo>
                  <a:lnTo>
                    <a:pt x="7477" y="12030"/>
                  </a:lnTo>
                  <a:lnTo>
                    <a:pt x="7188" y="11812"/>
                  </a:lnTo>
                  <a:lnTo>
                    <a:pt x="7332" y="11812"/>
                  </a:lnTo>
                  <a:lnTo>
                    <a:pt x="7549" y="11702"/>
                  </a:lnTo>
                  <a:lnTo>
                    <a:pt x="7694" y="11484"/>
                  </a:lnTo>
                  <a:lnTo>
                    <a:pt x="7838" y="11210"/>
                  </a:lnTo>
                  <a:lnTo>
                    <a:pt x="7838" y="11101"/>
                  </a:lnTo>
                  <a:lnTo>
                    <a:pt x="7983" y="10991"/>
                  </a:lnTo>
                  <a:lnTo>
                    <a:pt x="8127" y="10773"/>
                  </a:lnTo>
                  <a:lnTo>
                    <a:pt x="8127" y="10663"/>
                  </a:lnTo>
                  <a:lnTo>
                    <a:pt x="8127" y="10554"/>
                  </a:lnTo>
                  <a:lnTo>
                    <a:pt x="8344" y="10554"/>
                  </a:lnTo>
                  <a:lnTo>
                    <a:pt x="8416" y="10554"/>
                  </a:lnTo>
                  <a:lnTo>
                    <a:pt x="8488" y="10554"/>
                  </a:lnTo>
                  <a:lnTo>
                    <a:pt x="8561" y="10335"/>
                  </a:lnTo>
                  <a:lnTo>
                    <a:pt x="8633" y="10007"/>
                  </a:lnTo>
                  <a:lnTo>
                    <a:pt x="8777" y="9788"/>
                  </a:lnTo>
                  <a:lnTo>
                    <a:pt x="8849" y="9679"/>
                  </a:lnTo>
                  <a:lnTo>
                    <a:pt x="9066" y="8913"/>
                  </a:lnTo>
                  <a:lnTo>
                    <a:pt x="9138" y="8913"/>
                  </a:lnTo>
                  <a:lnTo>
                    <a:pt x="9211" y="8695"/>
                  </a:lnTo>
                  <a:lnTo>
                    <a:pt x="9283" y="8476"/>
                  </a:lnTo>
                  <a:lnTo>
                    <a:pt x="9211" y="8476"/>
                  </a:lnTo>
                  <a:lnTo>
                    <a:pt x="8849" y="8913"/>
                  </a:lnTo>
                  <a:lnTo>
                    <a:pt x="8272" y="9351"/>
                  </a:lnTo>
                  <a:lnTo>
                    <a:pt x="7983" y="9460"/>
                  </a:lnTo>
                  <a:lnTo>
                    <a:pt x="7694" y="9679"/>
                  </a:lnTo>
                  <a:lnTo>
                    <a:pt x="7405" y="10226"/>
                  </a:lnTo>
                  <a:lnTo>
                    <a:pt x="7116" y="10663"/>
                  </a:lnTo>
                  <a:lnTo>
                    <a:pt x="6827" y="10882"/>
                  </a:lnTo>
                  <a:lnTo>
                    <a:pt x="6466" y="11101"/>
                  </a:lnTo>
                  <a:lnTo>
                    <a:pt x="6393" y="11101"/>
                  </a:lnTo>
                  <a:lnTo>
                    <a:pt x="6249" y="10991"/>
                  </a:lnTo>
                  <a:lnTo>
                    <a:pt x="6104" y="11101"/>
                  </a:lnTo>
                  <a:lnTo>
                    <a:pt x="6032" y="11210"/>
                  </a:lnTo>
                  <a:lnTo>
                    <a:pt x="5888" y="11593"/>
                  </a:lnTo>
                  <a:lnTo>
                    <a:pt x="5599" y="11812"/>
                  </a:lnTo>
                  <a:lnTo>
                    <a:pt x="5310" y="12358"/>
                  </a:lnTo>
                  <a:lnTo>
                    <a:pt x="5165" y="12358"/>
                  </a:lnTo>
                  <a:lnTo>
                    <a:pt x="4985" y="12468"/>
                  </a:lnTo>
                  <a:lnTo>
                    <a:pt x="4912" y="12577"/>
                  </a:lnTo>
                  <a:lnTo>
                    <a:pt x="4768" y="12796"/>
                  </a:lnTo>
                  <a:lnTo>
                    <a:pt x="4768" y="12687"/>
                  </a:lnTo>
                  <a:lnTo>
                    <a:pt x="4840" y="12468"/>
                  </a:lnTo>
                  <a:lnTo>
                    <a:pt x="4985" y="12358"/>
                  </a:lnTo>
                  <a:lnTo>
                    <a:pt x="5237" y="12030"/>
                  </a:lnTo>
                  <a:lnTo>
                    <a:pt x="5671" y="11210"/>
                  </a:lnTo>
                  <a:lnTo>
                    <a:pt x="6249" y="10663"/>
                  </a:lnTo>
                  <a:lnTo>
                    <a:pt x="6393" y="10445"/>
                  </a:lnTo>
                  <a:lnTo>
                    <a:pt x="6538" y="10335"/>
                  </a:lnTo>
                  <a:lnTo>
                    <a:pt x="6682" y="9679"/>
                  </a:lnTo>
                  <a:lnTo>
                    <a:pt x="6827" y="9679"/>
                  </a:lnTo>
                  <a:lnTo>
                    <a:pt x="6971" y="9351"/>
                  </a:lnTo>
                  <a:lnTo>
                    <a:pt x="7260" y="8913"/>
                  </a:lnTo>
                  <a:lnTo>
                    <a:pt x="7621" y="8476"/>
                  </a:lnTo>
                  <a:lnTo>
                    <a:pt x="7838" y="8257"/>
                  </a:lnTo>
                  <a:lnTo>
                    <a:pt x="7983" y="7929"/>
                  </a:lnTo>
                  <a:lnTo>
                    <a:pt x="7983" y="7710"/>
                  </a:lnTo>
                  <a:lnTo>
                    <a:pt x="8127" y="7710"/>
                  </a:lnTo>
                  <a:lnTo>
                    <a:pt x="8488" y="7382"/>
                  </a:lnTo>
                  <a:lnTo>
                    <a:pt x="8777" y="6945"/>
                  </a:lnTo>
                  <a:lnTo>
                    <a:pt x="8705" y="7054"/>
                  </a:lnTo>
                  <a:lnTo>
                    <a:pt x="8994" y="6726"/>
                  </a:lnTo>
                  <a:lnTo>
                    <a:pt x="9283" y="6507"/>
                  </a:lnTo>
                  <a:lnTo>
                    <a:pt x="10114" y="6289"/>
                  </a:lnTo>
                  <a:lnTo>
                    <a:pt x="10186" y="6398"/>
                  </a:lnTo>
                  <a:lnTo>
                    <a:pt x="10547" y="5961"/>
                  </a:lnTo>
                  <a:lnTo>
                    <a:pt x="10692" y="5742"/>
                  </a:lnTo>
                  <a:lnTo>
                    <a:pt x="10836" y="5632"/>
                  </a:lnTo>
                  <a:lnTo>
                    <a:pt x="10619" y="6070"/>
                  </a:lnTo>
                  <a:lnTo>
                    <a:pt x="10475" y="6179"/>
                  </a:lnTo>
                  <a:lnTo>
                    <a:pt x="10475" y="6398"/>
                  </a:lnTo>
                  <a:lnTo>
                    <a:pt x="10475" y="6507"/>
                  </a:lnTo>
                  <a:lnTo>
                    <a:pt x="10619" y="6507"/>
                  </a:lnTo>
                  <a:lnTo>
                    <a:pt x="10836" y="6289"/>
                  </a:lnTo>
                  <a:lnTo>
                    <a:pt x="10908" y="6289"/>
                  </a:lnTo>
                  <a:lnTo>
                    <a:pt x="10908" y="6179"/>
                  </a:lnTo>
                  <a:lnTo>
                    <a:pt x="10981" y="5961"/>
                  </a:lnTo>
                  <a:lnTo>
                    <a:pt x="11197" y="5742"/>
                  </a:lnTo>
                  <a:lnTo>
                    <a:pt x="11270" y="5632"/>
                  </a:lnTo>
                  <a:lnTo>
                    <a:pt x="11414" y="5523"/>
                  </a:lnTo>
                  <a:lnTo>
                    <a:pt x="11342" y="5632"/>
                  </a:lnTo>
                  <a:lnTo>
                    <a:pt x="11270" y="5742"/>
                  </a:lnTo>
                  <a:lnTo>
                    <a:pt x="10908" y="6179"/>
                  </a:lnTo>
                  <a:lnTo>
                    <a:pt x="10908" y="6289"/>
                  </a:lnTo>
                  <a:lnTo>
                    <a:pt x="10908" y="6398"/>
                  </a:lnTo>
                  <a:lnTo>
                    <a:pt x="10981" y="6289"/>
                  </a:lnTo>
                  <a:lnTo>
                    <a:pt x="11053" y="6289"/>
                  </a:lnTo>
                  <a:lnTo>
                    <a:pt x="10981" y="6398"/>
                  </a:lnTo>
                  <a:lnTo>
                    <a:pt x="11053" y="6398"/>
                  </a:lnTo>
                  <a:lnTo>
                    <a:pt x="10981" y="6507"/>
                  </a:lnTo>
                  <a:lnTo>
                    <a:pt x="11053" y="6507"/>
                  </a:lnTo>
                  <a:lnTo>
                    <a:pt x="11125" y="6398"/>
                  </a:lnTo>
                  <a:lnTo>
                    <a:pt x="11270" y="6179"/>
                  </a:lnTo>
                  <a:lnTo>
                    <a:pt x="11342" y="6179"/>
                  </a:lnTo>
                  <a:lnTo>
                    <a:pt x="11486" y="6179"/>
                  </a:lnTo>
                  <a:lnTo>
                    <a:pt x="11414" y="6289"/>
                  </a:lnTo>
                  <a:lnTo>
                    <a:pt x="11414" y="6507"/>
                  </a:lnTo>
                  <a:lnTo>
                    <a:pt x="11342" y="6617"/>
                  </a:lnTo>
                  <a:lnTo>
                    <a:pt x="11414" y="6617"/>
                  </a:lnTo>
                  <a:lnTo>
                    <a:pt x="11486" y="6617"/>
                  </a:lnTo>
                  <a:lnTo>
                    <a:pt x="11559" y="6507"/>
                  </a:lnTo>
                  <a:lnTo>
                    <a:pt x="11920" y="6179"/>
                  </a:lnTo>
                  <a:lnTo>
                    <a:pt x="12064" y="6070"/>
                  </a:lnTo>
                  <a:lnTo>
                    <a:pt x="12064" y="6179"/>
                  </a:lnTo>
                  <a:lnTo>
                    <a:pt x="12353" y="6070"/>
                  </a:lnTo>
                  <a:lnTo>
                    <a:pt x="12570" y="5851"/>
                  </a:lnTo>
                  <a:lnTo>
                    <a:pt x="12787" y="5632"/>
                  </a:lnTo>
                  <a:lnTo>
                    <a:pt x="12787" y="5523"/>
                  </a:lnTo>
                  <a:lnTo>
                    <a:pt x="12787" y="5414"/>
                  </a:lnTo>
                  <a:lnTo>
                    <a:pt x="12714" y="5414"/>
                  </a:lnTo>
                  <a:lnTo>
                    <a:pt x="12570" y="5523"/>
                  </a:lnTo>
                  <a:lnTo>
                    <a:pt x="12353" y="5632"/>
                  </a:lnTo>
                  <a:lnTo>
                    <a:pt x="12281" y="5742"/>
                  </a:lnTo>
                  <a:lnTo>
                    <a:pt x="12281" y="5632"/>
                  </a:lnTo>
                  <a:lnTo>
                    <a:pt x="11775" y="5851"/>
                  </a:lnTo>
                  <a:lnTo>
                    <a:pt x="11703" y="5851"/>
                  </a:lnTo>
                  <a:lnTo>
                    <a:pt x="12209" y="5414"/>
                  </a:lnTo>
                  <a:lnTo>
                    <a:pt x="12209" y="5523"/>
                  </a:lnTo>
                  <a:lnTo>
                    <a:pt x="12281" y="5304"/>
                  </a:lnTo>
                  <a:lnTo>
                    <a:pt x="12281" y="5195"/>
                  </a:lnTo>
                  <a:lnTo>
                    <a:pt x="12425" y="5086"/>
                  </a:lnTo>
                  <a:lnTo>
                    <a:pt x="12570" y="5086"/>
                  </a:lnTo>
                  <a:lnTo>
                    <a:pt x="12931" y="4867"/>
                  </a:lnTo>
                  <a:lnTo>
                    <a:pt x="12931" y="4757"/>
                  </a:lnTo>
                  <a:lnTo>
                    <a:pt x="13076" y="4648"/>
                  </a:lnTo>
                  <a:lnTo>
                    <a:pt x="13220" y="4648"/>
                  </a:lnTo>
                  <a:lnTo>
                    <a:pt x="13365" y="4648"/>
                  </a:lnTo>
                  <a:lnTo>
                    <a:pt x="13581" y="4429"/>
                  </a:lnTo>
                  <a:lnTo>
                    <a:pt x="13581" y="4320"/>
                  </a:lnTo>
                  <a:lnTo>
                    <a:pt x="13437" y="4211"/>
                  </a:lnTo>
                  <a:lnTo>
                    <a:pt x="13365" y="4211"/>
                  </a:lnTo>
                  <a:lnTo>
                    <a:pt x="13220" y="4320"/>
                  </a:lnTo>
                  <a:lnTo>
                    <a:pt x="12787" y="4648"/>
                  </a:lnTo>
                  <a:lnTo>
                    <a:pt x="12859" y="4648"/>
                  </a:lnTo>
                  <a:lnTo>
                    <a:pt x="12425" y="4757"/>
                  </a:lnTo>
                  <a:lnTo>
                    <a:pt x="11920" y="4867"/>
                  </a:lnTo>
                  <a:lnTo>
                    <a:pt x="11992" y="4757"/>
                  </a:lnTo>
                  <a:lnTo>
                    <a:pt x="12281" y="4648"/>
                  </a:lnTo>
                  <a:lnTo>
                    <a:pt x="12714" y="4429"/>
                  </a:lnTo>
                  <a:lnTo>
                    <a:pt x="12859" y="4320"/>
                  </a:lnTo>
                  <a:lnTo>
                    <a:pt x="12931" y="4320"/>
                  </a:lnTo>
                  <a:lnTo>
                    <a:pt x="12714" y="4429"/>
                  </a:lnTo>
                  <a:lnTo>
                    <a:pt x="12498" y="4539"/>
                  </a:lnTo>
                  <a:lnTo>
                    <a:pt x="12498" y="4429"/>
                  </a:lnTo>
                  <a:lnTo>
                    <a:pt x="12642" y="4320"/>
                  </a:lnTo>
                  <a:lnTo>
                    <a:pt x="12931" y="3883"/>
                  </a:lnTo>
                  <a:lnTo>
                    <a:pt x="13365" y="3500"/>
                  </a:lnTo>
                  <a:lnTo>
                    <a:pt x="13726" y="3281"/>
                  </a:lnTo>
                  <a:lnTo>
                    <a:pt x="13798" y="3172"/>
                  </a:lnTo>
                  <a:lnTo>
                    <a:pt x="13726" y="3172"/>
                  </a:lnTo>
                  <a:lnTo>
                    <a:pt x="13654" y="3172"/>
                  </a:lnTo>
                  <a:lnTo>
                    <a:pt x="13437" y="3172"/>
                  </a:lnTo>
                  <a:lnTo>
                    <a:pt x="13798" y="2953"/>
                  </a:lnTo>
                  <a:lnTo>
                    <a:pt x="13870" y="2953"/>
                  </a:lnTo>
                  <a:lnTo>
                    <a:pt x="14304" y="2515"/>
                  </a:lnTo>
                  <a:lnTo>
                    <a:pt x="14665" y="2406"/>
                  </a:lnTo>
                  <a:lnTo>
                    <a:pt x="14882" y="2297"/>
                  </a:lnTo>
                  <a:lnTo>
                    <a:pt x="15423" y="1969"/>
                  </a:lnTo>
                  <a:lnTo>
                    <a:pt x="15929" y="1750"/>
                  </a:lnTo>
                  <a:lnTo>
                    <a:pt x="16218" y="1531"/>
                  </a:lnTo>
                  <a:lnTo>
                    <a:pt x="16579" y="1422"/>
                  </a:lnTo>
                  <a:lnTo>
                    <a:pt x="16868" y="1312"/>
                  </a:lnTo>
                  <a:lnTo>
                    <a:pt x="16868" y="1203"/>
                  </a:lnTo>
                  <a:lnTo>
                    <a:pt x="17157" y="1094"/>
                  </a:lnTo>
                  <a:lnTo>
                    <a:pt x="17880" y="766"/>
                  </a:lnTo>
                  <a:lnTo>
                    <a:pt x="18746" y="437"/>
                  </a:lnTo>
                  <a:lnTo>
                    <a:pt x="19686" y="328"/>
                  </a:lnTo>
                  <a:lnTo>
                    <a:pt x="21600" y="0"/>
                  </a:lnTo>
                  <a:lnTo>
                    <a:pt x="19902" y="219"/>
                  </a:lnTo>
                  <a:lnTo>
                    <a:pt x="18241" y="547"/>
                  </a:lnTo>
                  <a:lnTo>
                    <a:pt x="16652" y="1094"/>
                  </a:lnTo>
                  <a:lnTo>
                    <a:pt x="15026" y="1750"/>
                  </a:lnTo>
                  <a:lnTo>
                    <a:pt x="13798" y="2406"/>
                  </a:lnTo>
                  <a:lnTo>
                    <a:pt x="12642" y="3172"/>
                  </a:lnTo>
                  <a:lnTo>
                    <a:pt x="11486" y="3992"/>
                  </a:lnTo>
                  <a:lnTo>
                    <a:pt x="10330" y="4867"/>
                  </a:lnTo>
                  <a:lnTo>
                    <a:pt x="9211" y="5851"/>
                  </a:lnTo>
                  <a:lnTo>
                    <a:pt x="8199" y="6945"/>
                  </a:lnTo>
                  <a:lnTo>
                    <a:pt x="7116" y="8148"/>
                  </a:lnTo>
                  <a:lnTo>
                    <a:pt x="6177" y="9351"/>
                  </a:lnTo>
                  <a:lnTo>
                    <a:pt x="5237" y="10663"/>
                  </a:lnTo>
                  <a:lnTo>
                    <a:pt x="4334" y="12030"/>
                  </a:lnTo>
                  <a:lnTo>
                    <a:pt x="3468" y="13452"/>
                  </a:lnTo>
                  <a:lnTo>
                    <a:pt x="2673" y="14983"/>
                  </a:lnTo>
                  <a:lnTo>
                    <a:pt x="1951" y="16514"/>
                  </a:lnTo>
                  <a:lnTo>
                    <a:pt x="1228" y="18155"/>
                  </a:lnTo>
                  <a:lnTo>
                    <a:pt x="578" y="19850"/>
                  </a:lnTo>
                  <a:lnTo>
                    <a:pt x="0" y="21600"/>
                  </a:lnTo>
                  <a:lnTo>
                    <a:pt x="144" y="21272"/>
                  </a:lnTo>
                  <a:lnTo>
                    <a:pt x="289" y="20944"/>
                  </a:lnTo>
                  <a:lnTo>
                    <a:pt x="289" y="21053"/>
                  </a:lnTo>
                  <a:lnTo>
                    <a:pt x="289" y="21163"/>
                  </a:lnTo>
                  <a:lnTo>
                    <a:pt x="361" y="21053"/>
                  </a:lnTo>
                  <a:lnTo>
                    <a:pt x="433" y="20944"/>
                  </a:lnTo>
                  <a:lnTo>
                    <a:pt x="578" y="20506"/>
                  </a:lnTo>
                  <a:lnTo>
                    <a:pt x="650" y="20288"/>
                  </a:lnTo>
                  <a:lnTo>
                    <a:pt x="795" y="19959"/>
                  </a:lnTo>
                  <a:lnTo>
                    <a:pt x="867" y="19631"/>
                  </a:lnTo>
                  <a:lnTo>
                    <a:pt x="795" y="19850"/>
                  </a:lnTo>
                  <a:lnTo>
                    <a:pt x="795" y="19959"/>
                  </a:lnTo>
                  <a:lnTo>
                    <a:pt x="795" y="20069"/>
                  </a:lnTo>
                  <a:lnTo>
                    <a:pt x="795" y="19959"/>
                  </a:lnTo>
                  <a:lnTo>
                    <a:pt x="867" y="19741"/>
                  </a:lnTo>
                  <a:lnTo>
                    <a:pt x="1156" y="19085"/>
                  </a:lnTo>
                  <a:lnTo>
                    <a:pt x="1228" y="18921"/>
                  </a:lnTo>
                  <a:lnTo>
                    <a:pt x="1228" y="18811"/>
                  </a:lnTo>
                  <a:lnTo>
                    <a:pt x="1156" y="19085"/>
                  </a:lnTo>
                  <a:lnTo>
                    <a:pt x="1011" y="19522"/>
                  </a:lnTo>
                  <a:lnTo>
                    <a:pt x="1084" y="19303"/>
                  </a:lnTo>
                  <a:lnTo>
                    <a:pt x="1300" y="18811"/>
                  </a:lnTo>
                  <a:lnTo>
                    <a:pt x="1373" y="18811"/>
                  </a:lnTo>
                  <a:lnTo>
                    <a:pt x="1228" y="19085"/>
                  </a:lnTo>
                  <a:lnTo>
                    <a:pt x="1373" y="18811"/>
                  </a:lnTo>
                  <a:lnTo>
                    <a:pt x="1156" y="19413"/>
                  </a:lnTo>
                  <a:lnTo>
                    <a:pt x="1156" y="19522"/>
                  </a:lnTo>
                  <a:lnTo>
                    <a:pt x="1228" y="19522"/>
                  </a:lnTo>
                  <a:lnTo>
                    <a:pt x="1300" y="19413"/>
                  </a:lnTo>
                  <a:lnTo>
                    <a:pt x="1445" y="18921"/>
                  </a:lnTo>
                  <a:lnTo>
                    <a:pt x="1517" y="18811"/>
                  </a:lnTo>
                  <a:lnTo>
                    <a:pt x="1589" y="18921"/>
                  </a:lnTo>
                  <a:lnTo>
                    <a:pt x="1589" y="19194"/>
                  </a:lnTo>
                  <a:lnTo>
                    <a:pt x="1662" y="19303"/>
                  </a:lnTo>
                  <a:lnTo>
                    <a:pt x="2095" y="18483"/>
                  </a:lnTo>
                  <a:lnTo>
                    <a:pt x="2312" y="18592"/>
                  </a:lnTo>
                  <a:lnTo>
                    <a:pt x="2528" y="18702"/>
                  </a:lnTo>
                  <a:lnTo>
                    <a:pt x="2601" y="18483"/>
                  </a:lnTo>
                  <a:lnTo>
                    <a:pt x="2673" y="18483"/>
                  </a:lnTo>
                  <a:lnTo>
                    <a:pt x="2673" y="18374"/>
                  </a:lnTo>
                  <a:lnTo>
                    <a:pt x="2745" y="18483"/>
                  </a:lnTo>
                  <a:lnTo>
                    <a:pt x="2745" y="18592"/>
                  </a:lnTo>
                  <a:lnTo>
                    <a:pt x="2673" y="18702"/>
                  </a:lnTo>
                  <a:lnTo>
                    <a:pt x="2745" y="18811"/>
                  </a:lnTo>
                  <a:lnTo>
                    <a:pt x="2817" y="18702"/>
                  </a:lnTo>
                  <a:lnTo>
                    <a:pt x="2890" y="18702"/>
                  </a:lnTo>
                  <a:lnTo>
                    <a:pt x="2962" y="18592"/>
                  </a:lnTo>
                  <a:lnTo>
                    <a:pt x="3034" y="18592"/>
                  </a:lnTo>
                  <a:lnTo>
                    <a:pt x="2962" y="18702"/>
                  </a:lnTo>
                  <a:lnTo>
                    <a:pt x="2890" y="18811"/>
                  </a:lnTo>
                  <a:lnTo>
                    <a:pt x="2745" y="18921"/>
                  </a:lnTo>
                  <a:lnTo>
                    <a:pt x="2817" y="19194"/>
                  </a:lnTo>
                  <a:lnTo>
                    <a:pt x="2817" y="19303"/>
                  </a:lnTo>
                  <a:lnTo>
                    <a:pt x="2817" y="19413"/>
                  </a:lnTo>
                  <a:lnTo>
                    <a:pt x="2745" y="19413"/>
                  </a:lnTo>
                  <a:lnTo>
                    <a:pt x="2673" y="19303"/>
                  </a:lnTo>
                  <a:lnTo>
                    <a:pt x="2528" y="19194"/>
                  </a:lnTo>
                  <a:lnTo>
                    <a:pt x="2456" y="19194"/>
                  </a:lnTo>
                  <a:lnTo>
                    <a:pt x="2312" y="19522"/>
                  </a:lnTo>
                  <a:lnTo>
                    <a:pt x="2239" y="19741"/>
                  </a:lnTo>
                  <a:lnTo>
                    <a:pt x="2167" y="19850"/>
                  </a:lnTo>
                  <a:lnTo>
                    <a:pt x="2312" y="19959"/>
                  </a:lnTo>
                  <a:lnTo>
                    <a:pt x="2384" y="19959"/>
                  </a:lnTo>
                  <a:lnTo>
                    <a:pt x="2673" y="19959"/>
                  </a:lnTo>
                  <a:lnTo>
                    <a:pt x="2745" y="20069"/>
                  </a:lnTo>
                  <a:lnTo>
                    <a:pt x="2817" y="20178"/>
                  </a:lnTo>
                  <a:lnTo>
                    <a:pt x="2890" y="20178"/>
                  </a:lnTo>
                  <a:lnTo>
                    <a:pt x="2962" y="19850"/>
                  </a:lnTo>
                  <a:lnTo>
                    <a:pt x="2962" y="19631"/>
                  </a:lnTo>
                  <a:lnTo>
                    <a:pt x="2962" y="19085"/>
                  </a:lnTo>
                  <a:lnTo>
                    <a:pt x="3106" y="18483"/>
                  </a:lnTo>
                  <a:lnTo>
                    <a:pt x="3179" y="18155"/>
                  </a:lnTo>
                  <a:lnTo>
                    <a:pt x="3323" y="17936"/>
                  </a:lnTo>
                  <a:lnTo>
                    <a:pt x="3468" y="17827"/>
                  </a:lnTo>
                  <a:lnTo>
                    <a:pt x="3540" y="17717"/>
                  </a:lnTo>
                  <a:lnTo>
                    <a:pt x="3540" y="17608"/>
                  </a:lnTo>
                  <a:lnTo>
                    <a:pt x="3540" y="17389"/>
                  </a:lnTo>
                  <a:lnTo>
                    <a:pt x="3540" y="17171"/>
                  </a:lnTo>
                  <a:lnTo>
                    <a:pt x="3612" y="17061"/>
                  </a:lnTo>
                  <a:lnTo>
                    <a:pt x="3684" y="17061"/>
                  </a:lnTo>
                  <a:lnTo>
                    <a:pt x="3684" y="17171"/>
                  </a:lnTo>
                  <a:lnTo>
                    <a:pt x="3757" y="17389"/>
                  </a:lnTo>
                  <a:lnTo>
                    <a:pt x="3829" y="17499"/>
                  </a:lnTo>
                  <a:lnTo>
                    <a:pt x="3901" y="17389"/>
                  </a:lnTo>
                  <a:lnTo>
                    <a:pt x="3973" y="17171"/>
                  </a:lnTo>
                  <a:lnTo>
                    <a:pt x="4045" y="16952"/>
                  </a:lnTo>
                  <a:lnTo>
                    <a:pt x="4045" y="16843"/>
                  </a:lnTo>
                  <a:lnTo>
                    <a:pt x="4045" y="16733"/>
                  </a:lnTo>
                  <a:lnTo>
                    <a:pt x="3829" y="16624"/>
                  </a:lnTo>
                  <a:lnTo>
                    <a:pt x="3684" y="16624"/>
                  </a:lnTo>
                  <a:lnTo>
                    <a:pt x="3251" y="16624"/>
                  </a:lnTo>
                  <a:lnTo>
                    <a:pt x="3179" y="16514"/>
                  </a:lnTo>
                  <a:lnTo>
                    <a:pt x="3395" y="16405"/>
                  </a:lnTo>
                  <a:lnTo>
                    <a:pt x="3612" y="16296"/>
                  </a:lnTo>
                  <a:lnTo>
                    <a:pt x="3684" y="16077"/>
                  </a:lnTo>
                  <a:lnTo>
                    <a:pt x="3684" y="15968"/>
                  </a:lnTo>
                  <a:lnTo>
                    <a:pt x="3684" y="15858"/>
                  </a:lnTo>
                  <a:lnTo>
                    <a:pt x="3757" y="15749"/>
                  </a:lnTo>
                  <a:lnTo>
                    <a:pt x="3829" y="15858"/>
                  </a:lnTo>
                  <a:lnTo>
                    <a:pt x="3901" y="15968"/>
                  </a:lnTo>
                  <a:lnTo>
                    <a:pt x="3973" y="16186"/>
                  </a:lnTo>
                  <a:lnTo>
                    <a:pt x="4045" y="16186"/>
                  </a:lnTo>
                  <a:lnTo>
                    <a:pt x="4118" y="16186"/>
                  </a:lnTo>
                  <a:lnTo>
                    <a:pt x="4190" y="16077"/>
                  </a:lnTo>
                  <a:lnTo>
                    <a:pt x="4334" y="15968"/>
                  </a:lnTo>
                  <a:lnTo>
                    <a:pt x="4407" y="15968"/>
                  </a:lnTo>
                  <a:lnTo>
                    <a:pt x="4407" y="16296"/>
                  </a:lnTo>
                  <a:lnTo>
                    <a:pt x="4407" y="16843"/>
                  </a:lnTo>
                  <a:lnTo>
                    <a:pt x="4479" y="17280"/>
                  </a:lnTo>
                  <a:lnTo>
                    <a:pt x="4479" y="17499"/>
                  </a:lnTo>
                  <a:lnTo>
                    <a:pt x="4551" y="17608"/>
                  </a:lnTo>
                  <a:lnTo>
                    <a:pt x="4696" y="17608"/>
                  </a:lnTo>
                  <a:lnTo>
                    <a:pt x="4840" y="17499"/>
                  </a:lnTo>
                  <a:lnTo>
                    <a:pt x="4912" y="17389"/>
                  </a:lnTo>
                  <a:lnTo>
                    <a:pt x="5093" y="17389"/>
                  </a:lnTo>
                  <a:lnTo>
                    <a:pt x="5165" y="17389"/>
                  </a:lnTo>
                  <a:lnTo>
                    <a:pt x="5237" y="17608"/>
                  </a:lnTo>
                  <a:lnTo>
                    <a:pt x="5237" y="17827"/>
                  </a:lnTo>
                  <a:lnTo>
                    <a:pt x="5310" y="17827"/>
                  </a:lnTo>
                  <a:lnTo>
                    <a:pt x="5599" y="17499"/>
                  </a:lnTo>
                  <a:lnTo>
                    <a:pt x="5960" y="17171"/>
                  </a:lnTo>
                  <a:lnTo>
                    <a:pt x="6032" y="17061"/>
                  </a:lnTo>
                  <a:lnTo>
                    <a:pt x="5960" y="16843"/>
                  </a:lnTo>
                  <a:lnTo>
                    <a:pt x="5888" y="16733"/>
                  </a:lnTo>
                  <a:lnTo>
                    <a:pt x="5960" y="16514"/>
                  </a:lnTo>
                  <a:lnTo>
                    <a:pt x="6032" y="16186"/>
                  </a:lnTo>
                  <a:lnTo>
                    <a:pt x="6177" y="15968"/>
                  </a:lnTo>
                  <a:lnTo>
                    <a:pt x="6177" y="15858"/>
                  </a:lnTo>
                  <a:lnTo>
                    <a:pt x="6249" y="15858"/>
                  </a:lnTo>
                  <a:lnTo>
                    <a:pt x="6321" y="15858"/>
                  </a:lnTo>
                  <a:lnTo>
                    <a:pt x="6393" y="15858"/>
                  </a:lnTo>
                  <a:lnTo>
                    <a:pt x="6393" y="15749"/>
                  </a:lnTo>
                  <a:lnTo>
                    <a:pt x="6321" y="15530"/>
                  </a:lnTo>
                  <a:lnTo>
                    <a:pt x="6321" y="15202"/>
                  </a:lnTo>
                  <a:lnTo>
                    <a:pt x="6393" y="15093"/>
                  </a:lnTo>
                  <a:lnTo>
                    <a:pt x="6466" y="14874"/>
                  </a:lnTo>
                  <a:lnTo>
                    <a:pt x="6393" y="14874"/>
                  </a:lnTo>
                  <a:lnTo>
                    <a:pt x="6321" y="14874"/>
                  </a:lnTo>
                  <a:lnTo>
                    <a:pt x="6538" y="14546"/>
                  </a:lnTo>
                  <a:lnTo>
                    <a:pt x="6827" y="14218"/>
                  </a:lnTo>
                  <a:lnTo>
                    <a:pt x="6971" y="13671"/>
                  </a:lnTo>
                  <a:lnTo>
                    <a:pt x="6971" y="13780"/>
                  </a:lnTo>
                  <a:lnTo>
                    <a:pt x="7116" y="13671"/>
                  </a:lnTo>
                  <a:lnTo>
                    <a:pt x="7260" y="13562"/>
                  </a:lnTo>
                  <a:lnTo>
                    <a:pt x="7405" y="13124"/>
                  </a:lnTo>
                  <a:lnTo>
                    <a:pt x="7549" y="13015"/>
                  </a:lnTo>
                  <a:lnTo>
                    <a:pt x="7694" y="12905"/>
                  </a:lnTo>
                  <a:lnTo>
                    <a:pt x="7621" y="12796"/>
                  </a:lnTo>
                  <a:lnTo>
                    <a:pt x="7549" y="12796"/>
                  </a:lnTo>
                  <a:lnTo>
                    <a:pt x="7766" y="12577"/>
                  </a:lnTo>
                  <a:lnTo>
                    <a:pt x="7983" y="12358"/>
                  </a:lnTo>
                  <a:lnTo>
                    <a:pt x="7983" y="12140"/>
                  </a:lnTo>
                  <a:lnTo>
                    <a:pt x="8055" y="12140"/>
                  </a:lnTo>
                  <a:lnTo>
                    <a:pt x="8127" y="12140"/>
                  </a:lnTo>
                  <a:lnTo>
                    <a:pt x="8272" y="12140"/>
                  </a:lnTo>
                  <a:lnTo>
                    <a:pt x="8344" y="12140"/>
                  </a:lnTo>
                  <a:lnTo>
                    <a:pt x="8416" y="12030"/>
                  </a:lnTo>
                  <a:lnTo>
                    <a:pt x="8416" y="11921"/>
                  </a:lnTo>
                  <a:lnTo>
                    <a:pt x="8344" y="11593"/>
                  </a:lnTo>
                  <a:close/>
                  <a:moveTo>
                    <a:pt x="8344" y="11593"/>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0" name="AutoShape 42"/>
            <p:cNvSpPr/>
            <p:nvPr/>
          </p:nvSpPr>
          <p:spPr bwMode="auto">
            <a:xfrm>
              <a:off x="792" y="2752"/>
              <a:ext cx="48" cy="88"/>
            </a:xfrm>
            <a:custGeom>
              <a:rect b="b" l="0" r="r" t="0"/>
              <a:pathLst>
                <a:path h="21600" w="21600">
                  <a:moveTo>
                    <a:pt x="21600" y="0"/>
                  </a:moveTo>
                  <a:lnTo>
                    <a:pt x="21600" y="0"/>
                  </a:lnTo>
                  <a:lnTo>
                    <a:pt x="7200" y="9818"/>
                  </a:lnTo>
                  <a:lnTo>
                    <a:pt x="0" y="13745"/>
                  </a:lnTo>
                  <a:lnTo>
                    <a:pt x="0" y="216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1" name="AutoShape 43"/>
            <p:cNvSpPr/>
            <p:nvPr/>
          </p:nvSpPr>
          <p:spPr bwMode="auto">
            <a:xfrm>
              <a:off x="632" y="2968"/>
              <a:ext cx="48" cy="80"/>
            </a:xfrm>
            <a:custGeom>
              <a:rect b="b" l="0" r="r" t="0"/>
              <a:pathLst>
                <a:path h="21600" w="21600">
                  <a:moveTo>
                    <a:pt x="0" y="21600"/>
                  </a:moveTo>
                  <a:lnTo>
                    <a:pt x="0" y="21600"/>
                  </a:lnTo>
                  <a:lnTo>
                    <a:pt x="21600" y="0"/>
                  </a:lnTo>
                  <a:lnTo>
                    <a:pt x="21600" y="4320"/>
                  </a:lnTo>
                  <a:lnTo>
                    <a:pt x="0" y="21600"/>
                  </a:lnTo>
                  <a:close/>
                  <a:moveTo>
                    <a:pt x="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2" name="AutoShape 44"/>
            <p:cNvSpPr/>
            <p:nvPr/>
          </p:nvSpPr>
          <p:spPr bwMode="auto">
            <a:xfrm>
              <a:off x="712" y="2808"/>
              <a:ext cx="80" cy="144"/>
            </a:xfrm>
            <a:custGeom>
              <a:rect b="b" l="0" r="r" t="0"/>
              <a:pathLst>
                <a:path h="21600" w="21600">
                  <a:moveTo>
                    <a:pt x="21600" y="0"/>
                  </a:moveTo>
                  <a:lnTo>
                    <a:pt x="21600" y="0"/>
                  </a:lnTo>
                  <a:lnTo>
                    <a:pt x="0" y="16800"/>
                  </a:lnTo>
                  <a:lnTo>
                    <a:pt x="0" y="19200"/>
                  </a:lnTo>
                  <a:lnTo>
                    <a:pt x="0" y="21600"/>
                  </a:lnTo>
                  <a:lnTo>
                    <a:pt x="4320" y="19200"/>
                  </a:lnTo>
                  <a:lnTo>
                    <a:pt x="12960" y="12000"/>
                  </a:lnTo>
                  <a:lnTo>
                    <a:pt x="21600" y="48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3" name="AutoShape 45"/>
            <p:cNvSpPr/>
            <p:nvPr/>
          </p:nvSpPr>
          <p:spPr bwMode="auto">
            <a:xfrm>
              <a:off x="712" y="2872"/>
              <a:ext cx="16" cy="48"/>
            </a:xfrm>
            <a:custGeom>
              <a:rect b="b" l="0" r="r" t="0"/>
              <a:pathLst>
                <a:path h="21600" w="21600">
                  <a:moveTo>
                    <a:pt x="21600" y="0"/>
                  </a:moveTo>
                  <a:lnTo>
                    <a:pt x="21600" y="0"/>
                  </a:lnTo>
                  <a:lnTo>
                    <a:pt x="0" y="21600"/>
                  </a:lnTo>
                  <a:lnTo>
                    <a:pt x="0" y="144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4" name="AutoShape 46"/>
            <p:cNvSpPr/>
            <p:nvPr/>
          </p:nvSpPr>
          <p:spPr bwMode="auto">
            <a:xfrm>
              <a:off x="2305" y="5945"/>
              <a:ext cx="7565" cy="5225"/>
            </a:xfrm>
            <a:custGeom>
              <a:rect b="b" l="0" r="r" t="0"/>
              <a:pathLst>
                <a:path h="21600" w="21600">
                  <a:moveTo>
                    <a:pt x="15566" y="2084"/>
                  </a:moveTo>
                  <a:lnTo>
                    <a:pt x="15566" y="2084"/>
                  </a:lnTo>
                  <a:lnTo>
                    <a:pt x="15474" y="2216"/>
                  </a:lnTo>
                  <a:lnTo>
                    <a:pt x="15383" y="2349"/>
                  </a:lnTo>
                  <a:lnTo>
                    <a:pt x="15291" y="2349"/>
                  </a:lnTo>
                  <a:lnTo>
                    <a:pt x="15200" y="2547"/>
                  </a:lnTo>
                  <a:lnTo>
                    <a:pt x="15154" y="2613"/>
                  </a:lnTo>
                  <a:lnTo>
                    <a:pt x="15063" y="2679"/>
                  </a:lnTo>
                  <a:lnTo>
                    <a:pt x="14651" y="2613"/>
                  </a:lnTo>
                  <a:lnTo>
                    <a:pt x="14240" y="2547"/>
                  </a:lnTo>
                  <a:lnTo>
                    <a:pt x="14080" y="2547"/>
                  </a:lnTo>
                  <a:lnTo>
                    <a:pt x="13989" y="2613"/>
                  </a:lnTo>
                  <a:lnTo>
                    <a:pt x="13897" y="2679"/>
                  </a:lnTo>
                  <a:lnTo>
                    <a:pt x="13669" y="2613"/>
                  </a:lnTo>
                  <a:lnTo>
                    <a:pt x="13440" y="2481"/>
                  </a:lnTo>
                  <a:lnTo>
                    <a:pt x="13440" y="2415"/>
                  </a:lnTo>
                  <a:lnTo>
                    <a:pt x="13349" y="2481"/>
                  </a:lnTo>
                  <a:lnTo>
                    <a:pt x="13303" y="2481"/>
                  </a:lnTo>
                  <a:lnTo>
                    <a:pt x="13257" y="2481"/>
                  </a:lnTo>
                  <a:lnTo>
                    <a:pt x="13211" y="2349"/>
                  </a:lnTo>
                  <a:lnTo>
                    <a:pt x="13166" y="2216"/>
                  </a:lnTo>
                  <a:lnTo>
                    <a:pt x="13029" y="2150"/>
                  </a:lnTo>
                  <a:lnTo>
                    <a:pt x="12846" y="2084"/>
                  </a:lnTo>
                  <a:lnTo>
                    <a:pt x="12617" y="2216"/>
                  </a:lnTo>
                  <a:lnTo>
                    <a:pt x="12480" y="2349"/>
                  </a:lnTo>
                  <a:lnTo>
                    <a:pt x="12389" y="2415"/>
                  </a:lnTo>
                  <a:lnTo>
                    <a:pt x="12297" y="2878"/>
                  </a:lnTo>
                  <a:lnTo>
                    <a:pt x="12297" y="3142"/>
                  </a:lnTo>
                  <a:lnTo>
                    <a:pt x="12251" y="3407"/>
                  </a:lnTo>
                  <a:lnTo>
                    <a:pt x="12069" y="3672"/>
                  </a:lnTo>
                  <a:lnTo>
                    <a:pt x="11977" y="3738"/>
                  </a:lnTo>
                  <a:lnTo>
                    <a:pt x="11840" y="3606"/>
                  </a:lnTo>
                  <a:lnTo>
                    <a:pt x="11703" y="3473"/>
                  </a:lnTo>
                  <a:lnTo>
                    <a:pt x="11429" y="3341"/>
                  </a:lnTo>
                  <a:lnTo>
                    <a:pt x="11109" y="3275"/>
                  </a:lnTo>
                  <a:lnTo>
                    <a:pt x="10903" y="3275"/>
                  </a:lnTo>
                  <a:lnTo>
                    <a:pt x="10811" y="3076"/>
                  </a:lnTo>
                  <a:lnTo>
                    <a:pt x="10766" y="2878"/>
                  </a:lnTo>
                  <a:lnTo>
                    <a:pt x="10720" y="2745"/>
                  </a:lnTo>
                  <a:lnTo>
                    <a:pt x="10674" y="2679"/>
                  </a:lnTo>
                  <a:lnTo>
                    <a:pt x="10263" y="2349"/>
                  </a:lnTo>
                  <a:lnTo>
                    <a:pt x="10171" y="2349"/>
                  </a:lnTo>
                  <a:lnTo>
                    <a:pt x="10126" y="2349"/>
                  </a:lnTo>
                  <a:lnTo>
                    <a:pt x="10034" y="2481"/>
                  </a:lnTo>
                  <a:lnTo>
                    <a:pt x="9943" y="2547"/>
                  </a:lnTo>
                  <a:lnTo>
                    <a:pt x="9760" y="2481"/>
                  </a:lnTo>
                  <a:lnTo>
                    <a:pt x="9623" y="2415"/>
                  </a:lnTo>
                  <a:lnTo>
                    <a:pt x="9531" y="2282"/>
                  </a:lnTo>
                  <a:lnTo>
                    <a:pt x="9394" y="2150"/>
                  </a:lnTo>
                  <a:lnTo>
                    <a:pt x="9257" y="2018"/>
                  </a:lnTo>
                  <a:lnTo>
                    <a:pt x="9211" y="2018"/>
                  </a:lnTo>
                  <a:lnTo>
                    <a:pt x="9166" y="2018"/>
                  </a:lnTo>
                  <a:lnTo>
                    <a:pt x="9074" y="1885"/>
                  </a:lnTo>
                  <a:lnTo>
                    <a:pt x="9029" y="1819"/>
                  </a:lnTo>
                  <a:lnTo>
                    <a:pt x="9074" y="1687"/>
                  </a:lnTo>
                  <a:lnTo>
                    <a:pt x="9166" y="1621"/>
                  </a:lnTo>
                  <a:lnTo>
                    <a:pt x="9303" y="1489"/>
                  </a:lnTo>
                  <a:lnTo>
                    <a:pt x="9394" y="1356"/>
                  </a:lnTo>
                  <a:lnTo>
                    <a:pt x="9394" y="1224"/>
                  </a:lnTo>
                  <a:lnTo>
                    <a:pt x="9303" y="959"/>
                  </a:lnTo>
                  <a:lnTo>
                    <a:pt x="9211" y="728"/>
                  </a:lnTo>
                  <a:lnTo>
                    <a:pt x="9257" y="529"/>
                  </a:lnTo>
                  <a:lnTo>
                    <a:pt x="9303" y="397"/>
                  </a:lnTo>
                  <a:lnTo>
                    <a:pt x="9394" y="265"/>
                  </a:lnTo>
                  <a:lnTo>
                    <a:pt x="9394" y="198"/>
                  </a:lnTo>
                  <a:lnTo>
                    <a:pt x="9349" y="198"/>
                  </a:lnTo>
                  <a:lnTo>
                    <a:pt x="9029" y="66"/>
                  </a:lnTo>
                  <a:lnTo>
                    <a:pt x="8891" y="0"/>
                  </a:lnTo>
                  <a:lnTo>
                    <a:pt x="8800" y="66"/>
                  </a:lnTo>
                  <a:lnTo>
                    <a:pt x="8754" y="198"/>
                  </a:lnTo>
                  <a:lnTo>
                    <a:pt x="8617" y="265"/>
                  </a:lnTo>
                  <a:lnTo>
                    <a:pt x="8526" y="265"/>
                  </a:lnTo>
                  <a:lnTo>
                    <a:pt x="8389" y="265"/>
                  </a:lnTo>
                  <a:lnTo>
                    <a:pt x="8206" y="198"/>
                  </a:lnTo>
                  <a:lnTo>
                    <a:pt x="8114" y="198"/>
                  </a:lnTo>
                  <a:lnTo>
                    <a:pt x="7977" y="132"/>
                  </a:lnTo>
                  <a:lnTo>
                    <a:pt x="7931" y="198"/>
                  </a:lnTo>
                  <a:lnTo>
                    <a:pt x="7794" y="331"/>
                  </a:lnTo>
                  <a:lnTo>
                    <a:pt x="7634" y="331"/>
                  </a:lnTo>
                  <a:lnTo>
                    <a:pt x="7406" y="265"/>
                  </a:lnTo>
                  <a:lnTo>
                    <a:pt x="7177" y="132"/>
                  </a:lnTo>
                  <a:lnTo>
                    <a:pt x="6949" y="132"/>
                  </a:lnTo>
                  <a:lnTo>
                    <a:pt x="6629" y="198"/>
                  </a:lnTo>
                  <a:lnTo>
                    <a:pt x="6309" y="265"/>
                  </a:lnTo>
                  <a:lnTo>
                    <a:pt x="6126" y="397"/>
                  </a:lnTo>
                  <a:lnTo>
                    <a:pt x="6080" y="463"/>
                  </a:lnTo>
                  <a:lnTo>
                    <a:pt x="5989" y="529"/>
                  </a:lnTo>
                  <a:lnTo>
                    <a:pt x="5897" y="529"/>
                  </a:lnTo>
                  <a:lnTo>
                    <a:pt x="5760" y="529"/>
                  </a:lnTo>
                  <a:lnTo>
                    <a:pt x="5623" y="662"/>
                  </a:lnTo>
                  <a:lnTo>
                    <a:pt x="5440" y="794"/>
                  </a:lnTo>
                  <a:lnTo>
                    <a:pt x="5349" y="893"/>
                  </a:lnTo>
                  <a:lnTo>
                    <a:pt x="5257" y="728"/>
                  </a:lnTo>
                  <a:lnTo>
                    <a:pt x="5211" y="662"/>
                  </a:lnTo>
                  <a:lnTo>
                    <a:pt x="5120" y="595"/>
                  </a:lnTo>
                  <a:lnTo>
                    <a:pt x="5074" y="595"/>
                  </a:lnTo>
                  <a:lnTo>
                    <a:pt x="4983" y="662"/>
                  </a:lnTo>
                  <a:lnTo>
                    <a:pt x="4800" y="662"/>
                  </a:lnTo>
                  <a:lnTo>
                    <a:pt x="4709" y="595"/>
                  </a:lnTo>
                  <a:lnTo>
                    <a:pt x="4617" y="529"/>
                  </a:lnTo>
                  <a:lnTo>
                    <a:pt x="4457" y="331"/>
                  </a:lnTo>
                  <a:lnTo>
                    <a:pt x="4411" y="132"/>
                  </a:lnTo>
                  <a:lnTo>
                    <a:pt x="4366" y="66"/>
                  </a:lnTo>
                  <a:lnTo>
                    <a:pt x="4274" y="132"/>
                  </a:lnTo>
                  <a:lnTo>
                    <a:pt x="4183" y="331"/>
                  </a:lnTo>
                  <a:lnTo>
                    <a:pt x="4091" y="662"/>
                  </a:lnTo>
                  <a:lnTo>
                    <a:pt x="4000" y="959"/>
                  </a:lnTo>
                  <a:lnTo>
                    <a:pt x="3863" y="1092"/>
                  </a:lnTo>
                  <a:lnTo>
                    <a:pt x="3589" y="1158"/>
                  </a:lnTo>
                  <a:lnTo>
                    <a:pt x="3497" y="1224"/>
                  </a:lnTo>
                  <a:lnTo>
                    <a:pt x="3360" y="1290"/>
                  </a:lnTo>
                  <a:lnTo>
                    <a:pt x="3223" y="1422"/>
                  </a:lnTo>
                  <a:lnTo>
                    <a:pt x="3177" y="1489"/>
                  </a:lnTo>
                  <a:lnTo>
                    <a:pt x="3131" y="1555"/>
                  </a:lnTo>
                  <a:lnTo>
                    <a:pt x="3086" y="1687"/>
                  </a:lnTo>
                  <a:lnTo>
                    <a:pt x="3086" y="1753"/>
                  </a:lnTo>
                  <a:lnTo>
                    <a:pt x="2994" y="1885"/>
                  </a:lnTo>
                  <a:lnTo>
                    <a:pt x="2949" y="2018"/>
                  </a:lnTo>
                  <a:lnTo>
                    <a:pt x="2903" y="2415"/>
                  </a:lnTo>
                  <a:lnTo>
                    <a:pt x="2903" y="2613"/>
                  </a:lnTo>
                  <a:lnTo>
                    <a:pt x="2857" y="2745"/>
                  </a:lnTo>
                  <a:lnTo>
                    <a:pt x="2720" y="3010"/>
                  </a:lnTo>
                  <a:lnTo>
                    <a:pt x="2583" y="3209"/>
                  </a:lnTo>
                  <a:lnTo>
                    <a:pt x="2400" y="3341"/>
                  </a:lnTo>
                  <a:lnTo>
                    <a:pt x="2080" y="3539"/>
                  </a:lnTo>
                  <a:lnTo>
                    <a:pt x="1943" y="3539"/>
                  </a:lnTo>
                  <a:lnTo>
                    <a:pt x="1851" y="3473"/>
                  </a:lnTo>
                  <a:lnTo>
                    <a:pt x="1806" y="3473"/>
                  </a:lnTo>
                  <a:lnTo>
                    <a:pt x="1714" y="3606"/>
                  </a:lnTo>
                  <a:lnTo>
                    <a:pt x="1669" y="3738"/>
                  </a:lnTo>
                  <a:lnTo>
                    <a:pt x="1577" y="3936"/>
                  </a:lnTo>
                  <a:lnTo>
                    <a:pt x="1531" y="3936"/>
                  </a:lnTo>
                  <a:lnTo>
                    <a:pt x="1440" y="4002"/>
                  </a:lnTo>
                  <a:lnTo>
                    <a:pt x="1349" y="4069"/>
                  </a:lnTo>
                  <a:lnTo>
                    <a:pt x="1234" y="4135"/>
                  </a:lnTo>
                  <a:lnTo>
                    <a:pt x="1097" y="4466"/>
                  </a:lnTo>
                  <a:lnTo>
                    <a:pt x="1097" y="4664"/>
                  </a:lnTo>
                  <a:lnTo>
                    <a:pt x="1051" y="4796"/>
                  </a:lnTo>
                  <a:lnTo>
                    <a:pt x="960" y="4929"/>
                  </a:lnTo>
                  <a:lnTo>
                    <a:pt x="823" y="4995"/>
                  </a:lnTo>
                  <a:lnTo>
                    <a:pt x="731" y="5061"/>
                  </a:lnTo>
                  <a:lnTo>
                    <a:pt x="686" y="5061"/>
                  </a:lnTo>
                  <a:lnTo>
                    <a:pt x="731" y="5127"/>
                  </a:lnTo>
                  <a:lnTo>
                    <a:pt x="777" y="5061"/>
                  </a:lnTo>
                  <a:lnTo>
                    <a:pt x="640" y="5392"/>
                  </a:lnTo>
                  <a:lnTo>
                    <a:pt x="594" y="5458"/>
                  </a:lnTo>
                  <a:lnTo>
                    <a:pt x="503" y="5689"/>
                  </a:lnTo>
                  <a:lnTo>
                    <a:pt x="366" y="5756"/>
                  </a:lnTo>
                  <a:lnTo>
                    <a:pt x="366" y="5888"/>
                  </a:lnTo>
                  <a:lnTo>
                    <a:pt x="320" y="6086"/>
                  </a:lnTo>
                  <a:lnTo>
                    <a:pt x="320" y="6285"/>
                  </a:lnTo>
                  <a:lnTo>
                    <a:pt x="366" y="6351"/>
                  </a:lnTo>
                  <a:lnTo>
                    <a:pt x="411" y="6417"/>
                  </a:lnTo>
                  <a:lnTo>
                    <a:pt x="457" y="6549"/>
                  </a:lnTo>
                  <a:lnTo>
                    <a:pt x="503" y="6682"/>
                  </a:lnTo>
                  <a:lnTo>
                    <a:pt x="503" y="6748"/>
                  </a:lnTo>
                  <a:lnTo>
                    <a:pt x="457" y="6880"/>
                  </a:lnTo>
                  <a:lnTo>
                    <a:pt x="411" y="6946"/>
                  </a:lnTo>
                  <a:lnTo>
                    <a:pt x="411" y="7013"/>
                  </a:lnTo>
                  <a:lnTo>
                    <a:pt x="411" y="7211"/>
                  </a:lnTo>
                  <a:lnTo>
                    <a:pt x="457" y="7409"/>
                  </a:lnTo>
                  <a:lnTo>
                    <a:pt x="503" y="7608"/>
                  </a:lnTo>
                  <a:lnTo>
                    <a:pt x="503" y="7806"/>
                  </a:lnTo>
                  <a:lnTo>
                    <a:pt x="366" y="8270"/>
                  </a:lnTo>
                  <a:lnTo>
                    <a:pt x="320" y="8402"/>
                  </a:lnTo>
                  <a:lnTo>
                    <a:pt x="320" y="8534"/>
                  </a:lnTo>
                  <a:lnTo>
                    <a:pt x="274" y="8600"/>
                  </a:lnTo>
                  <a:lnTo>
                    <a:pt x="183" y="8733"/>
                  </a:lnTo>
                  <a:lnTo>
                    <a:pt x="91" y="8799"/>
                  </a:lnTo>
                  <a:lnTo>
                    <a:pt x="0" y="8865"/>
                  </a:lnTo>
                  <a:lnTo>
                    <a:pt x="46" y="8931"/>
                  </a:lnTo>
                  <a:lnTo>
                    <a:pt x="91" y="8931"/>
                  </a:lnTo>
                  <a:lnTo>
                    <a:pt x="229" y="9130"/>
                  </a:lnTo>
                  <a:lnTo>
                    <a:pt x="320" y="9262"/>
                  </a:lnTo>
                  <a:lnTo>
                    <a:pt x="320" y="9328"/>
                  </a:lnTo>
                  <a:lnTo>
                    <a:pt x="274" y="9526"/>
                  </a:lnTo>
                  <a:lnTo>
                    <a:pt x="320" y="9659"/>
                  </a:lnTo>
                  <a:lnTo>
                    <a:pt x="366" y="9659"/>
                  </a:lnTo>
                  <a:lnTo>
                    <a:pt x="366" y="9725"/>
                  </a:lnTo>
                  <a:lnTo>
                    <a:pt x="366" y="9791"/>
                  </a:lnTo>
                  <a:lnTo>
                    <a:pt x="320" y="9725"/>
                  </a:lnTo>
                  <a:lnTo>
                    <a:pt x="274" y="9593"/>
                  </a:lnTo>
                  <a:lnTo>
                    <a:pt x="229" y="9526"/>
                  </a:lnTo>
                  <a:lnTo>
                    <a:pt x="183" y="9593"/>
                  </a:lnTo>
                  <a:lnTo>
                    <a:pt x="229" y="9659"/>
                  </a:lnTo>
                  <a:lnTo>
                    <a:pt x="366" y="9923"/>
                  </a:lnTo>
                  <a:lnTo>
                    <a:pt x="549" y="10056"/>
                  </a:lnTo>
                  <a:lnTo>
                    <a:pt x="411" y="9990"/>
                  </a:lnTo>
                  <a:lnTo>
                    <a:pt x="274" y="9857"/>
                  </a:lnTo>
                  <a:lnTo>
                    <a:pt x="229" y="9857"/>
                  </a:lnTo>
                  <a:lnTo>
                    <a:pt x="229" y="9990"/>
                  </a:lnTo>
                  <a:lnTo>
                    <a:pt x="274" y="10122"/>
                  </a:lnTo>
                  <a:lnTo>
                    <a:pt x="366" y="10287"/>
                  </a:lnTo>
                  <a:lnTo>
                    <a:pt x="457" y="10287"/>
                  </a:lnTo>
                  <a:lnTo>
                    <a:pt x="503" y="10287"/>
                  </a:lnTo>
                  <a:lnTo>
                    <a:pt x="457" y="10353"/>
                  </a:lnTo>
                  <a:lnTo>
                    <a:pt x="411" y="10353"/>
                  </a:lnTo>
                  <a:lnTo>
                    <a:pt x="594" y="10420"/>
                  </a:lnTo>
                  <a:lnTo>
                    <a:pt x="640" y="10420"/>
                  </a:lnTo>
                  <a:lnTo>
                    <a:pt x="686" y="10420"/>
                  </a:lnTo>
                  <a:lnTo>
                    <a:pt x="686" y="10486"/>
                  </a:lnTo>
                  <a:lnTo>
                    <a:pt x="640" y="10486"/>
                  </a:lnTo>
                  <a:lnTo>
                    <a:pt x="594" y="10552"/>
                  </a:lnTo>
                  <a:lnTo>
                    <a:pt x="549" y="10618"/>
                  </a:lnTo>
                  <a:lnTo>
                    <a:pt x="594" y="10684"/>
                  </a:lnTo>
                  <a:lnTo>
                    <a:pt x="640" y="10750"/>
                  </a:lnTo>
                  <a:lnTo>
                    <a:pt x="686" y="10883"/>
                  </a:lnTo>
                  <a:lnTo>
                    <a:pt x="823" y="11081"/>
                  </a:lnTo>
                  <a:lnTo>
                    <a:pt x="1006" y="11280"/>
                  </a:lnTo>
                  <a:lnTo>
                    <a:pt x="1189" y="11743"/>
                  </a:lnTo>
                  <a:lnTo>
                    <a:pt x="1189" y="11875"/>
                  </a:lnTo>
                  <a:lnTo>
                    <a:pt x="1349" y="12272"/>
                  </a:lnTo>
                  <a:lnTo>
                    <a:pt x="1349" y="12338"/>
                  </a:lnTo>
                  <a:lnTo>
                    <a:pt x="1486" y="12470"/>
                  </a:lnTo>
                  <a:lnTo>
                    <a:pt x="1531" y="12537"/>
                  </a:lnTo>
                  <a:lnTo>
                    <a:pt x="1577" y="12603"/>
                  </a:lnTo>
                  <a:lnTo>
                    <a:pt x="1531" y="12603"/>
                  </a:lnTo>
                  <a:lnTo>
                    <a:pt x="1486" y="12603"/>
                  </a:lnTo>
                  <a:lnTo>
                    <a:pt x="1577" y="12735"/>
                  </a:lnTo>
                  <a:lnTo>
                    <a:pt x="1669" y="12801"/>
                  </a:lnTo>
                  <a:lnTo>
                    <a:pt x="1806" y="12934"/>
                  </a:lnTo>
                  <a:lnTo>
                    <a:pt x="1851" y="13000"/>
                  </a:lnTo>
                  <a:lnTo>
                    <a:pt x="2034" y="13330"/>
                  </a:lnTo>
                  <a:lnTo>
                    <a:pt x="1989" y="13264"/>
                  </a:lnTo>
                  <a:lnTo>
                    <a:pt x="2171" y="13397"/>
                  </a:lnTo>
                  <a:lnTo>
                    <a:pt x="2491" y="13926"/>
                  </a:lnTo>
                  <a:lnTo>
                    <a:pt x="2720" y="14124"/>
                  </a:lnTo>
                  <a:lnTo>
                    <a:pt x="2903" y="14257"/>
                  </a:lnTo>
                  <a:lnTo>
                    <a:pt x="3726" y="14389"/>
                  </a:lnTo>
                  <a:lnTo>
                    <a:pt x="4137" y="14455"/>
                  </a:lnTo>
                  <a:lnTo>
                    <a:pt x="4571" y="14654"/>
                  </a:lnTo>
                  <a:lnTo>
                    <a:pt x="4457" y="14654"/>
                  </a:lnTo>
                  <a:lnTo>
                    <a:pt x="4800" y="14720"/>
                  </a:lnTo>
                  <a:lnTo>
                    <a:pt x="5120" y="14786"/>
                  </a:lnTo>
                  <a:lnTo>
                    <a:pt x="5257" y="14786"/>
                  </a:lnTo>
                  <a:lnTo>
                    <a:pt x="5394" y="14720"/>
                  </a:lnTo>
                  <a:lnTo>
                    <a:pt x="6903" y="14720"/>
                  </a:lnTo>
                  <a:lnTo>
                    <a:pt x="7040" y="14720"/>
                  </a:lnTo>
                  <a:lnTo>
                    <a:pt x="7086" y="14786"/>
                  </a:lnTo>
                  <a:lnTo>
                    <a:pt x="7131" y="14885"/>
                  </a:lnTo>
                  <a:lnTo>
                    <a:pt x="7269" y="15017"/>
                  </a:lnTo>
                  <a:lnTo>
                    <a:pt x="7314" y="15017"/>
                  </a:lnTo>
                  <a:lnTo>
                    <a:pt x="7360" y="14951"/>
                  </a:lnTo>
                  <a:lnTo>
                    <a:pt x="7406" y="15150"/>
                  </a:lnTo>
                  <a:lnTo>
                    <a:pt x="7406" y="15348"/>
                  </a:lnTo>
                  <a:lnTo>
                    <a:pt x="7451" y="15481"/>
                  </a:lnTo>
                  <a:lnTo>
                    <a:pt x="7634" y="15547"/>
                  </a:lnTo>
                  <a:lnTo>
                    <a:pt x="7680" y="15547"/>
                  </a:lnTo>
                  <a:lnTo>
                    <a:pt x="7726" y="15481"/>
                  </a:lnTo>
                  <a:lnTo>
                    <a:pt x="7794" y="15414"/>
                  </a:lnTo>
                  <a:lnTo>
                    <a:pt x="7886" y="15414"/>
                  </a:lnTo>
                  <a:lnTo>
                    <a:pt x="8023" y="15481"/>
                  </a:lnTo>
                  <a:lnTo>
                    <a:pt x="8206" y="15547"/>
                  </a:lnTo>
                  <a:lnTo>
                    <a:pt x="8297" y="15547"/>
                  </a:lnTo>
                  <a:lnTo>
                    <a:pt x="8434" y="15547"/>
                  </a:lnTo>
                  <a:lnTo>
                    <a:pt x="8434" y="15481"/>
                  </a:lnTo>
                  <a:lnTo>
                    <a:pt x="8389" y="15481"/>
                  </a:lnTo>
                  <a:lnTo>
                    <a:pt x="8389" y="15414"/>
                  </a:lnTo>
                  <a:lnTo>
                    <a:pt x="8480" y="15414"/>
                  </a:lnTo>
                  <a:lnTo>
                    <a:pt x="8526" y="15481"/>
                  </a:lnTo>
                  <a:lnTo>
                    <a:pt x="8617" y="15613"/>
                  </a:lnTo>
                  <a:lnTo>
                    <a:pt x="8709" y="15745"/>
                  </a:lnTo>
                  <a:lnTo>
                    <a:pt x="8754" y="15745"/>
                  </a:lnTo>
                  <a:lnTo>
                    <a:pt x="8800" y="15679"/>
                  </a:lnTo>
                  <a:lnTo>
                    <a:pt x="8891" y="15679"/>
                  </a:lnTo>
                  <a:lnTo>
                    <a:pt x="8937" y="15679"/>
                  </a:lnTo>
                  <a:lnTo>
                    <a:pt x="8983" y="15877"/>
                  </a:lnTo>
                  <a:lnTo>
                    <a:pt x="9029" y="16010"/>
                  </a:lnTo>
                  <a:lnTo>
                    <a:pt x="8937" y="16274"/>
                  </a:lnTo>
                  <a:lnTo>
                    <a:pt x="8937" y="16539"/>
                  </a:lnTo>
                  <a:lnTo>
                    <a:pt x="8937" y="16738"/>
                  </a:lnTo>
                  <a:lnTo>
                    <a:pt x="8800" y="17201"/>
                  </a:lnTo>
                  <a:lnTo>
                    <a:pt x="8754" y="17333"/>
                  </a:lnTo>
                  <a:lnTo>
                    <a:pt x="8800" y="16936"/>
                  </a:lnTo>
                  <a:lnTo>
                    <a:pt x="8800" y="16671"/>
                  </a:lnTo>
                  <a:lnTo>
                    <a:pt x="8800" y="16539"/>
                  </a:lnTo>
                  <a:lnTo>
                    <a:pt x="8709" y="16671"/>
                  </a:lnTo>
                  <a:lnTo>
                    <a:pt x="8571" y="17201"/>
                  </a:lnTo>
                  <a:lnTo>
                    <a:pt x="8617" y="17333"/>
                  </a:lnTo>
                  <a:lnTo>
                    <a:pt x="8663" y="17399"/>
                  </a:lnTo>
                  <a:lnTo>
                    <a:pt x="8754" y="17598"/>
                  </a:lnTo>
                  <a:lnTo>
                    <a:pt x="8937" y="17664"/>
                  </a:lnTo>
                  <a:lnTo>
                    <a:pt x="9074" y="17730"/>
                  </a:lnTo>
                  <a:lnTo>
                    <a:pt x="8983" y="17730"/>
                  </a:lnTo>
                  <a:lnTo>
                    <a:pt x="8937" y="17730"/>
                  </a:lnTo>
                  <a:lnTo>
                    <a:pt x="9257" y="17994"/>
                  </a:lnTo>
                  <a:lnTo>
                    <a:pt x="9623" y="18325"/>
                  </a:lnTo>
                  <a:lnTo>
                    <a:pt x="9669" y="18391"/>
                  </a:lnTo>
                  <a:lnTo>
                    <a:pt x="9714" y="18458"/>
                  </a:lnTo>
                  <a:lnTo>
                    <a:pt x="9714" y="18524"/>
                  </a:lnTo>
                  <a:lnTo>
                    <a:pt x="9760" y="18656"/>
                  </a:lnTo>
                  <a:lnTo>
                    <a:pt x="9989" y="18987"/>
                  </a:lnTo>
                  <a:lnTo>
                    <a:pt x="10080" y="19119"/>
                  </a:lnTo>
                  <a:lnTo>
                    <a:pt x="10126" y="19251"/>
                  </a:lnTo>
                  <a:lnTo>
                    <a:pt x="10126" y="19318"/>
                  </a:lnTo>
                  <a:lnTo>
                    <a:pt x="10080" y="19318"/>
                  </a:lnTo>
                  <a:lnTo>
                    <a:pt x="10034" y="19318"/>
                  </a:lnTo>
                  <a:lnTo>
                    <a:pt x="9989" y="19384"/>
                  </a:lnTo>
                  <a:lnTo>
                    <a:pt x="10080" y="19450"/>
                  </a:lnTo>
                  <a:lnTo>
                    <a:pt x="10171" y="19615"/>
                  </a:lnTo>
                  <a:lnTo>
                    <a:pt x="10263" y="19748"/>
                  </a:lnTo>
                  <a:lnTo>
                    <a:pt x="10263" y="19814"/>
                  </a:lnTo>
                  <a:lnTo>
                    <a:pt x="10263" y="19880"/>
                  </a:lnTo>
                  <a:lnTo>
                    <a:pt x="10126" y="20012"/>
                  </a:lnTo>
                  <a:lnTo>
                    <a:pt x="9989" y="20145"/>
                  </a:lnTo>
                  <a:lnTo>
                    <a:pt x="9851" y="20211"/>
                  </a:lnTo>
                  <a:lnTo>
                    <a:pt x="9714" y="20475"/>
                  </a:lnTo>
                  <a:lnTo>
                    <a:pt x="9623" y="20542"/>
                  </a:lnTo>
                  <a:lnTo>
                    <a:pt x="9577" y="20608"/>
                  </a:lnTo>
                  <a:lnTo>
                    <a:pt x="9577" y="20674"/>
                  </a:lnTo>
                  <a:lnTo>
                    <a:pt x="9577" y="20806"/>
                  </a:lnTo>
                  <a:lnTo>
                    <a:pt x="9577" y="20872"/>
                  </a:lnTo>
                  <a:lnTo>
                    <a:pt x="9577" y="20938"/>
                  </a:lnTo>
                  <a:lnTo>
                    <a:pt x="9714" y="21005"/>
                  </a:lnTo>
                  <a:lnTo>
                    <a:pt x="9806" y="21005"/>
                  </a:lnTo>
                  <a:lnTo>
                    <a:pt x="10309" y="21335"/>
                  </a:lnTo>
                  <a:lnTo>
                    <a:pt x="10354" y="21335"/>
                  </a:lnTo>
                  <a:lnTo>
                    <a:pt x="10309" y="21402"/>
                  </a:lnTo>
                  <a:lnTo>
                    <a:pt x="11154" y="21600"/>
                  </a:lnTo>
                  <a:lnTo>
                    <a:pt x="11977" y="21468"/>
                  </a:lnTo>
                  <a:lnTo>
                    <a:pt x="13120" y="21137"/>
                  </a:lnTo>
                  <a:lnTo>
                    <a:pt x="14240" y="20674"/>
                  </a:lnTo>
                  <a:lnTo>
                    <a:pt x="14286" y="20674"/>
                  </a:lnTo>
                  <a:lnTo>
                    <a:pt x="14880" y="20343"/>
                  </a:lnTo>
                  <a:lnTo>
                    <a:pt x="15520" y="19946"/>
                  </a:lnTo>
                  <a:lnTo>
                    <a:pt x="15703" y="19814"/>
                  </a:lnTo>
                  <a:lnTo>
                    <a:pt x="15886" y="19681"/>
                  </a:lnTo>
                  <a:lnTo>
                    <a:pt x="15931" y="19549"/>
                  </a:lnTo>
                  <a:lnTo>
                    <a:pt x="16023" y="19318"/>
                  </a:lnTo>
                  <a:lnTo>
                    <a:pt x="16069" y="19251"/>
                  </a:lnTo>
                  <a:lnTo>
                    <a:pt x="16160" y="19185"/>
                  </a:lnTo>
                  <a:lnTo>
                    <a:pt x="16434" y="18987"/>
                  </a:lnTo>
                  <a:lnTo>
                    <a:pt x="16709" y="18722"/>
                  </a:lnTo>
                  <a:lnTo>
                    <a:pt x="17371" y="18259"/>
                  </a:lnTo>
                  <a:lnTo>
                    <a:pt x="17691" y="17928"/>
                  </a:lnTo>
                  <a:lnTo>
                    <a:pt x="17829" y="17730"/>
                  </a:lnTo>
                  <a:lnTo>
                    <a:pt x="17920" y="17531"/>
                  </a:lnTo>
                  <a:lnTo>
                    <a:pt x="18057" y="17201"/>
                  </a:lnTo>
                  <a:lnTo>
                    <a:pt x="18103" y="17002"/>
                  </a:lnTo>
                  <a:lnTo>
                    <a:pt x="18194" y="16804"/>
                  </a:lnTo>
                  <a:lnTo>
                    <a:pt x="18103" y="16605"/>
                  </a:lnTo>
                  <a:lnTo>
                    <a:pt x="18057" y="16407"/>
                  </a:lnTo>
                  <a:lnTo>
                    <a:pt x="18057" y="16341"/>
                  </a:lnTo>
                  <a:lnTo>
                    <a:pt x="18103" y="16274"/>
                  </a:lnTo>
                  <a:lnTo>
                    <a:pt x="18149" y="16208"/>
                  </a:lnTo>
                  <a:lnTo>
                    <a:pt x="18194" y="16142"/>
                  </a:lnTo>
                  <a:lnTo>
                    <a:pt x="18149" y="16142"/>
                  </a:lnTo>
                  <a:lnTo>
                    <a:pt x="18103" y="16142"/>
                  </a:lnTo>
                  <a:lnTo>
                    <a:pt x="18057" y="16076"/>
                  </a:lnTo>
                  <a:lnTo>
                    <a:pt x="18011" y="16076"/>
                  </a:lnTo>
                  <a:lnTo>
                    <a:pt x="18057" y="15877"/>
                  </a:lnTo>
                  <a:lnTo>
                    <a:pt x="18149" y="15679"/>
                  </a:lnTo>
                  <a:lnTo>
                    <a:pt x="18377" y="15348"/>
                  </a:lnTo>
                  <a:lnTo>
                    <a:pt x="18469" y="15150"/>
                  </a:lnTo>
                  <a:lnTo>
                    <a:pt x="18514" y="15084"/>
                  </a:lnTo>
                  <a:lnTo>
                    <a:pt x="18560" y="14885"/>
                  </a:lnTo>
                  <a:lnTo>
                    <a:pt x="18789" y="14654"/>
                  </a:lnTo>
                  <a:lnTo>
                    <a:pt x="18789" y="14521"/>
                  </a:lnTo>
                  <a:lnTo>
                    <a:pt x="18880" y="14455"/>
                  </a:lnTo>
                  <a:lnTo>
                    <a:pt x="19017" y="14257"/>
                  </a:lnTo>
                  <a:lnTo>
                    <a:pt x="19109" y="14058"/>
                  </a:lnTo>
                  <a:lnTo>
                    <a:pt x="19794" y="12867"/>
                  </a:lnTo>
                  <a:lnTo>
                    <a:pt x="20251" y="12140"/>
                  </a:lnTo>
                  <a:lnTo>
                    <a:pt x="20526" y="11610"/>
                  </a:lnTo>
                  <a:lnTo>
                    <a:pt x="20777" y="11081"/>
                  </a:lnTo>
                  <a:lnTo>
                    <a:pt x="21097" y="10221"/>
                  </a:lnTo>
                  <a:lnTo>
                    <a:pt x="21280" y="9394"/>
                  </a:lnTo>
                  <a:lnTo>
                    <a:pt x="21417" y="9063"/>
                  </a:lnTo>
                  <a:lnTo>
                    <a:pt x="21509" y="8666"/>
                  </a:lnTo>
                  <a:lnTo>
                    <a:pt x="21509" y="8468"/>
                  </a:lnTo>
                  <a:lnTo>
                    <a:pt x="21554" y="8270"/>
                  </a:lnTo>
                  <a:lnTo>
                    <a:pt x="21554" y="8203"/>
                  </a:lnTo>
                  <a:lnTo>
                    <a:pt x="21554" y="8071"/>
                  </a:lnTo>
                  <a:lnTo>
                    <a:pt x="21600" y="7873"/>
                  </a:lnTo>
                  <a:lnTo>
                    <a:pt x="21600" y="7740"/>
                  </a:lnTo>
                  <a:lnTo>
                    <a:pt x="21600" y="7608"/>
                  </a:lnTo>
                  <a:lnTo>
                    <a:pt x="21554" y="7608"/>
                  </a:lnTo>
                  <a:lnTo>
                    <a:pt x="21509" y="7674"/>
                  </a:lnTo>
                  <a:lnTo>
                    <a:pt x="21417" y="7873"/>
                  </a:lnTo>
                  <a:lnTo>
                    <a:pt x="21371" y="8005"/>
                  </a:lnTo>
                  <a:lnTo>
                    <a:pt x="21189" y="8270"/>
                  </a:lnTo>
                  <a:lnTo>
                    <a:pt x="21143" y="8336"/>
                  </a:lnTo>
                  <a:lnTo>
                    <a:pt x="21143" y="8270"/>
                  </a:lnTo>
                  <a:lnTo>
                    <a:pt x="21006" y="8468"/>
                  </a:lnTo>
                  <a:lnTo>
                    <a:pt x="20914" y="8600"/>
                  </a:lnTo>
                  <a:lnTo>
                    <a:pt x="20777" y="8733"/>
                  </a:lnTo>
                  <a:lnTo>
                    <a:pt x="20640" y="8931"/>
                  </a:lnTo>
                  <a:lnTo>
                    <a:pt x="20526" y="9130"/>
                  </a:lnTo>
                  <a:lnTo>
                    <a:pt x="20434" y="9196"/>
                  </a:lnTo>
                  <a:lnTo>
                    <a:pt x="20343" y="9196"/>
                  </a:lnTo>
                  <a:lnTo>
                    <a:pt x="19703" y="9460"/>
                  </a:lnTo>
                  <a:lnTo>
                    <a:pt x="19566" y="9593"/>
                  </a:lnTo>
                  <a:lnTo>
                    <a:pt x="19520" y="9593"/>
                  </a:lnTo>
                  <a:lnTo>
                    <a:pt x="19566" y="9460"/>
                  </a:lnTo>
                  <a:lnTo>
                    <a:pt x="19611" y="9394"/>
                  </a:lnTo>
                  <a:lnTo>
                    <a:pt x="19703" y="9328"/>
                  </a:lnTo>
                  <a:lnTo>
                    <a:pt x="19749" y="9196"/>
                  </a:lnTo>
                  <a:lnTo>
                    <a:pt x="19749" y="9130"/>
                  </a:lnTo>
                  <a:lnTo>
                    <a:pt x="19703" y="9063"/>
                  </a:lnTo>
                  <a:lnTo>
                    <a:pt x="19474" y="8865"/>
                  </a:lnTo>
                  <a:lnTo>
                    <a:pt x="19154" y="8600"/>
                  </a:lnTo>
                  <a:lnTo>
                    <a:pt x="19017" y="8600"/>
                  </a:lnTo>
                  <a:lnTo>
                    <a:pt x="18880" y="8666"/>
                  </a:lnTo>
                  <a:lnTo>
                    <a:pt x="18834" y="8534"/>
                  </a:lnTo>
                  <a:lnTo>
                    <a:pt x="18789" y="8468"/>
                  </a:lnTo>
                  <a:lnTo>
                    <a:pt x="18743" y="8534"/>
                  </a:lnTo>
                  <a:lnTo>
                    <a:pt x="18743" y="8600"/>
                  </a:lnTo>
                  <a:lnTo>
                    <a:pt x="18743" y="8666"/>
                  </a:lnTo>
                  <a:lnTo>
                    <a:pt x="18697" y="8600"/>
                  </a:lnTo>
                  <a:lnTo>
                    <a:pt x="18651" y="8468"/>
                  </a:lnTo>
                  <a:lnTo>
                    <a:pt x="18560" y="8203"/>
                  </a:lnTo>
                  <a:lnTo>
                    <a:pt x="18469" y="7873"/>
                  </a:lnTo>
                  <a:lnTo>
                    <a:pt x="18377" y="7608"/>
                  </a:lnTo>
                  <a:lnTo>
                    <a:pt x="18240" y="7476"/>
                  </a:lnTo>
                  <a:lnTo>
                    <a:pt x="18103" y="7409"/>
                  </a:lnTo>
                  <a:lnTo>
                    <a:pt x="18057" y="7476"/>
                  </a:lnTo>
                  <a:lnTo>
                    <a:pt x="18011" y="7409"/>
                  </a:lnTo>
                  <a:lnTo>
                    <a:pt x="17966" y="7211"/>
                  </a:lnTo>
                  <a:lnTo>
                    <a:pt x="17966" y="7013"/>
                  </a:lnTo>
                  <a:lnTo>
                    <a:pt x="17874" y="6748"/>
                  </a:lnTo>
                  <a:lnTo>
                    <a:pt x="17829" y="6483"/>
                  </a:lnTo>
                  <a:lnTo>
                    <a:pt x="17874" y="6483"/>
                  </a:lnTo>
                  <a:lnTo>
                    <a:pt x="17920" y="6483"/>
                  </a:lnTo>
                  <a:lnTo>
                    <a:pt x="17829" y="6351"/>
                  </a:lnTo>
                  <a:lnTo>
                    <a:pt x="17783" y="6285"/>
                  </a:lnTo>
                  <a:lnTo>
                    <a:pt x="17783" y="6153"/>
                  </a:lnTo>
                  <a:lnTo>
                    <a:pt x="17783" y="6086"/>
                  </a:lnTo>
                  <a:lnTo>
                    <a:pt x="17646" y="5954"/>
                  </a:lnTo>
                  <a:lnTo>
                    <a:pt x="17554" y="5888"/>
                  </a:lnTo>
                  <a:lnTo>
                    <a:pt x="17463" y="5822"/>
                  </a:lnTo>
                  <a:lnTo>
                    <a:pt x="17371" y="5756"/>
                  </a:lnTo>
                  <a:lnTo>
                    <a:pt x="17371" y="5623"/>
                  </a:lnTo>
                  <a:lnTo>
                    <a:pt x="17371" y="5557"/>
                  </a:lnTo>
                  <a:lnTo>
                    <a:pt x="17371" y="5392"/>
                  </a:lnTo>
                  <a:lnTo>
                    <a:pt x="17371" y="5326"/>
                  </a:lnTo>
                  <a:lnTo>
                    <a:pt x="17303" y="5259"/>
                  </a:lnTo>
                  <a:lnTo>
                    <a:pt x="17257" y="5193"/>
                  </a:lnTo>
                  <a:lnTo>
                    <a:pt x="17120" y="5127"/>
                  </a:lnTo>
                  <a:lnTo>
                    <a:pt x="17029" y="4929"/>
                  </a:lnTo>
                  <a:lnTo>
                    <a:pt x="16983" y="4862"/>
                  </a:lnTo>
                  <a:lnTo>
                    <a:pt x="16983" y="4730"/>
                  </a:lnTo>
                  <a:lnTo>
                    <a:pt x="16937" y="4598"/>
                  </a:lnTo>
                  <a:lnTo>
                    <a:pt x="16800" y="4466"/>
                  </a:lnTo>
                  <a:lnTo>
                    <a:pt x="16709" y="4267"/>
                  </a:lnTo>
                  <a:lnTo>
                    <a:pt x="16709" y="4135"/>
                  </a:lnTo>
                  <a:lnTo>
                    <a:pt x="16480" y="3738"/>
                  </a:lnTo>
                  <a:lnTo>
                    <a:pt x="16526" y="3672"/>
                  </a:lnTo>
                  <a:lnTo>
                    <a:pt x="16389" y="3539"/>
                  </a:lnTo>
                  <a:lnTo>
                    <a:pt x="16251" y="3407"/>
                  </a:lnTo>
                  <a:lnTo>
                    <a:pt x="16160" y="3209"/>
                  </a:lnTo>
                  <a:lnTo>
                    <a:pt x="16069" y="2944"/>
                  </a:lnTo>
                  <a:lnTo>
                    <a:pt x="15840" y="2018"/>
                  </a:lnTo>
                  <a:lnTo>
                    <a:pt x="15703" y="2018"/>
                  </a:lnTo>
                  <a:lnTo>
                    <a:pt x="15566" y="2084"/>
                  </a:lnTo>
                  <a:close/>
                  <a:moveTo>
                    <a:pt x="3726" y="13727"/>
                  </a:moveTo>
                  <a:lnTo>
                    <a:pt x="3726" y="13727"/>
                  </a:lnTo>
                  <a:lnTo>
                    <a:pt x="3680" y="13727"/>
                  </a:lnTo>
                  <a:lnTo>
                    <a:pt x="3634" y="13661"/>
                  </a:lnTo>
                  <a:lnTo>
                    <a:pt x="3634" y="13463"/>
                  </a:lnTo>
                  <a:lnTo>
                    <a:pt x="3680" y="13330"/>
                  </a:lnTo>
                  <a:lnTo>
                    <a:pt x="3680" y="13529"/>
                  </a:lnTo>
                  <a:lnTo>
                    <a:pt x="3726" y="13727"/>
                  </a:lnTo>
                  <a:close/>
                  <a:moveTo>
                    <a:pt x="10354" y="12404"/>
                  </a:moveTo>
                  <a:lnTo>
                    <a:pt x="10354" y="12404"/>
                  </a:lnTo>
                  <a:lnTo>
                    <a:pt x="10217" y="12074"/>
                  </a:lnTo>
                  <a:lnTo>
                    <a:pt x="10171" y="11941"/>
                  </a:lnTo>
                  <a:lnTo>
                    <a:pt x="10217" y="11875"/>
                  </a:lnTo>
                  <a:lnTo>
                    <a:pt x="10309" y="11809"/>
                  </a:lnTo>
                  <a:lnTo>
                    <a:pt x="10354" y="11875"/>
                  </a:lnTo>
                  <a:lnTo>
                    <a:pt x="10354" y="12007"/>
                  </a:lnTo>
                  <a:lnTo>
                    <a:pt x="10446" y="12074"/>
                  </a:lnTo>
                  <a:lnTo>
                    <a:pt x="10446" y="12140"/>
                  </a:lnTo>
                  <a:lnTo>
                    <a:pt x="10491" y="12206"/>
                  </a:lnTo>
                  <a:lnTo>
                    <a:pt x="10537" y="12140"/>
                  </a:lnTo>
                  <a:lnTo>
                    <a:pt x="10583" y="12140"/>
                  </a:lnTo>
                  <a:lnTo>
                    <a:pt x="10811" y="12206"/>
                  </a:lnTo>
                  <a:lnTo>
                    <a:pt x="10583" y="12404"/>
                  </a:lnTo>
                  <a:lnTo>
                    <a:pt x="10446" y="12470"/>
                  </a:lnTo>
                  <a:lnTo>
                    <a:pt x="10354" y="12404"/>
                  </a:lnTo>
                  <a:close/>
                  <a:moveTo>
                    <a:pt x="15657" y="17928"/>
                  </a:moveTo>
                  <a:lnTo>
                    <a:pt x="15657" y="17928"/>
                  </a:lnTo>
                  <a:lnTo>
                    <a:pt x="15611" y="17928"/>
                  </a:lnTo>
                  <a:lnTo>
                    <a:pt x="15566" y="17928"/>
                  </a:lnTo>
                  <a:lnTo>
                    <a:pt x="15429" y="17796"/>
                  </a:lnTo>
                  <a:lnTo>
                    <a:pt x="15337" y="17664"/>
                  </a:lnTo>
                  <a:lnTo>
                    <a:pt x="15291" y="17531"/>
                  </a:lnTo>
                  <a:lnTo>
                    <a:pt x="15291" y="17399"/>
                  </a:lnTo>
                  <a:lnTo>
                    <a:pt x="15291" y="17134"/>
                  </a:lnTo>
                  <a:lnTo>
                    <a:pt x="15337" y="16936"/>
                  </a:lnTo>
                  <a:lnTo>
                    <a:pt x="15337" y="16870"/>
                  </a:lnTo>
                  <a:lnTo>
                    <a:pt x="15383" y="16804"/>
                  </a:lnTo>
                  <a:lnTo>
                    <a:pt x="15429" y="16870"/>
                  </a:lnTo>
                  <a:lnTo>
                    <a:pt x="15429" y="16936"/>
                  </a:lnTo>
                  <a:lnTo>
                    <a:pt x="15474" y="17068"/>
                  </a:lnTo>
                  <a:lnTo>
                    <a:pt x="15657" y="17598"/>
                  </a:lnTo>
                  <a:lnTo>
                    <a:pt x="15703" y="17664"/>
                  </a:lnTo>
                  <a:lnTo>
                    <a:pt x="15749" y="17796"/>
                  </a:lnTo>
                  <a:lnTo>
                    <a:pt x="15703" y="17862"/>
                  </a:lnTo>
                  <a:lnTo>
                    <a:pt x="15657" y="17928"/>
                  </a:lnTo>
                  <a:close/>
                  <a:moveTo>
                    <a:pt x="16526" y="18458"/>
                  </a:moveTo>
                  <a:lnTo>
                    <a:pt x="16526" y="18458"/>
                  </a:lnTo>
                  <a:lnTo>
                    <a:pt x="16480" y="18524"/>
                  </a:lnTo>
                  <a:lnTo>
                    <a:pt x="16389" y="18458"/>
                  </a:lnTo>
                  <a:lnTo>
                    <a:pt x="16389" y="18391"/>
                  </a:lnTo>
                  <a:lnTo>
                    <a:pt x="16389" y="18259"/>
                  </a:lnTo>
                  <a:lnTo>
                    <a:pt x="16480" y="18061"/>
                  </a:lnTo>
                  <a:lnTo>
                    <a:pt x="16480" y="17730"/>
                  </a:lnTo>
                  <a:lnTo>
                    <a:pt x="16526" y="18061"/>
                  </a:lnTo>
                  <a:lnTo>
                    <a:pt x="16571" y="18259"/>
                  </a:lnTo>
                  <a:lnTo>
                    <a:pt x="16526" y="18458"/>
                  </a:lnTo>
                  <a:close/>
                  <a:moveTo>
                    <a:pt x="17120" y="15150"/>
                  </a:moveTo>
                  <a:lnTo>
                    <a:pt x="17120" y="15150"/>
                  </a:lnTo>
                  <a:lnTo>
                    <a:pt x="17166" y="15150"/>
                  </a:lnTo>
                  <a:lnTo>
                    <a:pt x="17029" y="15216"/>
                  </a:lnTo>
                  <a:lnTo>
                    <a:pt x="16937" y="15348"/>
                  </a:lnTo>
                  <a:lnTo>
                    <a:pt x="16891" y="15481"/>
                  </a:lnTo>
                  <a:lnTo>
                    <a:pt x="16846" y="15613"/>
                  </a:lnTo>
                  <a:lnTo>
                    <a:pt x="16754" y="15679"/>
                  </a:lnTo>
                  <a:lnTo>
                    <a:pt x="16663" y="15811"/>
                  </a:lnTo>
                  <a:lnTo>
                    <a:pt x="16709" y="15811"/>
                  </a:lnTo>
                  <a:lnTo>
                    <a:pt x="16754" y="15877"/>
                  </a:lnTo>
                  <a:lnTo>
                    <a:pt x="16800" y="15877"/>
                  </a:lnTo>
                  <a:lnTo>
                    <a:pt x="16663" y="16010"/>
                  </a:lnTo>
                  <a:lnTo>
                    <a:pt x="16571" y="16142"/>
                  </a:lnTo>
                  <a:lnTo>
                    <a:pt x="16434" y="16274"/>
                  </a:lnTo>
                  <a:lnTo>
                    <a:pt x="16434" y="16208"/>
                  </a:lnTo>
                  <a:lnTo>
                    <a:pt x="16434" y="16142"/>
                  </a:lnTo>
                  <a:lnTo>
                    <a:pt x="16297" y="16142"/>
                  </a:lnTo>
                  <a:lnTo>
                    <a:pt x="16160" y="16142"/>
                  </a:lnTo>
                  <a:lnTo>
                    <a:pt x="16251" y="15811"/>
                  </a:lnTo>
                  <a:lnTo>
                    <a:pt x="16297" y="15547"/>
                  </a:lnTo>
                  <a:lnTo>
                    <a:pt x="16434" y="15414"/>
                  </a:lnTo>
                  <a:lnTo>
                    <a:pt x="16663" y="15282"/>
                  </a:lnTo>
                  <a:lnTo>
                    <a:pt x="17120" y="15150"/>
                  </a:lnTo>
                  <a:close/>
                  <a:moveTo>
                    <a:pt x="16114" y="6880"/>
                  </a:moveTo>
                  <a:lnTo>
                    <a:pt x="16114" y="6880"/>
                  </a:lnTo>
                  <a:lnTo>
                    <a:pt x="16114" y="6748"/>
                  </a:lnTo>
                  <a:lnTo>
                    <a:pt x="16206" y="6616"/>
                  </a:lnTo>
                  <a:lnTo>
                    <a:pt x="16251" y="6549"/>
                  </a:lnTo>
                  <a:lnTo>
                    <a:pt x="16297" y="6417"/>
                  </a:lnTo>
                  <a:lnTo>
                    <a:pt x="16343" y="6417"/>
                  </a:lnTo>
                  <a:lnTo>
                    <a:pt x="16480" y="6285"/>
                  </a:lnTo>
                  <a:lnTo>
                    <a:pt x="16480" y="6086"/>
                  </a:lnTo>
                  <a:lnTo>
                    <a:pt x="16480" y="5689"/>
                  </a:lnTo>
                  <a:lnTo>
                    <a:pt x="16571" y="5954"/>
                  </a:lnTo>
                  <a:lnTo>
                    <a:pt x="16571" y="6219"/>
                  </a:lnTo>
                  <a:lnTo>
                    <a:pt x="16480" y="6219"/>
                  </a:lnTo>
                  <a:lnTo>
                    <a:pt x="16434" y="6351"/>
                  </a:lnTo>
                  <a:lnTo>
                    <a:pt x="16389" y="6483"/>
                  </a:lnTo>
                  <a:lnTo>
                    <a:pt x="16343" y="6483"/>
                  </a:lnTo>
                  <a:lnTo>
                    <a:pt x="16343" y="6417"/>
                  </a:lnTo>
                  <a:lnTo>
                    <a:pt x="16251" y="6549"/>
                  </a:lnTo>
                  <a:lnTo>
                    <a:pt x="16069" y="7013"/>
                  </a:lnTo>
                  <a:lnTo>
                    <a:pt x="16114" y="6880"/>
                  </a:lnTo>
                  <a:close/>
                  <a:moveTo>
                    <a:pt x="16114" y="688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5" name="AutoShape 47"/>
            <p:cNvSpPr/>
            <p:nvPr/>
          </p:nvSpPr>
          <p:spPr bwMode="auto">
            <a:xfrm>
              <a:off x="6011" y="1952"/>
              <a:ext cx="64" cy="16"/>
            </a:xfrm>
            <a:custGeom>
              <a:rect b="b" l="0" r="r" t="0"/>
              <a:pathLst>
                <a:path h="21600" w="21600">
                  <a:moveTo>
                    <a:pt x="0" y="0"/>
                  </a:moveTo>
                  <a:lnTo>
                    <a:pt x="0" y="0"/>
                  </a:lnTo>
                  <a:lnTo>
                    <a:pt x="21600" y="21600"/>
                  </a:lnTo>
                  <a:lnTo>
                    <a:pt x="16200" y="21600"/>
                  </a:lnTo>
                  <a:lnTo>
                    <a:pt x="5400" y="0"/>
                  </a:lnTo>
                  <a:lnTo>
                    <a:pt x="0" y="0"/>
                  </a:lnTo>
                  <a:close/>
                  <a:moveTo>
                    <a:pt x="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6" name="AutoShape 48"/>
            <p:cNvSpPr/>
            <p:nvPr/>
          </p:nvSpPr>
          <p:spPr bwMode="auto">
            <a:xfrm>
              <a:off x="7468" y="728"/>
              <a:ext cx="48" cy="16"/>
            </a:xfrm>
            <a:custGeom>
              <a:rect b="b" l="0" r="r" t="0"/>
              <a:pathLst>
                <a:path h="21600" w="21600">
                  <a:moveTo>
                    <a:pt x="21600" y="21600"/>
                  </a:moveTo>
                  <a:lnTo>
                    <a:pt x="21600" y="21600"/>
                  </a:lnTo>
                  <a:lnTo>
                    <a:pt x="0" y="0"/>
                  </a:lnTo>
                  <a:lnTo>
                    <a:pt x="21600" y="21600"/>
                  </a:lnTo>
                  <a:close/>
                  <a:moveTo>
                    <a:pt x="2160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7" name="AutoShape 49"/>
            <p:cNvSpPr/>
            <p:nvPr/>
          </p:nvSpPr>
          <p:spPr bwMode="auto">
            <a:xfrm>
              <a:off x="6163" y="5192"/>
              <a:ext cx="80" cy="16"/>
            </a:xfrm>
            <a:custGeom>
              <a:rect b="b" l="0" r="r" t="0"/>
              <a:pathLst>
                <a:path h="21600" w="21600">
                  <a:moveTo>
                    <a:pt x="21600" y="21600"/>
                  </a:moveTo>
                  <a:lnTo>
                    <a:pt x="21600" y="21600"/>
                  </a:lnTo>
                  <a:lnTo>
                    <a:pt x="0" y="0"/>
                  </a:lnTo>
                  <a:lnTo>
                    <a:pt x="8640" y="0"/>
                  </a:lnTo>
                  <a:lnTo>
                    <a:pt x="21600" y="21600"/>
                  </a:lnTo>
                  <a:close/>
                  <a:moveTo>
                    <a:pt x="2160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8" name="AutoShape 50"/>
            <p:cNvSpPr/>
            <p:nvPr/>
          </p:nvSpPr>
          <p:spPr bwMode="auto">
            <a:xfrm>
              <a:off x="10742" y="5705"/>
              <a:ext cx="32" cy="64"/>
            </a:xfrm>
            <a:custGeom>
              <a:rect b="b" l="0" r="r" t="0"/>
              <a:pathLst>
                <a:path h="21600" w="21600">
                  <a:moveTo>
                    <a:pt x="10800" y="16200"/>
                  </a:moveTo>
                  <a:lnTo>
                    <a:pt x="10800" y="16200"/>
                  </a:lnTo>
                  <a:lnTo>
                    <a:pt x="21600" y="0"/>
                  </a:lnTo>
                  <a:lnTo>
                    <a:pt x="0" y="21600"/>
                  </a:lnTo>
                  <a:lnTo>
                    <a:pt x="10800" y="16200"/>
                  </a:lnTo>
                  <a:close/>
                  <a:moveTo>
                    <a:pt x="10800" y="162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69" name="AutoShape 51"/>
            <p:cNvSpPr/>
            <p:nvPr/>
          </p:nvSpPr>
          <p:spPr bwMode="auto">
            <a:xfrm>
              <a:off x="3530" y="16"/>
              <a:ext cx="7612" cy="8089"/>
            </a:xfrm>
            <a:custGeom>
              <a:rect b="b" l="0" r="r" t="0"/>
              <a:pathLst>
                <a:path h="21600" w="21600">
                  <a:moveTo>
                    <a:pt x="21509" y="12862"/>
                  </a:moveTo>
                  <a:lnTo>
                    <a:pt x="21509" y="12862"/>
                  </a:lnTo>
                  <a:lnTo>
                    <a:pt x="21464" y="12734"/>
                  </a:lnTo>
                  <a:lnTo>
                    <a:pt x="21418" y="12093"/>
                  </a:lnTo>
                  <a:lnTo>
                    <a:pt x="21418" y="12007"/>
                  </a:lnTo>
                  <a:lnTo>
                    <a:pt x="21418" y="11964"/>
                  </a:lnTo>
                  <a:lnTo>
                    <a:pt x="21418" y="12007"/>
                  </a:lnTo>
                  <a:lnTo>
                    <a:pt x="21418" y="11922"/>
                  </a:lnTo>
                  <a:lnTo>
                    <a:pt x="21418" y="11751"/>
                  </a:lnTo>
                  <a:lnTo>
                    <a:pt x="21237" y="11024"/>
                  </a:lnTo>
                  <a:lnTo>
                    <a:pt x="21009" y="10319"/>
                  </a:lnTo>
                  <a:lnTo>
                    <a:pt x="20737" y="9636"/>
                  </a:lnTo>
                  <a:lnTo>
                    <a:pt x="20464" y="8952"/>
                  </a:lnTo>
                  <a:lnTo>
                    <a:pt x="20124" y="8354"/>
                  </a:lnTo>
                  <a:lnTo>
                    <a:pt x="19806" y="7755"/>
                  </a:lnTo>
                  <a:lnTo>
                    <a:pt x="19442" y="7136"/>
                  </a:lnTo>
                  <a:lnTo>
                    <a:pt x="19079" y="6580"/>
                  </a:lnTo>
                  <a:lnTo>
                    <a:pt x="18670" y="6025"/>
                  </a:lnTo>
                  <a:lnTo>
                    <a:pt x="18216" y="5512"/>
                  </a:lnTo>
                  <a:lnTo>
                    <a:pt x="17762" y="4999"/>
                  </a:lnTo>
                  <a:lnTo>
                    <a:pt x="17262" y="4487"/>
                  </a:lnTo>
                  <a:lnTo>
                    <a:pt x="16421" y="3739"/>
                  </a:lnTo>
                  <a:lnTo>
                    <a:pt x="15513" y="3012"/>
                  </a:lnTo>
                  <a:lnTo>
                    <a:pt x="14559" y="2372"/>
                  </a:lnTo>
                  <a:lnTo>
                    <a:pt x="13537" y="1816"/>
                  </a:lnTo>
                  <a:lnTo>
                    <a:pt x="12538" y="1282"/>
                  </a:lnTo>
                  <a:lnTo>
                    <a:pt x="11447" y="855"/>
                  </a:lnTo>
                  <a:lnTo>
                    <a:pt x="10334" y="513"/>
                  </a:lnTo>
                  <a:lnTo>
                    <a:pt x="9199" y="256"/>
                  </a:lnTo>
                  <a:lnTo>
                    <a:pt x="8199" y="85"/>
                  </a:lnTo>
                  <a:lnTo>
                    <a:pt x="7268" y="0"/>
                  </a:lnTo>
                  <a:lnTo>
                    <a:pt x="8063" y="128"/>
                  </a:lnTo>
                  <a:lnTo>
                    <a:pt x="8426" y="171"/>
                  </a:lnTo>
                  <a:lnTo>
                    <a:pt x="8790" y="299"/>
                  </a:lnTo>
                  <a:lnTo>
                    <a:pt x="9380" y="427"/>
                  </a:lnTo>
                  <a:lnTo>
                    <a:pt x="9471" y="470"/>
                  </a:lnTo>
                  <a:lnTo>
                    <a:pt x="9517" y="555"/>
                  </a:lnTo>
                  <a:lnTo>
                    <a:pt x="9653" y="641"/>
                  </a:lnTo>
                  <a:lnTo>
                    <a:pt x="9789" y="684"/>
                  </a:lnTo>
                  <a:lnTo>
                    <a:pt x="10107" y="769"/>
                  </a:lnTo>
                  <a:lnTo>
                    <a:pt x="10153" y="769"/>
                  </a:lnTo>
                  <a:lnTo>
                    <a:pt x="10380" y="897"/>
                  </a:lnTo>
                  <a:lnTo>
                    <a:pt x="10516" y="983"/>
                  </a:lnTo>
                  <a:lnTo>
                    <a:pt x="10902" y="1068"/>
                  </a:lnTo>
                  <a:lnTo>
                    <a:pt x="10902" y="1111"/>
                  </a:lnTo>
                  <a:lnTo>
                    <a:pt x="10857" y="1196"/>
                  </a:lnTo>
                  <a:lnTo>
                    <a:pt x="10766" y="1282"/>
                  </a:lnTo>
                  <a:lnTo>
                    <a:pt x="10811" y="1389"/>
                  </a:lnTo>
                  <a:lnTo>
                    <a:pt x="10857" y="1431"/>
                  </a:lnTo>
                  <a:lnTo>
                    <a:pt x="10766" y="1431"/>
                  </a:lnTo>
                  <a:lnTo>
                    <a:pt x="10721" y="1389"/>
                  </a:lnTo>
                  <a:lnTo>
                    <a:pt x="10902" y="1517"/>
                  </a:lnTo>
                  <a:lnTo>
                    <a:pt x="10993" y="1560"/>
                  </a:lnTo>
                  <a:lnTo>
                    <a:pt x="11038" y="1602"/>
                  </a:lnTo>
                  <a:lnTo>
                    <a:pt x="10993" y="1645"/>
                  </a:lnTo>
                  <a:lnTo>
                    <a:pt x="10948" y="1602"/>
                  </a:lnTo>
                  <a:lnTo>
                    <a:pt x="10811" y="1602"/>
                  </a:lnTo>
                  <a:lnTo>
                    <a:pt x="10857" y="1645"/>
                  </a:lnTo>
                  <a:lnTo>
                    <a:pt x="10993" y="1731"/>
                  </a:lnTo>
                  <a:lnTo>
                    <a:pt x="11175" y="1859"/>
                  </a:lnTo>
                  <a:lnTo>
                    <a:pt x="11175" y="1901"/>
                  </a:lnTo>
                  <a:lnTo>
                    <a:pt x="11311" y="1944"/>
                  </a:lnTo>
                  <a:lnTo>
                    <a:pt x="11175" y="1901"/>
                  </a:lnTo>
                  <a:lnTo>
                    <a:pt x="10721" y="1645"/>
                  </a:lnTo>
                  <a:lnTo>
                    <a:pt x="10471" y="1560"/>
                  </a:lnTo>
                  <a:lnTo>
                    <a:pt x="10334" y="1474"/>
                  </a:lnTo>
                  <a:lnTo>
                    <a:pt x="10016" y="1517"/>
                  </a:lnTo>
                  <a:lnTo>
                    <a:pt x="9835" y="1560"/>
                  </a:lnTo>
                  <a:lnTo>
                    <a:pt x="9789" y="1602"/>
                  </a:lnTo>
                  <a:lnTo>
                    <a:pt x="9789" y="1645"/>
                  </a:lnTo>
                  <a:lnTo>
                    <a:pt x="9880" y="1773"/>
                  </a:lnTo>
                  <a:lnTo>
                    <a:pt x="9971" y="1859"/>
                  </a:lnTo>
                  <a:lnTo>
                    <a:pt x="10153" y="1901"/>
                  </a:lnTo>
                  <a:lnTo>
                    <a:pt x="10289" y="1901"/>
                  </a:lnTo>
                  <a:lnTo>
                    <a:pt x="10334" y="1901"/>
                  </a:lnTo>
                  <a:lnTo>
                    <a:pt x="10630" y="1944"/>
                  </a:lnTo>
                  <a:lnTo>
                    <a:pt x="10471" y="1944"/>
                  </a:lnTo>
                  <a:lnTo>
                    <a:pt x="10334" y="1901"/>
                  </a:lnTo>
                  <a:lnTo>
                    <a:pt x="10289" y="1901"/>
                  </a:lnTo>
                  <a:lnTo>
                    <a:pt x="10244" y="1901"/>
                  </a:lnTo>
                  <a:lnTo>
                    <a:pt x="10244" y="1944"/>
                  </a:lnTo>
                  <a:lnTo>
                    <a:pt x="10289" y="1987"/>
                  </a:lnTo>
                  <a:lnTo>
                    <a:pt x="10380" y="2072"/>
                  </a:lnTo>
                  <a:lnTo>
                    <a:pt x="10425" y="2201"/>
                  </a:lnTo>
                  <a:lnTo>
                    <a:pt x="10471" y="2286"/>
                  </a:lnTo>
                  <a:lnTo>
                    <a:pt x="10562" y="2372"/>
                  </a:lnTo>
                  <a:lnTo>
                    <a:pt x="10721" y="2457"/>
                  </a:lnTo>
                  <a:lnTo>
                    <a:pt x="10675" y="2500"/>
                  </a:lnTo>
                  <a:lnTo>
                    <a:pt x="10948" y="2585"/>
                  </a:lnTo>
                  <a:lnTo>
                    <a:pt x="10948" y="2542"/>
                  </a:lnTo>
                  <a:lnTo>
                    <a:pt x="10993" y="2585"/>
                  </a:lnTo>
                  <a:lnTo>
                    <a:pt x="11220" y="2671"/>
                  </a:lnTo>
                  <a:lnTo>
                    <a:pt x="11038" y="2628"/>
                  </a:lnTo>
                  <a:lnTo>
                    <a:pt x="10993" y="2585"/>
                  </a:lnTo>
                  <a:lnTo>
                    <a:pt x="10948" y="2585"/>
                  </a:lnTo>
                  <a:lnTo>
                    <a:pt x="10902" y="2671"/>
                  </a:lnTo>
                  <a:lnTo>
                    <a:pt x="10902" y="2799"/>
                  </a:lnTo>
                  <a:lnTo>
                    <a:pt x="10993" y="2884"/>
                  </a:lnTo>
                  <a:lnTo>
                    <a:pt x="11084" y="2884"/>
                  </a:lnTo>
                  <a:lnTo>
                    <a:pt x="11356" y="2927"/>
                  </a:lnTo>
                  <a:lnTo>
                    <a:pt x="11584" y="2970"/>
                  </a:lnTo>
                  <a:lnTo>
                    <a:pt x="11629" y="2970"/>
                  </a:lnTo>
                  <a:lnTo>
                    <a:pt x="11720" y="3055"/>
                  </a:lnTo>
                  <a:lnTo>
                    <a:pt x="11856" y="3098"/>
                  </a:lnTo>
                  <a:lnTo>
                    <a:pt x="12038" y="3183"/>
                  </a:lnTo>
                  <a:lnTo>
                    <a:pt x="11992" y="3183"/>
                  </a:lnTo>
                  <a:lnTo>
                    <a:pt x="11856" y="3141"/>
                  </a:lnTo>
                  <a:lnTo>
                    <a:pt x="11538" y="3055"/>
                  </a:lnTo>
                  <a:lnTo>
                    <a:pt x="11356" y="3012"/>
                  </a:lnTo>
                  <a:lnTo>
                    <a:pt x="11266" y="3012"/>
                  </a:lnTo>
                  <a:lnTo>
                    <a:pt x="11220" y="3055"/>
                  </a:lnTo>
                  <a:lnTo>
                    <a:pt x="11175" y="3141"/>
                  </a:lnTo>
                  <a:lnTo>
                    <a:pt x="11220" y="3183"/>
                  </a:lnTo>
                  <a:lnTo>
                    <a:pt x="11266" y="3226"/>
                  </a:lnTo>
                  <a:lnTo>
                    <a:pt x="11356" y="3269"/>
                  </a:lnTo>
                  <a:lnTo>
                    <a:pt x="11629" y="3269"/>
                  </a:lnTo>
                  <a:lnTo>
                    <a:pt x="11629" y="3312"/>
                  </a:lnTo>
                  <a:lnTo>
                    <a:pt x="11584" y="3312"/>
                  </a:lnTo>
                  <a:lnTo>
                    <a:pt x="11402" y="3354"/>
                  </a:lnTo>
                  <a:lnTo>
                    <a:pt x="11220" y="3226"/>
                  </a:lnTo>
                  <a:lnTo>
                    <a:pt x="11084" y="3141"/>
                  </a:lnTo>
                  <a:lnTo>
                    <a:pt x="10993" y="3098"/>
                  </a:lnTo>
                  <a:lnTo>
                    <a:pt x="10948" y="3141"/>
                  </a:lnTo>
                  <a:lnTo>
                    <a:pt x="11038" y="3183"/>
                  </a:lnTo>
                  <a:lnTo>
                    <a:pt x="11175" y="3226"/>
                  </a:lnTo>
                  <a:lnTo>
                    <a:pt x="11220" y="3312"/>
                  </a:lnTo>
                  <a:lnTo>
                    <a:pt x="11266" y="3440"/>
                  </a:lnTo>
                  <a:lnTo>
                    <a:pt x="11402" y="3440"/>
                  </a:lnTo>
                  <a:lnTo>
                    <a:pt x="11538" y="3482"/>
                  </a:lnTo>
                  <a:lnTo>
                    <a:pt x="11629" y="3525"/>
                  </a:lnTo>
                  <a:lnTo>
                    <a:pt x="11765" y="3653"/>
                  </a:lnTo>
                  <a:lnTo>
                    <a:pt x="11902" y="3739"/>
                  </a:lnTo>
                  <a:lnTo>
                    <a:pt x="11992" y="3739"/>
                  </a:lnTo>
                  <a:lnTo>
                    <a:pt x="12038" y="3739"/>
                  </a:lnTo>
                  <a:lnTo>
                    <a:pt x="12083" y="3696"/>
                  </a:lnTo>
                  <a:lnTo>
                    <a:pt x="12129" y="3653"/>
                  </a:lnTo>
                  <a:lnTo>
                    <a:pt x="12174" y="3611"/>
                  </a:lnTo>
                  <a:lnTo>
                    <a:pt x="12356" y="3611"/>
                  </a:lnTo>
                  <a:lnTo>
                    <a:pt x="12401" y="3653"/>
                  </a:lnTo>
                  <a:lnTo>
                    <a:pt x="12447" y="3739"/>
                  </a:lnTo>
                  <a:lnTo>
                    <a:pt x="12538" y="3782"/>
                  </a:lnTo>
                  <a:lnTo>
                    <a:pt x="12583" y="3782"/>
                  </a:lnTo>
                  <a:lnTo>
                    <a:pt x="12628" y="3739"/>
                  </a:lnTo>
                  <a:lnTo>
                    <a:pt x="12583" y="3782"/>
                  </a:lnTo>
                  <a:lnTo>
                    <a:pt x="12492" y="3824"/>
                  </a:lnTo>
                  <a:lnTo>
                    <a:pt x="12356" y="3696"/>
                  </a:lnTo>
                  <a:lnTo>
                    <a:pt x="12220" y="3653"/>
                  </a:lnTo>
                  <a:lnTo>
                    <a:pt x="12129" y="3653"/>
                  </a:lnTo>
                  <a:lnTo>
                    <a:pt x="12083" y="3696"/>
                  </a:lnTo>
                  <a:lnTo>
                    <a:pt x="12129" y="3782"/>
                  </a:lnTo>
                  <a:lnTo>
                    <a:pt x="12174" y="3824"/>
                  </a:lnTo>
                  <a:lnTo>
                    <a:pt x="12265" y="3867"/>
                  </a:lnTo>
                  <a:lnTo>
                    <a:pt x="12447" y="3953"/>
                  </a:lnTo>
                  <a:lnTo>
                    <a:pt x="12583" y="4123"/>
                  </a:lnTo>
                  <a:lnTo>
                    <a:pt x="12628" y="4252"/>
                  </a:lnTo>
                  <a:lnTo>
                    <a:pt x="12674" y="4294"/>
                  </a:lnTo>
                  <a:lnTo>
                    <a:pt x="12674" y="4337"/>
                  </a:lnTo>
                  <a:lnTo>
                    <a:pt x="12583" y="4444"/>
                  </a:lnTo>
                  <a:lnTo>
                    <a:pt x="12492" y="4444"/>
                  </a:lnTo>
                  <a:lnTo>
                    <a:pt x="12401" y="4444"/>
                  </a:lnTo>
                  <a:lnTo>
                    <a:pt x="12356" y="4444"/>
                  </a:lnTo>
                  <a:lnTo>
                    <a:pt x="12401" y="4337"/>
                  </a:lnTo>
                  <a:lnTo>
                    <a:pt x="12447" y="4252"/>
                  </a:lnTo>
                  <a:lnTo>
                    <a:pt x="12401" y="4166"/>
                  </a:lnTo>
                  <a:lnTo>
                    <a:pt x="12356" y="4038"/>
                  </a:lnTo>
                  <a:lnTo>
                    <a:pt x="12129" y="3867"/>
                  </a:lnTo>
                  <a:lnTo>
                    <a:pt x="12038" y="3867"/>
                  </a:lnTo>
                  <a:lnTo>
                    <a:pt x="11947" y="3824"/>
                  </a:lnTo>
                  <a:lnTo>
                    <a:pt x="11584" y="3611"/>
                  </a:lnTo>
                  <a:lnTo>
                    <a:pt x="11447" y="3525"/>
                  </a:lnTo>
                  <a:lnTo>
                    <a:pt x="11311" y="3482"/>
                  </a:lnTo>
                  <a:lnTo>
                    <a:pt x="11220" y="3482"/>
                  </a:lnTo>
                  <a:lnTo>
                    <a:pt x="11038" y="3312"/>
                  </a:lnTo>
                  <a:lnTo>
                    <a:pt x="10993" y="3269"/>
                  </a:lnTo>
                  <a:lnTo>
                    <a:pt x="10902" y="3226"/>
                  </a:lnTo>
                  <a:lnTo>
                    <a:pt x="10811" y="3269"/>
                  </a:lnTo>
                  <a:lnTo>
                    <a:pt x="10766" y="3312"/>
                  </a:lnTo>
                  <a:lnTo>
                    <a:pt x="10766" y="3354"/>
                  </a:lnTo>
                  <a:lnTo>
                    <a:pt x="10766" y="3397"/>
                  </a:lnTo>
                  <a:lnTo>
                    <a:pt x="10902" y="3482"/>
                  </a:lnTo>
                  <a:lnTo>
                    <a:pt x="10993" y="3568"/>
                  </a:lnTo>
                  <a:lnTo>
                    <a:pt x="11038" y="3653"/>
                  </a:lnTo>
                  <a:lnTo>
                    <a:pt x="11084" y="3739"/>
                  </a:lnTo>
                  <a:lnTo>
                    <a:pt x="11129" y="3739"/>
                  </a:lnTo>
                  <a:lnTo>
                    <a:pt x="11220" y="3782"/>
                  </a:lnTo>
                  <a:lnTo>
                    <a:pt x="11720" y="4038"/>
                  </a:lnTo>
                  <a:lnTo>
                    <a:pt x="11811" y="3995"/>
                  </a:lnTo>
                  <a:lnTo>
                    <a:pt x="11765" y="4038"/>
                  </a:lnTo>
                  <a:lnTo>
                    <a:pt x="11720" y="4038"/>
                  </a:lnTo>
                  <a:lnTo>
                    <a:pt x="11447" y="4123"/>
                  </a:lnTo>
                  <a:lnTo>
                    <a:pt x="11311" y="4123"/>
                  </a:lnTo>
                  <a:lnTo>
                    <a:pt x="11266" y="4123"/>
                  </a:lnTo>
                  <a:lnTo>
                    <a:pt x="11175" y="4123"/>
                  </a:lnTo>
                  <a:lnTo>
                    <a:pt x="11038" y="4166"/>
                  </a:lnTo>
                  <a:lnTo>
                    <a:pt x="10993" y="4209"/>
                  </a:lnTo>
                  <a:lnTo>
                    <a:pt x="11038" y="4252"/>
                  </a:lnTo>
                  <a:lnTo>
                    <a:pt x="11175" y="4337"/>
                  </a:lnTo>
                  <a:lnTo>
                    <a:pt x="11266" y="4487"/>
                  </a:lnTo>
                  <a:lnTo>
                    <a:pt x="11311" y="4529"/>
                  </a:lnTo>
                  <a:lnTo>
                    <a:pt x="11311" y="4572"/>
                  </a:lnTo>
                  <a:lnTo>
                    <a:pt x="11220" y="4615"/>
                  </a:lnTo>
                  <a:lnTo>
                    <a:pt x="11084" y="4615"/>
                  </a:lnTo>
                  <a:lnTo>
                    <a:pt x="10993" y="4658"/>
                  </a:lnTo>
                  <a:lnTo>
                    <a:pt x="10948" y="4700"/>
                  </a:lnTo>
                  <a:lnTo>
                    <a:pt x="10902" y="4743"/>
                  </a:lnTo>
                  <a:lnTo>
                    <a:pt x="10857" y="4828"/>
                  </a:lnTo>
                  <a:lnTo>
                    <a:pt x="10857" y="4786"/>
                  </a:lnTo>
                  <a:lnTo>
                    <a:pt x="10811" y="4700"/>
                  </a:lnTo>
                  <a:lnTo>
                    <a:pt x="10766" y="4615"/>
                  </a:lnTo>
                  <a:lnTo>
                    <a:pt x="10721" y="4658"/>
                  </a:lnTo>
                  <a:lnTo>
                    <a:pt x="10675" y="4700"/>
                  </a:lnTo>
                  <a:lnTo>
                    <a:pt x="10675" y="4828"/>
                  </a:lnTo>
                  <a:lnTo>
                    <a:pt x="10425" y="5213"/>
                  </a:lnTo>
                  <a:lnTo>
                    <a:pt x="10425" y="5341"/>
                  </a:lnTo>
                  <a:lnTo>
                    <a:pt x="10425" y="5384"/>
                  </a:lnTo>
                  <a:lnTo>
                    <a:pt x="10380" y="5427"/>
                  </a:lnTo>
                  <a:lnTo>
                    <a:pt x="10334" y="5469"/>
                  </a:lnTo>
                  <a:lnTo>
                    <a:pt x="10244" y="5427"/>
                  </a:lnTo>
                  <a:lnTo>
                    <a:pt x="10153" y="5341"/>
                  </a:lnTo>
                  <a:lnTo>
                    <a:pt x="10198" y="5299"/>
                  </a:lnTo>
                  <a:lnTo>
                    <a:pt x="10244" y="5256"/>
                  </a:lnTo>
                  <a:lnTo>
                    <a:pt x="10289" y="5213"/>
                  </a:lnTo>
                  <a:lnTo>
                    <a:pt x="10289" y="5170"/>
                  </a:lnTo>
                  <a:lnTo>
                    <a:pt x="10198" y="5170"/>
                  </a:lnTo>
                  <a:lnTo>
                    <a:pt x="10107" y="5170"/>
                  </a:lnTo>
                  <a:lnTo>
                    <a:pt x="10016" y="5213"/>
                  </a:lnTo>
                  <a:lnTo>
                    <a:pt x="9971" y="5256"/>
                  </a:lnTo>
                  <a:lnTo>
                    <a:pt x="9971" y="5299"/>
                  </a:lnTo>
                  <a:lnTo>
                    <a:pt x="9971" y="5341"/>
                  </a:lnTo>
                  <a:lnTo>
                    <a:pt x="10062" y="5427"/>
                  </a:lnTo>
                  <a:lnTo>
                    <a:pt x="10244" y="5512"/>
                  </a:lnTo>
                  <a:lnTo>
                    <a:pt x="10289" y="5555"/>
                  </a:lnTo>
                  <a:lnTo>
                    <a:pt x="10244" y="5598"/>
                  </a:lnTo>
                  <a:lnTo>
                    <a:pt x="10153" y="5640"/>
                  </a:lnTo>
                  <a:lnTo>
                    <a:pt x="10016" y="5640"/>
                  </a:lnTo>
                  <a:lnTo>
                    <a:pt x="10016" y="5683"/>
                  </a:lnTo>
                  <a:lnTo>
                    <a:pt x="10016" y="5769"/>
                  </a:lnTo>
                  <a:lnTo>
                    <a:pt x="9880" y="5939"/>
                  </a:lnTo>
                  <a:lnTo>
                    <a:pt x="9926" y="6025"/>
                  </a:lnTo>
                  <a:lnTo>
                    <a:pt x="10016" y="6068"/>
                  </a:lnTo>
                  <a:lnTo>
                    <a:pt x="10107" y="6110"/>
                  </a:lnTo>
                  <a:lnTo>
                    <a:pt x="10107" y="6153"/>
                  </a:lnTo>
                  <a:lnTo>
                    <a:pt x="10062" y="6196"/>
                  </a:lnTo>
                  <a:lnTo>
                    <a:pt x="10016" y="6239"/>
                  </a:lnTo>
                  <a:lnTo>
                    <a:pt x="9835" y="6281"/>
                  </a:lnTo>
                  <a:lnTo>
                    <a:pt x="9835" y="6239"/>
                  </a:lnTo>
                  <a:lnTo>
                    <a:pt x="9835" y="6196"/>
                  </a:lnTo>
                  <a:lnTo>
                    <a:pt x="9698" y="6153"/>
                  </a:lnTo>
                  <a:lnTo>
                    <a:pt x="9562" y="6153"/>
                  </a:lnTo>
                  <a:lnTo>
                    <a:pt x="9562" y="6239"/>
                  </a:lnTo>
                  <a:lnTo>
                    <a:pt x="9608" y="6281"/>
                  </a:lnTo>
                  <a:lnTo>
                    <a:pt x="9744" y="6324"/>
                  </a:lnTo>
                  <a:lnTo>
                    <a:pt x="9880" y="6367"/>
                  </a:lnTo>
                  <a:lnTo>
                    <a:pt x="9926" y="6452"/>
                  </a:lnTo>
                  <a:lnTo>
                    <a:pt x="9926" y="6495"/>
                  </a:lnTo>
                  <a:lnTo>
                    <a:pt x="9880" y="6495"/>
                  </a:lnTo>
                  <a:lnTo>
                    <a:pt x="9789" y="6495"/>
                  </a:lnTo>
                  <a:lnTo>
                    <a:pt x="9698" y="6495"/>
                  </a:lnTo>
                  <a:lnTo>
                    <a:pt x="9517" y="6452"/>
                  </a:lnTo>
                  <a:lnTo>
                    <a:pt x="9380" y="6409"/>
                  </a:lnTo>
                  <a:lnTo>
                    <a:pt x="9290" y="6281"/>
                  </a:lnTo>
                  <a:lnTo>
                    <a:pt x="9199" y="6196"/>
                  </a:lnTo>
                  <a:lnTo>
                    <a:pt x="9244" y="6153"/>
                  </a:lnTo>
                  <a:lnTo>
                    <a:pt x="9244" y="6068"/>
                  </a:lnTo>
                  <a:lnTo>
                    <a:pt x="9199" y="6068"/>
                  </a:lnTo>
                  <a:lnTo>
                    <a:pt x="9153" y="6025"/>
                  </a:lnTo>
                  <a:lnTo>
                    <a:pt x="9108" y="6025"/>
                  </a:lnTo>
                  <a:lnTo>
                    <a:pt x="9108" y="5982"/>
                  </a:lnTo>
                  <a:lnTo>
                    <a:pt x="9153" y="5939"/>
                  </a:lnTo>
                  <a:lnTo>
                    <a:pt x="9244" y="5897"/>
                  </a:lnTo>
                  <a:lnTo>
                    <a:pt x="9471" y="5897"/>
                  </a:lnTo>
                  <a:lnTo>
                    <a:pt x="9517" y="5897"/>
                  </a:lnTo>
                  <a:lnTo>
                    <a:pt x="9608" y="5897"/>
                  </a:lnTo>
                  <a:lnTo>
                    <a:pt x="9789" y="5598"/>
                  </a:lnTo>
                  <a:lnTo>
                    <a:pt x="9835" y="5555"/>
                  </a:lnTo>
                  <a:lnTo>
                    <a:pt x="9789" y="5512"/>
                  </a:lnTo>
                  <a:lnTo>
                    <a:pt x="9653" y="5384"/>
                  </a:lnTo>
                  <a:lnTo>
                    <a:pt x="9471" y="5341"/>
                  </a:lnTo>
                  <a:lnTo>
                    <a:pt x="9199" y="5256"/>
                  </a:lnTo>
                  <a:lnTo>
                    <a:pt x="9017" y="5213"/>
                  </a:lnTo>
                  <a:lnTo>
                    <a:pt x="8881" y="5170"/>
                  </a:lnTo>
                  <a:lnTo>
                    <a:pt x="8608" y="5170"/>
                  </a:lnTo>
                  <a:lnTo>
                    <a:pt x="8608" y="5213"/>
                  </a:lnTo>
                  <a:lnTo>
                    <a:pt x="8608" y="5256"/>
                  </a:lnTo>
                  <a:lnTo>
                    <a:pt x="8472" y="5213"/>
                  </a:lnTo>
                  <a:lnTo>
                    <a:pt x="8336" y="5128"/>
                  </a:lnTo>
                  <a:lnTo>
                    <a:pt x="8290" y="5170"/>
                  </a:lnTo>
                  <a:lnTo>
                    <a:pt x="8199" y="5128"/>
                  </a:lnTo>
                  <a:lnTo>
                    <a:pt x="8109" y="5042"/>
                  </a:lnTo>
                  <a:lnTo>
                    <a:pt x="8018" y="4914"/>
                  </a:lnTo>
                  <a:lnTo>
                    <a:pt x="7972" y="4914"/>
                  </a:lnTo>
                  <a:lnTo>
                    <a:pt x="7881" y="4914"/>
                  </a:lnTo>
                  <a:lnTo>
                    <a:pt x="7700" y="4871"/>
                  </a:lnTo>
                  <a:lnTo>
                    <a:pt x="7473" y="4914"/>
                  </a:lnTo>
                  <a:lnTo>
                    <a:pt x="7518" y="4957"/>
                  </a:lnTo>
                  <a:lnTo>
                    <a:pt x="7518" y="4999"/>
                  </a:lnTo>
                  <a:lnTo>
                    <a:pt x="7518" y="5042"/>
                  </a:lnTo>
                  <a:lnTo>
                    <a:pt x="7473" y="5128"/>
                  </a:lnTo>
                  <a:lnTo>
                    <a:pt x="7314" y="5213"/>
                  </a:lnTo>
                  <a:lnTo>
                    <a:pt x="7223" y="5213"/>
                  </a:lnTo>
                  <a:lnTo>
                    <a:pt x="7177" y="5299"/>
                  </a:lnTo>
                  <a:lnTo>
                    <a:pt x="7086" y="5299"/>
                  </a:lnTo>
                  <a:lnTo>
                    <a:pt x="7041" y="5256"/>
                  </a:lnTo>
                  <a:lnTo>
                    <a:pt x="6905" y="5299"/>
                  </a:lnTo>
                  <a:lnTo>
                    <a:pt x="6723" y="5384"/>
                  </a:lnTo>
                  <a:lnTo>
                    <a:pt x="6723" y="5427"/>
                  </a:lnTo>
                  <a:lnTo>
                    <a:pt x="6768" y="5555"/>
                  </a:lnTo>
                  <a:lnTo>
                    <a:pt x="6723" y="5640"/>
                  </a:lnTo>
                  <a:lnTo>
                    <a:pt x="6678" y="5726"/>
                  </a:lnTo>
                  <a:lnTo>
                    <a:pt x="6632" y="5769"/>
                  </a:lnTo>
                  <a:lnTo>
                    <a:pt x="6587" y="5726"/>
                  </a:lnTo>
                  <a:lnTo>
                    <a:pt x="6496" y="5726"/>
                  </a:lnTo>
                  <a:lnTo>
                    <a:pt x="6541" y="5769"/>
                  </a:lnTo>
                  <a:lnTo>
                    <a:pt x="6541" y="5811"/>
                  </a:lnTo>
                  <a:lnTo>
                    <a:pt x="6541" y="5982"/>
                  </a:lnTo>
                  <a:lnTo>
                    <a:pt x="6496" y="6025"/>
                  </a:lnTo>
                  <a:lnTo>
                    <a:pt x="6405" y="5982"/>
                  </a:lnTo>
                  <a:lnTo>
                    <a:pt x="6269" y="6025"/>
                  </a:lnTo>
                  <a:lnTo>
                    <a:pt x="6269" y="6068"/>
                  </a:lnTo>
                  <a:lnTo>
                    <a:pt x="6223" y="6110"/>
                  </a:lnTo>
                  <a:lnTo>
                    <a:pt x="6178" y="6153"/>
                  </a:lnTo>
                  <a:lnTo>
                    <a:pt x="6132" y="6153"/>
                  </a:lnTo>
                  <a:lnTo>
                    <a:pt x="6178" y="6239"/>
                  </a:lnTo>
                  <a:lnTo>
                    <a:pt x="6223" y="6281"/>
                  </a:lnTo>
                  <a:lnTo>
                    <a:pt x="6178" y="6409"/>
                  </a:lnTo>
                  <a:lnTo>
                    <a:pt x="6132" y="6538"/>
                  </a:lnTo>
                  <a:lnTo>
                    <a:pt x="5996" y="6751"/>
                  </a:lnTo>
                  <a:lnTo>
                    <a:pt x="5996" y="6666"/>
                  </a:lnTo>
                  <a:lnTo>
                    <a:pt x="6042" y="6538"/>
                  </a:lnTo>
                  <a:lnTo>
                    <a:pt x="5996" y="6580"/>
                  </a:lnTo>
                  <a:lnTo>
                    <a:pt x="5905" y="6709"/>
                  </a:lnTo>
                  <a:lnTo>
                    <a:pt x="5905" y="6751"/>
                  </a:lnTo>
                  <a:lnTo>
                    <a:pt x="5905" y="6794"/>
                  </a:lnTo>
                  <a:lnTo>
                    <a:pt x="5815" y="6794"/>
                  </a:lnTo>
                  <a:lnTo>
                    <a:pt x="5815" y="6751"/>
                  </a:lnTo>
                  <a:lnTo>
                    <a:pt x="5815" y="6709"/>
                  </a:lnTo>
                  <a:lnTo>
                    <a:pt x="5724" y="6794"/>
                  </a:lnTo>
                  <a:lnTo>
                    <a:pt x="5633" y="6880"/>
                  </a:lnTo>
                  <a:lnTo>
                    <a:pt x="5587" y="6922"/>
                  </a:lnTo>
                  <a:lnTo>
                    <a:pt x="5587" y="6965"/>
                  </a:lnTo>
                  <a:lnTo>
                    <a:pt x="5633" y="7008"/>
                  </a:lnTo>
                  <a:lnTo>
                    <a:pt x="5724" y="6965"/>
                  </a:lnTo>
                  <a:lnTo>
                    <a:pt x="5815" y="6922"/>
                  </a:lnTo>
                  <a:lnTo>
                    <a:pt x="5860" y="6880"/>
                  </a:lnTo>
                  <a:lnTo>
                    <a:pt x="5905" y="6922"/>
                  </a:lnTo>
                  <a:lnTo>
                    <a:pt x="5905" y="6965"/>
                  </a:lnTo>
                  <a:lnTo>
                    <a:pt x="5769" y="7008"/>
                  </a:lnTo>
                  <a:lnTo>
                    <a:pt x="5633" y="7008"/>
                  </a:lnTo>
                  <a:lnTo>
                    <a:pt x="5542" y="7093"/>
                  </a:lnTo>
                  <a:lnTo>
                    <a:pt x="5497" y="7136"/>
                  </a:lnTo>
                  <a:lnTo>
                    <a:pt x="5360" y="7179"/>
                  </a:lnTo>
                  <a:lnTo>
                    <a:pt x="5315" y="7221"/>
                  </a:lnTo>
                  <a:lnTo>
                    <a:pt x="5224" y="7221"/>
                  </a:lnTo>
                  <a:lnTo>
                    <a:pt x="5133" y="7221"/>
                  </a:lnTo>
                  <a:lnTo>
                    <a:pt x="5088" y="7264"/>
                  </a:lnTo>
                  <a:lnTo>
                    <a:pt x="5088" y="7350"/>
                  </a:lnTo>
                  <a:lnTo>
                    <a:pt x="5088" y="7456"/>
                  </a:lnTo>
                  <a:lnTo>
                    <a:pt x="5042" y="7499"/>
                  </a:lnTo>
                  <a:lnTo>
                    <a:pt x="4997" y="7499"/>
                  </a:lnTo>
                  <a:lnTo>
                    <a:pt x="4951" y="7456"/>
                  </a:lnTo>
                  <a:lnTo>
                    <a:pt x="4815" y="7456"/>
                  </a:lnTo>
                  <a:lnTo>
                    <a:pt x="4815" y="7499"/>
                  </a:lnTo>
                  <a:lnTo>
                    <a:pt x="4815" y="7542"/>
                  </a:lnTo>
                  <a:lnTo>
                    <a:pt x="4906" y="7542"/>
                  </a:lnTo>
                  <a:lnTo>
                    <a:pt x="4997" y="7499"/>
                  </a:lnTo>
                  <a:lnTo>
                    <a:pt x="5042" y="7499"/>
                  </a:lnTo>
                  <a:lnTo>
                    <a:pt x="5088" y="7542"/>
                  </a:lnTo>
                  <a:lnTo>
                    <a:pt x="5133" y="7585"/>
                  </a:lnTo>
                  <a:lnTo>
                    <a:pt x="5088" y="7627"/>
                  </a:lnTo>
                  <a:lnTo>
                    <a:pt x="4997" y="7670"/>
                  </a:lnTo>
                  <a:lnTo>
                    <a:pt x="4861" y="7713"/>
                  </a:lnTo>
                  <a:lnTo>
                    <a:pt x="4770" y="7713"/>
                  </a:lnTo>
                  <a:lnTo>
                    <a:pt x="4770" y="7755"/>
                  </a:lnTo>
                  <a:lnTo>
                    <a:pt x="4815" y="7755"/>
                  </a:lnTo>
                  <a:lnTo>
                    <a:pt x="4951" y="7755"/>
                  </a:lnTo>
                  <a:lnTo>
                    <a:pt x="4997" y="7755"/>
                  </a:lnTo>
                  <a:lnTo>
                    <a:pt x="5179" y="7713"/>
                  </a:lnTo>
                  <a:lnTo>
                    <a:pt x="5224" y="7755"/>
                  </a:lnTo>
                  <a:lnTo>
                    <a:pt x="4770" y="7841"/>
                  </a:lnTo>
                  <a:lnTo>
                    <a:pt x="4815" y="7841"/>
                  </a:lnTo>
                  <a:lnTo>
                    <a:pt x="4861" y="7841"/>
                  </a:lnTo>
                  <a:lnTo>
                    <a:pt x="4815" y="7841"/>
                  </a:lnTo>
                  <a:lnTo>
                    <a:pt x="4770" y="7841"/>
                  </a:lnTo>
                  <a:lnTo>
                    <a:pt x="4724" y="7841"/>
                  </a:lnTo>
                  <a:lnTo>
                    <a:pt x="4861" y="7926"/>
                  </a:lnTo>
                  <a:lnTo>
                    <a:pt x="4951" y="7969"/>
                  </a:lnTo>
                  <a:lnTo>
                    <a:pt x="5042" y="7969"/>
                  </a:lnTo>
                  <a:lnTo>
                    <a:pt x="5088" y="7926"/>
                  </a:lnTo>
                  <a:lnTo>
                    <a:pt x="5133" y="7969"/>
                  </a:lnTo>
                  <a:lnTo>
                    <a:pt x="5088" y="8055"/>
                  </a:lnTo>
                  <a:lnTo>
                    <a:pt x="5042" y="8097"/>
                  </a:lnTo>
                  <a:lnTo>
                    <a:pt x="4815" y="8226"/>
                  </a:lnTo>
                  <a:lnTo>
                    <a:pt x="4724" y="8268"/>
                  </a:lnTo>
                  <a:lnTo>
                    <a:pt x="4679" y="8311"/>
                  </a:lnTo>
                  <a:lnTo>
                    <a:pt x="4679" y="8396"/>
                  </a:lnTo>
                  <a:lnTo>
                    <a:pt x="4770" y="8482"/>
                  </a:lnTo>
                  <a:lnTo>
                    <a:pt x="4861" y="8567"/>
                  </a:lnTo>
                  <a:lnTo>
                    <a:pt x="4997" y="8610"/>
                  </a:lnTo>
                  <a:lnTo>
                    <a:pt x="5224" y="8653"/>
                  </a:lnTo>
                  <a:lnTo>
                    <a:pt x="5269" y="8696"/>
                  </a:lnTo>
                  <a:lnTo>
                    <a:pt x="5497" y="8482"/>
                  </a:lnTo>
                  <a:lnTo>
                    <a:pt x="5542" y="8396"/>
                  </a:lnTo>
                  <a:lnTo>
                    <a:pt x="5633" y="8354"/>
                  </a:lnTo>
                  <a:lnTo>
                    <a:pt x="5724" y="8268"/>
                  </a:lnTo>
                  <a:lnTo>
                    <a:pt x="5724" y="8183"/>
                  </a:lnTo>
                  <a:lnTo>
                    <a:pt x="5724" y="8140"/>
                  </a:lnTo>
                  <a:lnTo>
                    <a:pt x="5769" y="8268"/>
                  </a:lnTo>
                  <a:lnTo>
                    <a:pt x="5769" y="8354"/>
                  </a:lnTo>
                  <a:lnTo>
                    <a:pt x="5905" y="8482"/>
                  </a:lnTo>
                  <a:lnTo>
                    <a:pt x="5996" y="8653"/>
                  </a:lnTo>
                  <a:lnTo>
                    <a:pt x="5996" y="8738"/>
                  </a:lnTo>
                  <a:lnTo>
                    <a:pt x="5951" y="8824"/>
                  </a:lnTo>
                  <a:lnTo>
                    <a:pt x="6042" y="9208"/>
                  </a:lnTo>
                  <a:lnTo>
                    <a:pt x="6087" y="9208"/>
                  </a:lnTo>
                  <a:lnTo>
                    <a:pt x="6087" y="9166"/>
                  </a:lnTo>
                  <a:lnTo>
                    <a:pt x="6087" y="9080"/>
                  </a:lnTo>
                  <a:lnTo>
                    <a:pt x="6132" y="9080"/>
                  </a:lnTo>
                  <a:lnTo>
                    <a:pt x="6223" y="9166"/>
                  </a:lnTo>
                  <a:lnTo>
                    <a:pt x="6223" y="9251"/>
                  </a:lnTo>
                  <a:lnTo>
                    <a:pt x="6178" y="9294"/>
                  </a:lnTo>
                  <a:lnTo>
                    <a:pt x="6132" y="9294"/>
                  </a:lnTo>
                  <a:lnTo>
                    <a:pt x="6132" y="9379"/>
                  </a:lnTo>
                  <a:lnTo>
                    <a:pt x="6223" y="9593"/>
                  </a:lnTo>
                  <a:lnTo>
                    <a:pt x="6360" y="9593"/>
                  </a:lnTo>
                  <a:lnTo>
                    <a:pt x="6496" y="9593"/>
                  </a:lnTo>
                  <a:lnTo>
                    <a:pt x="6541" y="9507"/>
                  </a:lnTo>
                  <a:lnTo>
                    <a:pt x="6541" y="9465"/>
                  </a:lnTo>
                  <a:lnTo>
                    <a:pt x="6541" y="9379"/>
                  </a:lnTo>
                  <a:lnTo>
                    <a:pt x="6587" y="9336"/>
                  </a:lnTo>
                  <a:lnTo>
                    <a:pt x="6678" y="9251"/>
                  </a:lnTo>
                  <a:lnTo>
                    <a:pt x="6768" y="9208"/>
                  </a:lnTo>
                  <a:lnTo>
                    <a:pt x="6859" y="9166"/>
                  </a:lnTo>
                  <a:lnTo>
                    <a:pt x="6950" y="9123"/>
                  </a:lnTo>
                  <a:lnTo>
                    <a:pt x="6950" y="9037"/>
                  </a:lnTo>
                  <a:lnTo>
                    <a:pt x="6905" y="8952"/>
                  </a:lnTo>
                  <a:lnTo>
                    <a:pt x="6950" y="8866"/>
                  </a:lnTo>
                  <a:lnTo>
                    <a:pt x="6905" y="8824"/>
                  </a:lnTo>
                  <a:lnTo>
                    <a:pt x="6859" y="8738"/>
                  </a:lnTo>
                  <a:lnTo>
                    <a:pt x="6905" y="8738"/>
                  </a:lnTo>
                  <a:lnTo>
                    <a:pt x="6950" y="8738"/>
                  </a:lnTo>
                  <a:lnTo>
                    <a:pt x="6950" y="8696"/>
                  </a:lnTo>
                  <a:lnTo>
                    <a:pt x="6950" y="8610"/>
                  </a:lnTo>
                  <a:lnTo>
                    <a:pt x="6859" y="8567"/>
                  </a:lnTo>
                  <a:lnTo>
                    <a:pt x="6814" y="8567"/>
                  </a:lnTo>
                  <a:lnTo>
                    <a:pt x="6814" y="8525"/>
                  </a:lnTo>
                  <a:lnTo>
                    <a:pt x="6859" y="8482"/>
                  </a:lnTo>
                  <a:lnTo>
                    <a:pt x="6905" y="8482"/>
                  </a:lnTo>
                  <a:lnTo>
                    <a:pt x="7041" y="8482"/>
                  </a:lnTo>
                  <a:lnTo>
                    <a:pt x="7132" y="8439"/>
                  </a:lnTo>
                  <a:lnTo>
                    <a:pt x="7223" y="8354"/>
                  </a:lnTo>
                  <a:lnTo>
                    <a:pt x="7177" y="8354"/>
                  </a:lnTo>
                  <a:lnTo>
                    <a:pt x="7086" y="8311"/>
                  </a:lnTo>
                  <a:lnTo>
                    <a:pt x="7041" y="8226"/>
                  </a:lnTo>
                  <a:lnTo>
                    <a:pt x="7041" y="8140"/>
                  </a:lnTo>
                  <a:lnTo>
                    <a:pt x="7041" y="8226"/>
                  </a:lnTo>
                  <a:lnTo>
                    <a:pt x="7086" y="8268"/>
                  </a:lnTo>
                  <a:lnTo>
                    <a:pt x="7132" y="8268"/>
                  </a:lnTo>
                  <a:lnTo>
                    <a:pt x="7223" y="8226"/>
                  </a:lnTo>
                  <a:lnTo>
                    <a:pt x="7314" y="8140"/>
                  </a:lnTo>
                  <a:lnTo>
                    <a:pt x="7268" y="8097"/>
                  </a:lnTo>
                  <a:lnTo>
                    <a:pt x="7223" y="8012"/>
                  </a:lnTo>
                  <a:lnTo>
                    <a:pt x="7086" y="7884"/>
                  </a:lnTo>
                  <a:lnTo>
                    <a:pt x="6950" y="7627"/>
                  </a:lnTo>
                  <a:lnTo>
                    <a:pt x="6905" y="7456"/>
                  </a:lnTo>
                  <a:lnTo>
                    <a:pt x="6905" y="7307"/>
                  </a:lnTo>
                  <a:lnTo>
                    <a:pt x="6950" y="7264"/>
                  </a:lnTo>
                  <a:lnTo>
                    <a:pt x="7041" y="7221"/>
                  </a:lnTo>
                  <a:lnTo>
                    <a:pt x="7086" y="7093"/>
                  </a:lnTo>
                  <a:lnTo>
                    <a:pt x="7177" y="7008"/>
                  </a:lnTo>
                  <a:lnTo>
                    <a:pt x="7268" y="6965"/>
                  </a:lnTo>
                  <a:lnTo>
                    <a:pt x="7359" y="6922"/>
                  </a:lnTo>
                  <a:lnTo>
                    <a:pt x="7518" y="6751"/>
                  </a:lnTo>
                  <a:lnTo>
                    <a:pt x="7518" y="6709"/>
                  </a:lnTo>
                  <a:lnTo>
                    <a:pt x="7427" y="6709"/>
                  </a:lnTo>
                  <a:lnTo>
                    <a:pt x="7359" y="6666"/>
                  </a:lnTo>
                  <a:lnTo>
                    <a:pt x="7359" y="6623"/>
                  </a:lnTo>
                  <a:lnTo>
                    <a:pt x="7427" y="6580"/>
                  </a:lnTo>
                  <a:lnTo>
                    <a:pt x="7427" y="6495"/>
                  </a:lnTo>
                  <a:lnTo>
                    <a:pt x="7359" y="6452"/>
                  </a:lnTo>
                  <a:lnTo>
                    <a:pt x="7359" y="6409"/>
                  </a:lnTo>
                  <a:lnTo>
                    <a:pt x="7427" y="6367"/>
                  </a:lnTo>
                  <a:lnTo>
                    <a:pt x="7518" y="6324"/>
                  </a:lnTo>
                  <a:lnTo>
                    <a:pt x="7654" y="6281"/>
                  </a:lnTo>
                  <a:lnTo>
                    <a:pt x="7745" y="6281"/>
                  </a:lnTo>
                  <a:lnTo>
                    <a:pt x="7927" y="6367"/>
                  </a:lnTo>
                  <a:lnTo>
                    <a:pt x="8018" y="6409"/>
                  </a:lnTo>
                  <a:lnTo>
                    <a:pt x="8018" y="6495"/>
                  </a:lnTo>
                  <a:lnTo>
                    <a:pt x="7972" y="6538"/>
                  </a:lnTo>
                  <a:lnTo>
                    <a:pt x="7881" y="6580"/>
                  </a:lnTo>
                  <a:lnTo>
                    <a:pt x="7881" y="6666"/>
                  </a:lnTo>
                  <a:lnTo>
                    <a:pt x="7836" y="6794"/>
                  </a:lnTo>
                  <a:lnTo>
                    <a:pt x="7745" y="6922"/>
                  </a:lnTo>
                  <a:lnTo>
                    <a:pt x="7654" y="6965"/>
                  </a:lnTo>
                  <a:lnTo>
                    <a:pt x="7654" y="7008"/>
                  </a:lnTo>
                  <a:lnTo>
                    <a:pt x="7700" y="7050"/>
                  </a:lnTo>
                  <a:lnTo>
                    <a:pt x="7563" y="7136"/>
                  </a:lnTo>
                  <a:lnTo>
                    <a:pt x="7518" y="7136"/>
                  </a:lnTo>
                  <a:lnTo>
                    <a:pt x="7518" y="7179"/>
                  </a:lnTo>
                  <a:lnTo>
                    <a:pt x="7518" y="7307"/>
                  </a:lnTo>
                  <a:lnTo>
                    <a:pt x="7563" y="7456"/>
                  </a:lnTo>
                  <a:lnTo>
                    <a:pt x="7654" y="7713"/>
                  </a:lnTo>
                  <a:lnTo>
                    <a:pt x="7654" y="7798"/>
                  </a:lnTo>
                  <a:lnTo>
                    <a:pt x="7700" y="7884"/>
                  </a:lnTo>
                  <a:lnTo>
                    <a:pt x="8063" y="8012"/>
                  </a:lnTo>
                  <a:lnTo>
                    <a:pt x="8018" y="8055"/>
                  </a:lnTo>
                  <a:lnTo>
                    <a:pt x="8290" y="7926"/>
                  </a:lnTo>
                  <a:lnTo>
                    <a:pt x="8381" y="7926"/>
                  </a:lnTo>
                  <a:lnTo>
                    <a:pt x="8472" y="7841"/>
                  </a:lnTo>
                  <a:lnTo>
                    <a:pt x="8608" y="7755"/>
                  </a:lnTo>
                  <a:lnTo>
                    <a:pt x="8608" y="7798"/>
                  </a:lnTo>
                  <a:lnTo>
                    <a:pt x="8699" y="7755"/>
                  </a:lnTo>
                  <a:lnTo>
                    <a:pt x="8790" y="7713"/>
                  </a:lnTo>
                  <a:lnTo>
                    <a:pt x="9062" y="7755"/>
                  </a:lnTo>
                  <a:lnTo>
                    <a:pt x="9290" y="7841"/>
                  </a:lnTo>
                  <a:lnTo>
                    <a:pt x="9244" y="7884"/>
                  </a:lnTo>
                  <a:lnTo>
                    <a:pt x="9062" y="7884"/>
                  </a:lnTo>
                  <a:lnTo>
                    <a:pt x="8926" y="7969"/>
                  </a:lnTo>
                  <a:lnTo>
                    <a:pt x="8608" y="8055"/>
                  </a:lnTo>
                  <a:lnTo>
                    <a:pt x="8472" y="8097"/>
                  </a:lnTo>
                  <a:lnTo>
                    <a:pt x="8290" y="8140"/>
                  </a:lnTo>
                  <a:lnTo>
                    <a:pt x="8245" y="8226"/>
                  </a:lnTo>
                  <a:lnTo>
                    <a:pt x="8199" y="8226"/>
                  </a:lnTo>
                  <a:lnTo>
                    <a:pt x="8154" y="8226"/>
                  </a:lnTo>
                  <a:lnTo>
                    <a:pt x="8199" y="8354"/>
                  </a:lnTo>
                  <a:lnTo>
                    <a:pt x="8290" y="8525"/>
                  </a:lnTo>
                  <a:lnTo>
                    <a:pt x="8336" y="8482"/>
                  </a:lnTo>
                  <a:lnTo>
                    <a:pt x="8381" y="8482"/>
                  </a:lnTo>
                  <a:lnTo>
                    <a:pt x="8426" y="8482"/>
                  </a:lnTo>
                  <a:lnTo>
                    <a:pt x="8426" y="8567"/>
                  </a:lnTo>
                  <a:lnTo>
                    <a:pt x="8426" y="8653"/>
                  </a:lnTo>
                  <a:lnTo>
                    <a:pt x="8472" y="8738"/>
                  </a:lnTo>
                  <a:lnTo>
                    <a:pt x="8472" y="8781"/>
                  </a:lnTo>
                  <a:lnTo>
                    <a:pt x="8472" y="8824"/>
                  </a:lnTo>
                  <a:lnTo>
                    <a:pt x="8381" y="8909"/>
                  </a:lnTo>
                  <a:lnTo>
                    <a:pt x="8336" y="8909"/>
                  </a:lnTo>
                  <a:lnTo>
                    <a:pt x="8290" y="8866"/>
                  </a:lnTo>
                  <a:lnTo>
                    <a:pt x="8245" y="8824"/>
                  </a:lnTo>
                  <a:lnTo>
                    <a:pt x="8154" y="8738"/>
                  </a:lnTo>
                  <a:lnTo>
                    <a:pt x="8109" y="8696"/>
                  </a:lnTo>
                  <a:lnTo>
                    <a:pt x="8018" y="8696"/>
                  </a:lnTo>
                  <a:lnTo>
                    <a:pt x="7927" y="8781"/>
                  </a:lnTo>
                  <a:lnTo>
                    <a:pt x="7927" y="8824"/>
                  </a:lnTo>
                  <a:lnTo>
                    <a:pt x="7927" y="8909"/>
                  </a:lnTo>
                  <a:lnTo>
                    <a:pt x="7881" y="9037"/>
                  </a:lnTo>
                  <a:lnTo>
                    <a:pt x="7881" y="9166"/>
                  </a:lnTo>
                  <a:lnTo>
                    <a:pt x="7927" y="9379"/>
                  </a:lnTo>
                  <a:lnTo>
                    <a:pt x="7972" y="9550"/>
                  </a:lnTo>
                  <a:lnTo>
                    <a:pt x="8018" y="9593"/>
                  </a:lnTo>
                  <a:lnTo>
                    <a:pt x="8018" y="9636"/>
                  </a:lnTo>
                  <a:lnTo>
                    <a:pt x="7881" y="9636"/>
                  </a:lnTo>
                  <a:lnTo>
                    <a:pt x="7791" y="9636"/>
                  </a:lnTo>
                  <a:lnTo>
                    <a:pt x="7745" y="9636"/>
                  </a:lnTo>
                  <a:lnTo>
                    <a:pt x="7700" y="9678"/>
                  </a:lnTo>
                  <a:lnTo>
                    <a:pt x="7700" y="9721"/>
                  </a:lnTo>
                  <a:lnTo>
                    <a:pt x="7700" y="9764"/>
                  </a:lnTo>
                  <a:lnTo>
                    <a:pt x="7700" y="9807"/>
                  </a:lnTo>
                  <a:lnTo>
                    <a:pt x="7609" y="9807"/>
                  </a:lnTo>
                  <a:lnTo>
                    <a:pt x="7518" y="9807"/>
                  </a:lnTo>
                  <a:lnTo>
                    <a:pt x="7473" y="9721"/>
                  </a:lnTo>
                  <a:lnTo>
                    <a:pt x="7359" y="9721"/>
                  </a:lnTo>
                  <a:lnTo>
                    <a:pt x="7223" y="9764"/>
                  </a:lnTo>
                  <a:lnTo>
                    <a:pt x="7086" y="9807"/>
                  </a:lnTo>
                  <a:lnTo>
                    <a:pt x="6996" y="9807"/>
                  </a:lnTo>
                  <a:lnTo>
                    <a:pt x="6950" y="9935"/>
                  </a:lnTo>
                  <a:lnTo>
                    <a:pt x="6768" y="9977"/>
                  </a:lnTo>
                  <a:lnTo>
                    <a:pt x="6541" y="10063"/>
                  </a:lnTo>
                  <a:lnTo>
                    <a:pt x="6541" y="10106"/>
                  </a:lnTo>
                  <a:lnTo>
                    <a:pt x="6360" y="9977"/>
                  </a:lnTo>
                  <a:lnTo>
                    <a:pt x="6269" y="9935"/>
                  </a:lnTo>
                  <a:lnTo>
                    <a:pt x="6132" y="9892"/>
                  </a:lnTo>
                  <a:lnTo>
                    <a:pt x="6087" y="9935"/>
                  </a:lnTo>
                  <a:lnTo>
                    <a:pt x="6087" y="10020"/>
                  </a:lnTo>
                  <a:lnTo>
                    <a:pt x="5905" y="10063"/>
                  </a:lnTo>
                  <a:lnTo>
                    <a:pt x="5815" y="10063"/>
                  </a:lnTo>
                  <a:lnTo>
                    <a:pt x="5678" y="10020"/>
                  </a:lnTo>
                  <a:lnTo>
                    <a:pt x="5587" y="9892"/>
                  </a:lnTo>
                  <a:lnTo>
                    <a:pt x="5587" y="9849"/>
                  </a:lnTo>
                  <a:lnTo>
                    <a:pt x="5587" y="9807"/>
                  </a:lnTo>
                  <a:lnTo>
                    <a:pt x="5542" y="9764"/>
                  </a:lnTo>
                  <a:lnTo>
                    <a:pt x="5497" y="9764"/>
                  </a:lnTo>
                  <a:lnTo>
                    <a:pt x="5497" y="9636"/>
                  </a:lnTo>
                  <a:lnTo>
                    <a:pt x="5542" y="9465"/>
                  </a:lnTo>
                  <a:lnTo>
                    <a:pt x="5587" y="9465"/>
                  </a:lnTo>
                  <a:lnTo>
                    <a:pt x="5633" y="9465"/>
                  </a:lnTo>
                  <a:lnTo>
                    <a:pt x="5633" y="9379"/>
                  </a:lnTo>
                  <a:lnTo>
                    <a:pt x="5678" y="9294"/>
                  </a:lnTo>
                  <a:lnTo>
                    <a:pt x="5724" y="9336"/>
                  </a:lnTo>
                  <a:lnTo>
                    <a:pt x="5769" y="9336"/>
                  </a:lnTo>
                  <a:lnTo>
                    <a:pt x="5815" y="9294"/>
                  </a:lnTo>
                  <a:lnTo>
                    <a:pt x="5815" y="9251"/>
                  </a:lnTo>
                  <a:lnTo>
                    <a:pt x="5815" y="9080"/>
                  </a:lnTo>
                  <a:lnTo>
                    <a:pt x="5724" y="8824"/>
                  </a:lnTo>
                  <a:lnTo>
                    <a:pt x="5678" y="8824"/>
                  </a:lnTo>
                  <a:lnTo>
                    <a:pt x="5633" y="8866"/>
                  </a:lnTo>
                  <a:lnTo>
                    <a:pt x="5542" y="8952"/>
                  </a:lnTo>
                  <a:lnTo>
                    <a:pt x="5497" y="8995"/>
                  </a:lnTo>
                  <a:lnTo>
                    <a:pt x="5542" y="9037"/>
                  </a:lnTo>
                  <a:lnTo>
                    <a:pt x="5587" y="9037"/>
                  </a:lnTo>
                  <a:lnTo>
                    <a:pt x="5633" y="9037"/>
                  </a:lnTo>
                  <a:lnTo>
                    <a:pt x="5542" y="9080"/>
                  </a:lnTo>
                  <a:lnTo>
                    <a:pt x="5451" y="9123"/>
                  </a:lnTo>
                  <a:lnTo>
                    <a:pt x="5269" y="9294"/>
                  </a:lnTo>
                  <a:lnTo>
                    <a:pt x="5224" y="9422"/>
                  </a:lnTo>
                  <a:lnTo>
                    <a:pt x="5224" y="9507"/>
                  </a:lnTo>
                  <a:lnTo>
                    <a:pt x="5315" y="9721"/>
                  </a:lnTo>
                  <a:lnTo>
                    <a:pt x="5315" y="9764"/>
                  </a:lnTo>
                  <a:lnTo>
                    <a:pt x="5406" y="9935"/>
                  </a:lnTo>
                  <a:lnTo>
                    <a:pt x="5360" y="9977"/>
                  </a:lnTo>
                  <a:lnTo>
                    <a:pt x="5360" y="10063"/>
                  </a:lnTo>
                  <a:lnTo>
                    <a:pt x="5497" y="10148"/>
                  </a:lnTo>
                  <a:lnTo>
                    <a:pt x="5587" y="10148"/>
                  </a:lnTo>
                  <a:lnTo>
                    <a:pt x="5587" y="10191"/>
                  </a:lnTo>
                  <a:lnTo>
                    <a:pt x="5497" y="10191"/>
                  </a:lnTo>
                  <a:lnTo>
                    <a:pt x="5451" y="10148"/>
                  </a:lnTo>
                  <a:lnTo>
                    <a:pt x="5360" y="10063"/>
                  </a:lnTo>
                  <a:lnTo>
                    <a:pt x="5315" y="10063"/>
                  </a:lnTo>
                  <a:lnTo>
                    <a:pt x="5269" y="10106"/>
                  </a:lnTo>
                  <a:lnTo>
                    <a:pt x="5269" y="10148"/>
                  </a:lnTo>
                  <a:lnTo>
                    <a:pt x="5315" y="10191"/>
                  </a:lnTo>
                  <a:lnTo>
                    <a:pt x="5269" y="10234"/>
                  </a:lnTo>
                  <a:lnTo>
                    <a:pt x="5224" y="10234"/>
                  </a:lnTo>
                  <a:lnTo>
                    <a:pt x="5224" y="10191"/>
                  </a:lnTo>
                  <a:lnTo>
                    <a:pt x="5179" y="10148"/>
                  </a:lnTo>
                  <a:lnTo>
                    <a:pt x="5179" y="10106"/>
                  </a:lnTo>
                  <a:lnTo>
                    <a:pt x="5088" y="10148"/>
                  </a:lnTo>
                  <a:lnTo>
                    <a:pt x="5088" y="10191"/>
                  </a:lnTo>
                  <a:lnTo>
                    <a:pt x="5042" y="10234"/>
                  </a:lnTo>
                  <a:lnTo>
                    <a:pt x="4997" y="10277"/>
                  </a:lnTo>
                  <a:lnTo>
                    <a:pt x="4906" y="10277"/>
                  </a:lnTo>
                  <a:lnTo>
                    <a:pt x="4861" y="10234"/>
                  </a:lnTo>
                  <a:lnTo>
                    <a:pt x="4770" y="10234"/>
                  </a:lnTo>
                  <a:lnTo>
                    <a:pt x="4724" y="10191"/>
                  </a:lnTo>
                  <a:lnTo>
                    <a:pt x="4633" y="10277"/>
                  </a:lnTo>
                  <a:lnTo>
                    <a:pt x="4543" y="10319"/>
                  </a:lnTo>
                  <a:lnTo>
                    <a:pt x="4588" y="10319"/>
                  </a:lnTo>
                  <a:lnTo>
                    <a:pt x="4543" y="10469"/>
                  </a:lnTo>
                  <a:lnTo>
                    <a:pt x="4543" y="10512"/>
                  </a:lnTo>
                  <a:lnTo>
                    <a:pt x="4497" y="10554"/>
                  </a:lnTo>
                  <a:lnTo>
                    <a:pt x="4452" y="10554"/>
                  </a:lnTo>
                  <a:lnTo>
                    <a:pt x="4452" y="10512"/>
                  </a:lnTo>
                  <a:lnTo>
                    <a:pt x="4497" y="10362"/>
                  </a:lnTo>
                  <a:lnTo>
                    <a:pt x="4452" y="10319"/>
                  </a:lnTo>
                  <a:lnTo>
                    <a:pt x="4406" y="10319"/>
                  </a:lnTo>
                  <a:lnTo>
                    <a:pt x="4361" y="10469"/>
                  </a:lnTo>
                  <a:lnTo>
                    <a:pt x="4315" y="10597"/>
                  </a:lnTo>
                  <a:lnTo>
                    <a:pt x="4270" y="10682"/>
                  </a:lnTo>
                  <a:lnTo>
                    <a:pt x="4202" y="10725"/>
                  </a:lnTo>
                  <a:lnTo>
                    <a:pt x="4270" y="10811"/>
                  </a:lnTo>
                  <a:lnTo>
                    <a:pt x="4270" y="10853"/>
                  </a:lnTo>
                  <a:lnTo>
                    <a:pt x="4202" y="10853"/>
                  </a:lnTo>
                  <a:lnTo>
                    <a:pt x="4156" y="10853"/>
                  </a:lnTo>
                  <a:lnTo>
                    <a:pt x="4066" y="10811"/>
                  </a:lnTo>
                  <a:lnTo>
                    <a:pt x="3929" y="10896"/>
                  </a:lnTo>
                  <a:lnTo>
                    <a:pt x="3838" y="10939"/>
                  </a:lnTo>
                  <a:lnTo>
                    <a:pt x="3702" y="10982"/>
                  </a:lnTo>
                  <a:lnTo>
                    <a:pt x="3657" y="10982"/>
                  </a:lnTo>
                  <a:lnTo>
                    <a:pt x="3611" y="11024"/>
                  </a:lnTo>
                  <a:lnTo>
                    <a:pt x="3566" y="11067"/>
                  </a:lnTo>
                  <a:lnTo>
                    <a:pt x="3611" y="11110"/>
                  </a:lnTo>
                  <a:lnTo>
                    <a:pt x="3611" y="11195"/>
                  </a:lnTo>
                  <a:lnTo>
                    <a:pt x="3566" y="11238"/>
                  </a:lnTo>
                  <a:lnTo>
                    <a:pt x="3521" y="11281"/>
                  </a:lnTo>
                  <a:lnTo>
                    <a:pt x="3475" y="11281"/>
                  </a:lnTo>
                  <a:lnTo>
                    <a:pt x="3339" y="11323"/>
                  </a:lnTo>
                  <a:lnTo>
                    <a:pt x="3203" y="11409"/>
                  </a:lnTo>
                  <a:lnTo>
                    <a:pt x="3157" y="11452"/>
                  </a:lnTo>
                  <a:lnTo>
                    <a:pt x="3157" y="11494"/>
                  </a:lnTo>
                  <a:lnTo>
                    <a:pt x="3021" y="11494"/>
                  </a:lnTo>
                  <a:lnTo>
                    <a:pt x="2885" y="11452"/>
                  </a:lnTo>
                  <a:lnTo>
                    <a:pt x="2885" y="11409"/>
                  </a:lnTo>
                  <a:lnTo>
                    <a:pt x="2885" y="11323"/>
                  </a:lnTo>
                  <a:lnTo>
                    <a:pt x="2794" y="11281"/>
                  </a:lnTo>
                  <a:lnTo>
                    <a:pt x="2748" y="11281"/>
                  </a:lnTo>
                  <a:lnTo>
                    <a:pt x="2703" y="11281"/>
                  </a:lnTo>
                  <a:lnTo>
                    <a:pt x="2657" y="11409"/>
                  </a:lnTo>
                  <a:lnTo>
                    <a:pt x="2703" y="11452"/>
                  </a:lnTo>
                  <a:lnTo>
                    <a:pt x="2748" y="11494"/>
                  </a:lnTo>
                  <a:lnTo>
                    <a:pt x="2794" y="11494"/>
                  </a:lnTo>
                  <a:lnTo>
                    <a:pt x="2839" y="11494"/>
                  </a:lnTo>
                  <a:lnTo>
                    <a:pt x="2657" y="11665"/>
                  </a:lnTo>
                  <a:lnTo>
                    <a:pt x="2567" y="11708"/>
                  </a:lnTo>
                  <a:lnTo>
                    <a:pt x="2476" y="11708"/>
                  </a:lnTo>
                  <a:lnTo>
                    <a:pt x="2430" y="11623"/>
                  </a:lnTo>
                  <a:lnTo>
                    <a:pt x="2385" y="11537"/>
                  </a:lnTo>
                  <a:lnTo>
                    <a:pt x="2158" y="11580"/>
                  </a:lnTo>
                  <a:lnTo>
                    <a:pt x="1976" y="11623"/>
                  </a:lnTo>
                  <a:lnTo>
                    <a:pt x="2021" y="11751"/>
                  </a:lnTo>
                  <a:lnTo>
                    <a:pt x="2112" y="11836"/>
                  </a:lnTo>
                  <a:lnTo>
                    <a:pt x="2294" y="12050"/>
                  </a:lnTo>
                  <a:lnTo>
                    <a:pt x="2339" y="12007"/>
                  </a:lnTo>
                  <a:lnTo>
                    <a:pt x="2385" y="12007"/>
                  </a:lnTo>
                  <a:lnTo>
                    <a:pt x="2430" y="11964"/>
                  </a:lnTo>
                  <a:lnTo>
                    <a:pt x="2476" y="12050"/>
                  </a:lnTo>
                  <a:lnTo>
                    <a:pt x="2430" y="12093"/>
                  </a:lnTo>
                  <a:lnTo>
                    <a:pt x="2521" y="12135"/>
                  </a:lnTo>
                  <a:lnTo>
                    <a:pt x="2567" y="12135"/>
                  </a:lnTo>
                  <a:lnTo>
                    <a:pt x="2612" y="12178"/>
                  </a:lnTo>
                  <a:lnTo>
                    <a:pt x="2567" y="12221"/>
                  </a:lnTo>
                  <a:lnTo>
                    <a:pt x="2476" y="12264"/>
                  </a:lnTo>
                  <a:lnTo>
                    <a:pt x="2521" y="12349"/>
                  </a:lnTo>
                  <a:lnTo>
                    <a:pt x="2567" y="12392"/>
                  </a:lnTo>
                  <a:lnTo>
                    <a:pt x="2612" y="12563"/>
                  </a:lnTo>
                  <a:lnTo>
                    <a:pt x="2657" y="12734"/>
                  </a:lnTo>
                  <a:lnTo>
                    <a:pt x="2703" y="12947"/>
                  </a:lnTo>
                  <a:lnTo>
                    <a:pt x="2657" y="13033"/>
                  </a:lnTo>
                  <a:lnTo>
                    <a:pt x="2567" y="13204"/>
                  </a:lnTo>
                  <a:lnTo>
                    <a:pt x="2430" y="13439"/>
                  </a:lnTo>
                  <a:lnTo>
                    <a:pt x="2385" y="13481"/>
                  </a:lnTo>
                  <a:lnTo>
                    <a:pt x="2294" y="13481"/>
                  </a:lnTo>
                  <a:lnTo>
                    <a:pt x="2112" y="13439"/>
                  </a:lnTo>
                  <a:lnTo>
                    <a:pt x="2067" y="13439"/>
                  </a:lnTo>
                  <a:lnTo>
                    <a:pt x="2021" y="13481"/>
                  </a:lnTo>
                  <a:lnTo>
                    <a:pt x="1976" y="13439"/>
                  </a:lnTo>
                  <a:lnTo>
                    <a:pt x="1885" y="13374"/>
                  </a:lnTo>
                  <a:lnTo>
                    <a:pt x="1794" y="13374"/>
                  </a:lnTo>
                  <a:lnTo>
                    <a:pt x="1658" y="13374"/>
                  </a:lnTo>
                  <a:lnTo>
                    <a:pt x="1340" y="13289"/>
                  </a:lnTo>
                  <a:lnTo>
                    <a:pt x="999" y="13204"/>
                  </a:lnTo>
                  <a:lnTo>
                    <a:pt x="909" y="13118"/>
                  </a:lnTo>
                  <a:lnTo>
                    <a:pt x="863" y="13075"/>
                  </a:lnTo>
                  <a:lnTo>
                    <a:pt x="818" y="13075"/>
                  </a:lnTo>
                  <a:lnTo>
                    <a:pt x="454" y="13118"/>
                  </a:lnTo>
                  <a:lnTo>
                    <a:pt x="409" y="13161"/>
                  </a:lnTo>
                  <a:lnTo>
                    <a:pt x="409" y="13204"/>
                  </a:lnTo>
                  <a:lnTo>
                    <a:pt x="500" y="13332"/>
                  </a:lnTo>
                  <a:lnTo>
                    <a:pt x="500" y="13439"/>
                  </a:lnTo>
                  <a:lnTo>
                    <a:pt x="500" y="13567"/>
                  </a:lnTo>
                  <a:lnTo>
                    <a:pt x="363" y="14080"/>
                  </a:lnTo>
                  <a:lnTo>
                    <a:pt x="409" y="14080"/>
                  </a:lnTo>
                  <a:lnTo>
                    <a:pt x="273" y="14336"/>
                  </a:lnTo>
                  <a:lnTo>
                    <a:pt x="136" y="14507"/>
                  </a:lnTo>
                  <a:lnTo>
                    <a:pt x="45" y="14507"/>
                  </a:lnTo>
                  <a:lnTo>
                    <a:pt x="0" y="14635"/>
                  </a:lnTo>
                  <a:lnTo>
                    <a:pt x="0" y="14720"/>
                  </a:lnTo>
                  <a:lnTo>
                    <a:pt x="45" y="14934"/>
                  </a:lnTo>
                  <a:lnTo>
                    <a:pt x="136" y="15105"/>
                  </a:lnTo>
                  <a:lnTo>
                    <a:pt x="273" y="15233"/>
                  </a:lnTo>
                  <a:lnTo>
                    <a:pt x="454" y="15361"/>
                  </a:lnTo>
                  <a:lnTo>
                    <a:pt x="500" y="15361"/>
                  </a:lnTo>
                  <a:lnTo>
                    <a:pt x="591" y="15361"/>
                  </a:lnTo>
                  <a:lnTo>
                    <a:pt x="636" y="15490"/>
                  </a:lnTo>
                  <a:lnTo>
                    <a:pt x="681" y="15575"/>
                  </a:lnTo>
                  <a:lnTo>
                    <a:pt x="818" y="15703"/>
                  </a:lnTo>
                  <a:lnTo>
                    <a:pt x="954" y="15831"/>
                  </a:lnTo>
                  <a:lnTo>
                    <a:pt x="1840" y="15746"/>
                  </a:lnTo>
                  <a:lnTo>
                    <a:pt x="1885" y="15789"/>
                  </a:lnTo>
                  <a:lnTo>
                    <a:pt x="1931" y="15789"/>
                  </a:lnTo>
                  <a:lnTo>
                    <a:pt x="1976" y="15703"/>
                  </a:lnTo>
                  <a:lnTo>
                    <a:pt x="2067" y="15575"/>
                  </a:lnTo>
                  <a:lnTo>
                    <a:pt x="2203" y="15575"/>
                  </a:lnTo>
                  <a:lnTo>
                    <a:pt x="2294" y="15575"/>
                  </a:lnTo>
                  <a:lnTo>
                    <a:pt x="2339" y="15532"/>
                  </a:lnTo>
                  <a:lnTo>
                    <a:pt x="2385" y="15490"/>
                  </a:lnTo>
                  <a:lnTo>
                    <a:pt x="2385" y="15447"/>
                  </a:lnTo>
                  <a:lnTo>
                    <a:pt x="2385" y="15361"/>
                  </a:lnTo>
                  <a:lnTo>
                    <a:pt x="2521" y="15276"/>
                  </a:lnTo>
                  <a:lnTo>
                    <a:pt x="2612" y="15233"/>
                  </a:lnTo>
                  <a:lnTo>
                    <a:pt x="2567" y="14891"/>
                  </a:lnTo>
                  <a:lnTo>
                    <a:pt x="2612" y="14806"/>
                  </a:lnTo>
                  <a:lnTo>
                    <a:pt x="2657" y="14763"/>
                  </a:lnTo>
                  <a:lnTo>
                    <a:pt x="2885" y="14507"/>
                  </a:lnTo>
                  <a:lnTo>
                    <a:pt x="2975" y="14421"/>
                  </a:lnTo>
                  <a:lnTo>
                    <a:pt x="3157" y="14379"/>
                  </a:lnTo>
                  <a:lnTo>
                    <a:pt x="3248" y="14336"/>
                  </a:lnTo>
                  <a:lnTo>
                    <a:pt x="3339" y="14379"/>
                  </a:lnTo>
                  <a:lnTo>
                    <a:pt x="3430" y="14336"/>
                  </a:lnTo>
                  <a:lnTo>
                    <a:pt x="3566" y="14208"/>
                  </a:lnTo>
                  <a:lnTo>
                    <a:pt x="3611" y="14080"/>
                  </a:lnTo>
                  <a:lnTo>
                    <a:pt x="3657" y="13951"/>
                  </a:lnTo>
                  <a:lnTo>
                    <a:pt x="3611" y="13823"/>
                  </a:lnTo>
                  <a:lnTo>
                    <a:pt x="3611" y="13780"/>
                  </a:lnTo>
                  <a:lnTo>
                    <a:pt x="3657" y="13738"/>
                  </a:lnTo>
                  <a:lnTo>
                    <a:pt x="3748" y="13652"/>
                  </a:lnTo>
                  <a:lnTo>
                    <a:pt x="3884" y="13652"/>
                  </a:lnTo>
                  <a:lnTo>
                    <a:pt x="4202" y="13609"/>
                  </a:lnTo>
                  <a:lnTo>
                    <a:pt x="4202" y="13652"/>
                  </a:lnTo>
                  <a:lnTo>
                    <a:pt x="4156" y="13695"/>
                  </a:lnTo>
                  <a:lnTo>
                    <a:pt x="4270" y="13738"/>
                  </a:lnTo>
                  <a:lnTo>
                    <a:pt x="4406" y="13780"/>
                  </a:lnTo>
                  <a:lnTo>
                    <a:pt x="4497" y="13823"/>
                  </a:lnTo>
                  <a:lnTo>
                    <a:pt x="4679" y="13695"/>
                  </a:lnTo>
                  <a:lnTo>
                    <a:pt x="4861" y="13567"/>
                  </a:lnTo>
                  <a:lnTo>
                    <a:pt x="4951" y="13567"/>
                  </a:lnTo>
                  <a:lnTo>
                    <a:pt x="5042" y="13524"/>
                  </a:lnTo>
                  <a:lnTo>
                    <a:pt x="5133" y="13439"/>
                  </a:lnTo>
                  <a:lnTo>
                    <a:pt x="5179" y="13332"/>
                  </a:lnTo>
                  <a:lnTo>
                    <a:pt x="5224" y="13332"/>
                  </a:lnTo>
                  <a:lnTo>
                    <a:pt x="5406" y="13374"/>
                  </a:lnTo>
                  <a:lnTo>
                    <a:pt x="5542" y="13481"/>
                  </a:lnTo>
                  <a:lnTo>
                    <a:pt x="5633" y="13609"/>
                  </a:lnTo>
                  <a:lnTo>
                    <a:pt x="5678" y="13780"/>
                  </a:lnTo>
                  <a:lnTo>
                    <a:pt x="5678" y="13823"/>
                  </a:lnTo>
                  <a:lnTo>
                    <a:pt x="5678" y="13866"/>
                  </a:lnTo>
                  <a:lnTo>
                    <a:pt x="5769" y="13994"/>
                  </a:lnTo>
                  <a:lnTo>
                    <a:pt x="5860" y="14080"/>
                  </a:lnTo>
                  <a:lnTo>
                    <a:pt x="5905" y="14080"/>
                  </a:lnTo>
                  <a:lnTo>
                    <a:pt x="5996" y="14122"/>
                  </a:lnTo>
                  <a:lnTo>
                    <a:pt x="6042" y="14208"/>
                  </a:lnTo>
                  <a:lnTo>
                    <a:pt x="6223" y="14293"/>
                  </a:lnTo>
                  <a:lnTo>
                    <a:pt x="6360" y="14421"/>
                  </a:lnTo>
                  <a:lnTo>
                    <a:pt x="6405" y="14464"/>
                  </a:lnTo>
                  <a:lnTo>
                    <a:pt x="6496" y="14464"/>
                  </a:lnTo>
                  <a:lnTo>
                    <a:pt x="6587" y="14464"/>
                  </a:lnTo>
                  <a:lnTo>
                    <a:pt x="6632" y="14550"/>
                  </a:lnTo>
                  <a:lnTo>
                    <a:pt x="6678" y="14635"/>
                  </a:lnTo>
                  <a:lnTo>
                    <a:pt x="6814" y="14635"/>
                  </a:lnTo>
                  <a:lnTo>
                    <a:pt x="6905" y="14678"/>
                  </a:lnTo>
                  <a:lnTo>
                    <a:pt x="6996" y="14763"/>
                  </a:lnTo>
                  <a:lnTo>
                    <a:pt x="7041" y="14891"/>
                  </a:lnTo>
                  <a:lnTo>
                    <a:pt x="7086" y="14891"/>
                  </a:lnTo>
                  <a:lnTo>
                    <a:pt x="7177" y="14891"/>
                  </a:lnTo>
                  <a:lnTo>
                    <a:pt x="7268" y="15062"/>
                  </a:lnTo>
                  <a:lnTo>
                    <a:pt x="7359" y="15276"/>
                  </a:lnTo>
                  <a:lnTo>
                    <a:pt x="7314" y="15319"/>
                  </a:lnTo>
                  <a:lnTo>
                    <a:pt x="7223" y="15447"/>
                  </a:lnTo>
                  <a:lnTo>
                    <a:pt x="7177" y="15532"/>
                  </a:lnTo>
                  <a:lnTo>
                    <a:pt x="7177" y="15575"/>
                  </a:lnTo>
                  <a:lnTo>
                    <a:pt x="7268" y="15618"/>
                  </a:lnTo>
                  <a:lnTo>
                    <a:pt x="7359" y="15575"/>
                  </a:lnTo>
                  <a:lnTo>
                    <a:pt x="7473" y="15404"/>
                  </a:lnTo>
                  <a:lnTo>
                    <a:pt x="7473" y="15361"/>
                  </a:lnTo>
                  <a:lnTo>
                    <a:pt x="7473" y="15276"/>
                  </a:lnTo>
                  <a:lnTo>
                    <a:pt x="7563" y="15233"/>
                  </a:lnTo>
                  <a:lnTo>
                    <a:pt x="7654" y="15191"/>
                  </a:lnTo>
                  <a:lnTo>
                    <a:pt x="7700" y="15148"/>
                  </a:lnTo>
                  <a:lnTo>
                    <a:pt x="7654" y="15105"/>
                  </a:lnTo>
                  <a:lnTo>
                    <a:pt x="7563" y="15062"/>
                  </a:lnTo>
                  <a:lnTo>
                    <a:pt x="7427" y="14977"/>
                  </a:lnTo>
                  <a:lnTo>
                    <a:pt x="7427" y="14934"/>
                  </a:lnTo>
                  <a:lnTo>
                    <a:pt x="7473" y="14849"/>
                  </a:lnTo>
                  <a:lnTo>
                    <a:pt x="7518" y="14720"/>
                  </a:lnTo>
                  <a:lnTo>
                    <a:pt x="7609" y="14678"/>
                  </a:lnTo>
                  <a:lnTo>
                    <a:pt x="7700" y="14678"/>
                  </a:lnTo>
                  <a:lnTo>
                    <a:pt x="7791" y="14763"/>
                  </a:lnTo>
                  <a:lnTo>
                    <a:pt x="7836" y="14806"/>
                  </a:lnTo>
                  <a:lnTo>
                    <a:pt x="7881" y="14849"/>
                  </a:lnTo>
                  <a:lnTo>
                    <a:pt x="7927" y="14891"/>
                  </a:lnTo>
                  <a:lnTo>
                    <a:pt x="7972" y="14891"/>
                  </a:lnTo>
                  <a:lnTo>
                    <a:pt x="8018" y="14891"/>
                  </a:lnTo>
                  <a:lnTo>
                    <a:pt x="7972" y="14763"/>
                  </a:lnTo>
                  <a:lnTo>
                    <a:pt x="7927" y="14678"/>
                  </a:lnTo>
                  <a:lnTo>
                    <a:pt x="7836" y="14635"/>
                  </a:lnTo>
                  <a:lnTo>
                    <a:pt x="7654" y="14507"/>
                  </a:lnTo>
                  <a:lnTo>
                    <a:pt x="7427" y="14464"/>
                  </a:lnTo>
                  <a:lnTo>
                    <a:pt x="7223" y="14379"/>
                  </a:lnTo>
                  <a:lnTo>
                    <a:pt x="6950" y="14208"/>
                  </a:lnTo>
                  <a:lnTo>
                    <a:pt x="6678" y="13994"/>
                  </a:lnTo>
                  <a:lnTo>
                    <a:pt x="6632" y="13909"/>
                  </a:lnTo>
                  <a:lnTo>
                    <a:pt x="6632" y="13823"/>
                  </a:lnTo>
                  <a:lnTo>
                    <a:pt x="6587" y="13738"/>
                  </a:lnTo>
                  <a:lnTo>
                    <a:pt x="6541" y="13652"/>
                  </a:lnTo>
                  <a:lnTo>
                    <a:pt x="6269" y="13481"/>
                  </a:lnTo>
                  <a:lnTo>
                    <a:pt x="6178" y="13374"/>
                  </a:lnTo>
                  <a:lnTo>
                    <a:pt x="6132" y="13289"/>
                  </a:lnTo>
                  <a:lnTo>
                    <a:pt x="6178" y="13246"/>
                  </a:lnTo>
                  <a:lnTo>
                    <a:pt x="6223" y="13118"/>
                  </a:lnTo>
                  <a:lnTo>
                    <a:pt x="6314" y="13033"/>
                  </a:lnTo>
                  <a:lnTo>
                    <a:pt x="6496" y="12862"/>
                  </a:lnTo>
                  <a:lnTo>
                    <a:pt x="6541" y="12904"/>
                  </a:lnTo>
                  <a:lnTo>
                    <a:pt x="6632" y="12947"/>
                  </a:lnTo>
                  <a:lnTo>
                    <a:pt x="6768" y="13033"/>
                  </a:lnTo>
                  <a:lnTo>
                    <a:pt x="6814" y="13118"/>
                  </a:lnTo>
                  <a:lnTo>
                    <a:pt x="6905" y="13246"/>
                  </a:lnTo>
                  <a:lnTo>
                    <a:pt x="6950" y="13289"/>
                  </a:lnTo>
                  <a:lnTo>
                    <a:pt x="7041" y="13374"/>
                  </a:lnTo>
                  <a:lnTo>
                    <a:pt x="6996" y="13374"/>
                  </a:lnTo>
                  <a:lnTo>
                    <a:pt x="6950" y="13439"/>
                  </a:lnTo>
                  <a:lnTo>
                    <a:pt x="7041" y="13567"/>
                  </a:lnTo>
                  <a:lnTo>
                    <a:pt x="7132" y="13609"/>
                  </a:lnTo>
                  <a:lnTo>
                    <a:pt x="7223" y="13652"/>
                  </a:lnTo>
                  <a:lnTo>
                    <a:pt x="7359" y="13652"/>
                  </a:lnTo>
                  <a:lnTo>
                    <a:pt x="7563" y="13695"/>
                  </a:lnTo>
                  <a:lnTo>
                    <a:pt x="7654" y="13738"/>
                  </a:lnTo>
                  <a:lnTo>
                    <a:pt x="7700" y="13866"/>
                  </a:lnTo>
                  <a:lnTo>
                    <a:pt x="7972" y="13951"/>
                  </a:lnTo>
                  <a:lnTo>
                    <a:pt x="7927" y="13994"/>
                  </a:lnTo>
                  <a:lnTo>
                    <a:pt x="8109" y="14336"/>
                  </a:lnTo>
                  <a:lnTo>
                    <a:pt x="8245" y="14635"/>
                  </a:lnTo>
                  <a:lnTo>
                    <a:pt x="8245" y="14678"/>
                  </a:lnTo>
                  <a:lnTo>
                    <a:pt x="8199" y="14678"/>
                  </a:lnTo>
                  <a:lnTo>
                    <a:pt x="8381" y="14806"/>
                  </a:lnTo>
                  <a:lnTo>
                    <a:pt x="8426" y="14891"/>
                  </a:lnTo>
                  <a:lnTo>
                    <a:pt x="8563" y="15020"/>
                  </a:lnTo>
                  <a:lnTo>
                    <a:pt x="8654" y="15191"/>
                  </a:lnTo>
                  <a:lnTo>
                    <a:pt x="8790" y="15276"/>
                  </a:lnTo>
                  <a:lnTo>
                    <a:pt x="8881" y="15319"/>
                  </a:lnTo>
                  <a:lnTo>
                    <a:pt x="8972" y="15319"/>
                  </a:lnTo>
                  <a:lnTo>
                    <a:pt x="9062" y="15319"/>
                  </a:lnTo>
                  <a:lnTo>
                    <a:pt x="9153" y="15319"/>
                  </a:lnTo>
                  <a:lnTo>
                    <a:pt x="9153" y="15276"/>
                  </a:lnTo>
                  <a:lnTo>
                    <a:pt x="9290" y="15276"/>
                  </a:lnTo>
                  <a:lnTo>
                    <a:pt x="9426" y="15319"/>
                  </a:lnTo>
                  <a:lnTo>
                    <a:pt x="9426" y="15361"/>
                  </a:lnTo>
                  <a:lnTo>
                    <a:pt x="9380" y="15404"/>
                  </a:lnTo>
                  <a:lnTo>
                    <a:pt x="9335" y="15404"/>
                  </a:lnTo>
                  <a:lnTo>
                    <a:pt x="9199" y="15404"/>
                  </a:lnTo>
                  <a:lnTo>
                    <a:pt x="9062" y="15319"/>
                  </a:lnTo>
                  <a:lnTo>
                    <a:pt x="8926" y="15361"/>
                  </a:lnTo>
                  <a:lnTo>
                    <a:pt x="8881" y="15319"/>
                  </a:lnTo>
                  <a:lnTo>
                    <a:pt x="8835" y="15404"/>
                  </a:lnTo>
                  <a:lnTo>
                    <a:pt x="8790" y="15532"/>
                  </a:lnTo>
                  <a:lnTo>
                    <a:pt x="8835" y="15575"/>
                  </a:lnTo>
                  <a:lnTo>
                    <a:pt x="8881" y="15575"/>
                  </a:lnTo>
                  <a:lnTo>
                    <a:pt x="8972" y="15618"/>
                  </a:lnTo>
                  <a:lnTo>
                    <a:pt x="9017" y="15746"/>
                  </a:lnTo>
                  <a:lnTo>
                    <a:pt x="9017" y="15789"/>
                  </a:lnTo>
                  <a:lnTo>
                    <a:pt x="9017" y="15874"/>
                  </a:lnTo>
                  <a:lnTo>
                    <a:pt x="9062" y="15831"/>
                  </a:lnTo>
                  <a:lnTo>
                    <a:pt x="9108" y="15831"/>
                  </a:lnTo>
                  <a:lnTo>
                    <a:pt x="9108" y="15789"/>
                  </a:lnTo>
                  <a:lnTo>
                    <a:pt x="9153" y="15789"/>
                  </a:lnTo>
                  <a:lnTo>
                    <a:pt x="9199" y="15789"/>
                  </a:lnTo>
                  <a:lnTo>
                    <a:pt x="9199" y="15874"/>
                  </a:lnTo>
                  <a:lnTo>
                    <a:pt x="9199" y="15917"/>
                  </a:lnTo>
                  <a:lnTo>
                    <a:pt x="9244" y="15960"/>
                  </a:lnTo>
                  <a:lnTo>
                    <a:pt x="9290" y="15917"/>
                  </a:lnTo>
                  <a:lnTo>
                    <a:pt x="9290" y="15874"/>
                  </a:lnTo>
                  <a:lnTo>
                    <a:pt x="9290" y="15831"/>
                  </a:lnTo>
                  <a:lnTo>
                    <a:pt x="9335" y="15831"/>
                  </a:lnTo>
                  <a:lnTo>
                    <a:pt x="9380" y="15831"/>
                  </a:lnTo>
                  <a:lnTo>
                    <a:pt x="9426" y="15874"/>
                  </a:lnTo>
                  <a:lnTo>
                    <a:pt x="9426" y="15917"/>
                  </a:lnTo>
                  <a:lnTo>
                    <a:pt x="9471" y="15917"/>
                  </a:lnTo>
                  <a:lnTo>
                    <a:pt x="9471" y="15874"/>
                  </a:lnTo>
                  <a:lnTo>
                    <a:pt x="9426" y="15831"/>
                  </a:lnTo>
                  <a:lnTo>
                    <a:pt x="9335" y="15703"/>
                  </a:lnTo>
                  <a:lnTo>
                    <a:pt x="9290" y="15575"/>
                  </a:lnTo>
                  <a:lnTo>
                    <a:pt x="9290" y="15490"/>
                  </a:lnTo>
                  <a:lnTo>
                    <a:pt x="9380" y="15404"/>
                  </a:lnTo>
                  <a:lnTo>
                    <a:pt x="9517" y="15361"/>
                  </a:lnTo>
                  <a:lnTo>
                    <a:pt x="9562" y="15404"/>
                  </a:lnTo>
                  <a:lnTo>
                    <a:pt x="9608" y="15447"/>
                  </a:lnTo>
                  <a:lnTo>
                    <a:pt x="9608" y="15490"/>
                  </a:lnTo>
                  <a:lnTo>
                    <a:pt x="9653" y="15490"/>
                  </a:lnTo>
                  <a:lnTo>
                    <a:pt x="9698" y="15447"/>
                  </a:lnTo>
                  <a:lnTo>
                    <a:pt x="9698" y="15404"/>
                  </a:lnTo>
                  <a:lnTo>
                    <a:pt x="9653" y="15276"/>
                  </a:lnTo>
                  <a:lnTo>
                    <a:pt x="9517" y="15191"/>
                  </a:lnTo>
                  <a:lnTo>
                    <a:pt x="9335" y="15148"/>
                  </a:lnTo>
                  <a:lnTo>
                    <a:pt x="9244" y="15148"/>
                  </a:lnTo>
                  <a:lnTo>
                    <a:pt x="9199" y="15148"/>
                  </a:lnTo>
                  <a:lnTo>
                    <a:pt x="9153" y="15105"/>
                  </a:lnTo>
                  <a:lnTo>
                    <a:pt x="9199" y="15062"/>
                  </a:lnTo>
                  <a:lnTo>
                    <a:pt x="9290" y="15062"/>
                  </a:lnTo>
                  <a:lnTo>
                    <a:pt x="9335" y="15020"/>
                  </a:lnTo>
                  <a:lnTo>
                    <a:pt x="9380" y="14977"/>
                  </a:lnTo>
                  <a:lnTo>
                    <a:pt x="9380" y="14849"/>
                  </a:lnTo>
                  <a:lnTo>
                    <a:pt x="9290" y="14806"/>
                  </a:lnTo>
                  <a:lnTo>
                    <a:pt x="9199" y="14763"/>
                  </a:lnTo>
                  <a:lnTo>
                    <a:pt x="9153" y="14720"/>
                  </a:lnTo>
                  <a:lnTo>
                    <a:pt x="9108" y="14635"/>
                  </a:lnTo>
                  <a:lnTo>
                    <a:pt x="9108" y="14592"/>
                  </a:lnTo>
                  <a:lnTo>
                    <a:pt x="9108" y="14550"/>
                  </a:lnTo>
                  <a:lnTo>
                    <a:pt x="9199" y="14550"/>
                  </a:lnTo>
                  <a:lnTo>
                    <a:pt x="9335" y="14635"/>
                  </a:lnTo>
                  <a:lnTo>
                    <a:pt x="9426" y="14678"/>
                  </a:lnTo>
                  <a:lnTo>
                    <a:pt x="9517" y="14678"/>
                  </a:lnTo>
                  <a:lnTo>
                    <a:pt x="9517" y="14635"/>
                  </a:lnTo>
                  <a:lnTo>
                    <a:pt x="9517" y="14592"/>
                  </a:lnTo>
                  <a:lnTo>
                    <a:pt x="9471" y="14592"/>
                  </a:lnTo>
                  <a:lnTo>
                    <a:pt x="9471" y="14550"/>
                  </a:lnTo>
                  <a:lnTo>
                    <a:pt x="9517" y="14550"/>
                  </a:lnTo>
                  <a:lnTo>
                    <a:pt x="9562" y="14592"/>
                  </a:lnTo>
                  <a:lnTo>
                    <a:pt x="9608" y="14592"/>
                  </a:lnTo>
                  <a:lnTo>
                    <a:pt x="9653" y="14592"/>
                  </a:lnTo>
                  <a:lnTo>
                    <a:pt x="9608" y="14550"/>
                  </a:lnTo>
                  <a:lnTo>
                    <a:pt x="9517" y="14507"/>
                  </a:lnTo>
                  <a:lnTo>
                    <a:pt x="9426" y="14421"/>
                  </a:lnTo>
                  <a:lnTo>
                    <a:pt x="9517" y="14421"/>
                  </a:lnTo>
                  <a:lnTo>
                    <a:pt x="9698" y="14336"/>
                  </a:lnTo>
                  <a:lnTo>
                    <a:pt x="9744" y="14293"/>
                  </a:lnTo>
                  <a:lnTo>
                    <a:pt x="9789" y="14250"/>
                  </a:lnTo>
                  <a:lnTo>
                    <a:pt x="9926" y="14293"/>
                  </a:lnTo>
                  <a:lnTo>
                    <a:pt x="10016" y="14336"/>
                  </a:lnTo>
                  <a:lnTo>
                    <a:pt x="10062" y="14379"/>
                  </a:lnTo>
                  <a:lnTo>
                    <a:pt x="10062" y="14464"/>
                  </a:lnTo>
                  <a:lnTo>
                    <a:pt x="10062" y="14507"/>
                  </a:lnTo>
                  <a:lnTo>
                    <a:pt x="10107" y="14550"/>
                  </a:lnTo>
                  <a:lnTo>
                    <a:pt x="10153" y="14464"/>
                  </a:lnTo>
                  <a:lnTo>
                    <a:pt x="10198" y="14421"/>
                  </a:lnTo>
                  <a:lnTo>
                    <a:pt x="10244" y="14379"/>
                  </a:lnTo>
                  <a:lnTo>
                    <a:pt x="10380" y="14293"/>
                  </a:lnTo>
                  <a:lnTo>
                    <a:pt x="10380" y="14208"/>
                  </a:lnTo>
                  <a:lnTo>
                    <a:pt x="10425" y="14165"/>
                  </a:lnTo>
                  <a:lnTo>
                    <a:pt x="10562" y="14122"/>
                  </a:lnTo>
                  <a:lnTo>
                    <a:pt x="10766" y="14122"/>
                  </a:lnTo>
                  <a:lnTo>
                    <a:pt x="10811" y="14080"/>
                  </a:lnTo>
                  <a:lnTo>
                    <a:pt x="10721" y="14037"/>
                  </a:lnTo>
                  <a:lnTo>
                    <a:pt x="10562" y="13951"/>
                  </a:lnTo>
                  <a:lnTo>
                    <a:pt x="10516" y="13866"/>
                  </a:lnTo>
                  <a:lnTo>
                    <a:pt x="10471" y="13823"/>
                  </a:lnTo>
                  <a:lnTo>
                    <a:pt x="10380" y="13738"/>
                  </a:lnTo>
                  <a:lnTo>
                    <a:pt x="10334" y="13695"/>
                  </a:lnTo>
                  <a:lnTo>
                    <a:pt x="10289" y="13652"/>
                  </a:lnTo>
                  <a:lnTo>
                    <a:pt x="10289" y="13524"/>
                  </a:lnTo>
                  <a:lnTo>
                    <a:pt x="10334" y="13374"/>
                  </a:lnTo>
                  <a:lnTo>
                    <a:pt x="10471" y="12862"/>
                  </a:lnTo>
                  <a:lnTo>
                    <a:pt x="10471" y="12819"/>
                  </a:lnTo>
                  <a:lnTo>
                    <a:pt x="10471" y="12734"/>
                  </a:lnTo>
                  <a:lnTo>
                    <a:pt x="10516" y="12648"/>
                  </a:lnTo>
                  <a:lnTo>
                    <a:pt x="10675" y="12605"/>
                  </a:lnTo>
                  <a:lnTo>
                    <a:pt x="10721" y="12349"/>
                  </a:lnTo>
                  <a:lnTo>
                    <a:pt x="10766" y="12221"/>
                  </a:lnTo>
                  <a:lnTo>
                    <a:pt x="10811" y="12093"/>
                  </a:lnTo>
                  <a:lnTo>
                    <a:pt x="10857" y="12050"/>
                  </a:lnTo>
                  <a:lnTo>
                    <a:pt x="10948" y="12007"/>
                  </a:lnTo>
                  <a:lnTo>
                    <a:pt x="10993" y="12007"/>
                  </a:lnTo>
                  <a:lnTo>
                    <a:pt x="11038" y="12007"/>
                  </a:lnTo>
                  <a:lnTo>
                    <a:pt x="11038" y="11964"/>
                  </a:lnTo>
                  <a:lnTo>
                    <a:pt x="10993" y="11879"/>
                  </a:lnTo>
                  <a:lnTo>
                    <a:pt x="10948" y="11836"/>
                  </a:lnTo>
                  <a:lnTo>
                    <a:pt x="11038" y="11964"/>
                  </a:lnTo>
                  <a:lnTo>
                    <a:pt x="11084" y="12093"/>
                  </a:lnTo>
                  <a:lnTo>
                    <a:pt x="11084" y="12135"/>
                  </a:lnTo>
                  <a:lnTo>
                    <a:pt x="11038" y="12135"/>
                  </a:lnTo>
                  <a:lnTo>
                    <a:pt x="11129" y="12178"/>
                  </a:lnTo>
                  <a:lnTo>
                    <a:pt x="11266" y="12178"/>
                  </a:lnTo>
                  <a:lnTo>
                    <a:pt x="11447" y="12135"/>
                  </a:lnTo>
                  <a:lnTo>
                    <a:pt x="11493" y="12093"/>
                  </a:lnTo>
                  <a:lnTo>
                    <a:pt x="11538" y="12135"/>
                  </a:lnTo>
                  <a:lnTo>
                    <a:pt x="11402" y="12264"/>
                  </a:lnTo>
                  <a:lnTo>
                    <a:pt x="11311" y="12306"/>
                  </a:lnTo>
                  <a:lnTo>
                    <a:pt x="11311" y="12349"/>
                  </a:lnTo>
                  <a:lnTo>
                    <a:pt x="11311" y="12392"/>
                  </a:lnTo>
                  <a:lnTo>
                    <a:pt x="11356" y="12434"/>
                  </a:lnTo>
                  <a:lnTo>
                    <a:pt x="11447" y="12434"/>
                  </a:lnTo>
                  <a:lnTo>
                    <a:pt x="11538" y="12434"/>
                  </a:lnTo>
                  <a:lnTo>
                    <a:pt x="11584" y="12434"/>
                  </a:lnTo>
                  <a:lnTo>
                    <a:pt x="11584" y="12520"/>
                  </a:lnTo>
                  <a:lnTo>
                    <a:pt x="11584" y="12605"/>
                  </a:lnTo>
                  <a:lnTo>
                    <a:pt x="11584" y="12648"/>
                  </a:lnTo>
                  <a:lnTo>
                    <a:pt x="11674" y="12648"/>
                  </a:lnTo>
                  <a:lnTo>
                    <a:pt x="11765" y="12605"/>
                  </a:lnTo>
                  <a:lnTo>
                    <a:pt x="11811" y="12520"/>
                  </a:lnTo>
                  <a:lnTo>
                    <a:pt x="11902" y="12477"/>
                  </a:lnTo>
                  <a:lnTo>
                    <a:pt x="11947" y="12477"/>
                  </a:lnTo>
                  <a:lnTo>
                    <a:pt x="11992" y="12392"/>
                  </a:lnTo>
                  <a:lnTo>
                    <a:pt x="12038" y="12306"/>
                  </a:lnTo>
                  <a:lnTo>
                    <a:pt x="12174" y="12306"/>
                  </a:lnTo>
                  <a:lnTo>
                    <a:pt x="12220" y="12306"/>
                  </a:lnTo>
                  <a:lnTo>
                    <a:pt x="12174" y="12264"/>
                  </a:lnTo>
                  <a:lnTo>
                    <a:pt x="12083" y="12264"/>
                  </a:lnTo>
                  <a:lnTo>
                    <a:pt x="11947" y="12221"/>
                  </a:lnTo>
                  <a:lnTo>
                    <a:pt x="11811" y="12135"/>
                  </a:lnTo>
                  <a:lnTo>
                    <a:pt x="11765" y="12007"/>
                  </a:lnTo>
                  <a:lnTo>
                    <a:pt x="11856" y="11836"/>
                  </a:lnTo>
                  <a:lnTo>
                    <a:pt x="11902" y="11793"/>
                  </a:lnTo>
                  <a:lnTo>
                    <a:pt x="11992" y="11793"/>
                  </a:lnTo>
                  <a:lnTo>
                    <a:pt x="12129" y="11751"/>
                  </a:lnTo>
                  <a:lnTo>
                    <a:pt x="12129" y="11708"/>
                  </a:lnTo>
                  <a:lnTo>
                    <a:pt x="12174" y="11665"/>
                  </a:lnTo>
                  <a:lnTo>
                    <a:pt x="12401" y="11494"/>
                  </a:lnTo>
                  <a:lnTo>
                    <a:pt x="12492" y="11409"/>
                  </a:lnTo>
                  <a:lnTo>
                    <a:pt x="12583" y="11409"/>
                  </a:lnTo>
                  <a:lnTo>
                    <a:pt x="12628" y="11409"/>
                  </a:lnTo>
                  <a:lnTo>
                    <a:pt x="12674" y="11494"/>
                  </a:lnTo>
                  <a:lnTo>
                    <a:pt x="12674" y="11537"/>
                  </a:lnTo>
                  <a:lnTo>
                    <a:pt x="12538" y="11623"/>
                  </a:lnTo>
                  <a:lnTo>
                    <a:pt x="12356" y="11665"/>
                  </a:lnTo>
                  <a:lnTo>
                    <a:pt x="12310" y="11708"/>
                  </a:lnTo>
                  <a:lnTo>
                    <a:pt x="12310" y="11751"/>
                  </a:lnTo>
                  <a:lnTo>
                    <a:pt x="12401" y="11751"/>
                  </a:lnTo>
                  <a:lnTo>
                    <a:pt x="12492" y="11751"/>
                  </a:lnTo>
                  <a:lnTo>
                    <a:pt x="12538" y="11793"/>
                  </a:lnTo>
                  <a:lnTo>
                    <a:pt x="12583" y="11836"/>
                  </a:lnTo>
                  <a:lnTo>
                    <a:pt x="12538" y="11836"/>
                  </a:lnTo>
                  <a:lnTo>
                    <a:pt x="12492" y="11836"/>
                  </a:lnTo>
                  <a:lnTo>
                    <a:pt x="12447" y="11879"/>
                  </a:lnTo>
                  <a:lnTo>
                    <a:pt x="12447" y="11922"/>
                  </a:lnTo>
                  <a:lnTo>
                    <a:pt x="12492" y="12007"/>
                  </a:lnTo>
                  <a:lnTo>
                    <a:pt x="12492" y="12050"/>
                  </a:lnTo>
                  <a:lnTo>
                    <a:pt x="12492" y="12135"/>
                  </a:lnTo>
                  <a:lnTo>
                    <a:pt x="12447" y="12178"/>
                  </a:lnTo>
                  <a:lnTo>
                    <a:pt x="12356" y="12178"/>
                  </a:lnTo>
                  <a:lnTo>
                    <a:pt x="12265" y="12178"/>
                  </a:lnTo>
                  <a:lnTo>
                    <a:pt x="12265" y="12221"/>
                  </a:lnTo>
                  <a:lnTo>
                    <a:pt x="12356" y="12306"/>
                  </a:lnTo>
                  <a:lnTo>
                    <a:pt x="12447" y="12349"/>
                  </a:lnTo>
                  <a:lnTo>
                    <a:pt x="12719" y="12392"/>
                  </a:lnTo>
                  <a:lnTo>
                    <a:pt x="12856" y="12392"/>
                  </a:lnTo>
                  <a:lnTo>
                    <a:pt x="12992" y="12477"/>
                  </a:lnTo>
                  <a:lnTo>
                    <a:pt x="13174" y="12563"/>
                  </a:lnTo>
                  <a:lnTo>
                    <a:pt x="13537" y="12648"/>
                  </a:lnTo>
                  <a:lnTo>
                    <a:pt x="13673" y="12776"/>
                  </a:lnTo>
                  <a:lnTo>
                    <a:pt x="13832" y="12947"/>
                  </a:lnTo>
                  <a:lnTo>
                    <a:pt x="13832" y="13033"/>
                  </a:lnTo>
                  <a:lnTo>
                    <a:pt x="13787" y="13075"/>
                  </a:lnTo>
                  <a:lnTo>
                    <a:pt x="13673" y="13246"/>
                  </a:lnTo>
                  <a:lnTo>
                    <a:pt x="13537" y="13374"/>
                  </a:lnTo>
                  <a:lnTo>
                    <a:pt x="13446" y="13374"/>
                  </a:lnTo>
                  <a:lnTo>
                    <a:pt x="13355" y="13374"/>
                  </a:lnTo>
                  <a:lnTo>
                    <a:pt x="12538" y="13439"/>
                  </a:lnTo>
                  <a:lnTo>
                    <a:pt x="12447" y="13481"/>
                  </a:lnTo>
                  <a:lnTo>
                    <a:pt x="12310" y="13481"/>
                  </a:lnTo>
                  <a:lnTo>
                    <a:pt x="12265" y="13439"/>
                  </a:lnTo>
                  <a:lnTo>
                    <a:pt x="12265" y="13374"/>
                  </a:lnTo>
                  <a:lnTo>
                    <a:pt x="12220" y="13374"/>
                  </a:lnTo>
                  <a:lnTo>
                    <a:pt x="12083" y="13439"/>
                  </a:lnTo>
                  <a:lnTo>
                    <a:pt x="11947" y="13481"/>
                  </a:lnTo>
                  <a:lnTo>
                    <a:pt x="11811" y="13524"/>
                  </a:lnTo>
                  <a:lnTo>
                    <a:pt x="11720" y="13567"/>
                  </a:lnTo>
                  <a:lnTo>
                    <a:pt x="11629" y="13695"/>
                  </a:lnTo>
                  <a:lnTo>
                    <a:pt x="11538" y="13780"/>
                  </a:lnTo>
                  <a:lnTo>
                    <a:pt x="11402" y="13866"/>
                  </a:lnTo>
                  <a:lnTo>
                    <a:pt x="11084" y="13994"/>
                  </a:lnTo>
                  <a:lnTo>
                    <a:pt x="11038" y="13994"/>
                  </a:lnTo>
                  <a:lnTo>
                    <a:pt x="10993" y="13994"/>
                  </a:lnTo>
                  <a:lnTo>
                    <a:pt x="10902" y="14122"/>
                  </a:lnTo>
                  <a:lnTo>
                    <a:pt x="10811" y="14250"/>
                  </a:lnTo>
                  <a:lnTo>
                    <a:pt x="10675" y="14336"/>
                  </a:lnTo>
                  <a:lnTo>
                    <a:pt x="10471" y="14421"/>
                  </a:lnTo>
                  <a:lnTo>
                    <a:pt x="10334" y="14421"/>
                  </a:lnTo>
                  <a:lnTo>
                    <a:pt x="10198" y="14421"/>
                  </a:lnTo>
                  <a:lnTo>
                    <a:pt x="10198" y="14507"/>
                  </a:lnTo>
                  <a:lnTo>
                    <a:pt x="10153" y="14550"/>
                  </a:lnTo>
                  <a:lnTo>
                    <a:pt x="10107" y="14550"/>
                  </a:lnTo>
                  <a:lnTo>
                    <a:pt x="10107" y="14592"/>
                  </a:lnTo>
                  <a:lnTo>
                    <a:pt x="10153" y="14763"/>
                  </a:lnTo>
                  <a:lnTo>
                    <a:pt x="10198" y="14806"/>
                  </a:lnTo>
                  <a:lnTo>
                    <a:pt x="10153" y="14763"/>
                  </a:lnTo>
                  <a:lnTo>
                    <a:pt x="10198" y="14763"/>
                  </a:lnTo>
                  <a:lnTo>
                    <a:pt x="10244" y="14806"/>
                  </a:lnTo>
                  <a:lnTo>
                    <a:pt x="10334" y="14806"/>
                  </a:lnTo>
                  <a:lnTo>
                    <a:pt x="10380" y="14806"/>
                  </a:lnTo>
                  <a:lnTo>
                    <a:pt x="10425" y="14934"/>
                  </a:lnTo>
                  <a:lnTo>
                    <a:pt x="10380" y="14977"/>
                  </a:lnTo>
                  <a:lnTo>
                    <a:pt x="10334" y="15020"/>
                  </a:lnTo>
                  <a:lnTo>
                    <a:pt x="10380" y="15020"/>
                  </a:lnTo>
                  <a:lnTo>
                    <a:pt x="10425" y="15020"/>
                  </a:lnTo>
                  <a:lnTo>
                    <a:pt x="10471" y="15062"/>
                  </a:lnTo>
                  <a:lnTo>
                    <a:pt x="10425" y="15105"/>
                  </a:lnTo>
                  <a:lnTo>
                    <a:pt x="10334" y="15105"/>
                  </a:lnTo>
                  <a:lnTo>
                    <a:pt x="10244" y="15148"/>
                  </a:lnTo>
                  <a:lnTo>
                    <a:pt x="10289" y="15191"/>
                  </a:lnTo>
                  <a:lnTo>
                    <a:pt x="10380" y="15191"/>
                  </a:lnTo>
                  <a:lnTo>
                    <a:pt x="10471" y="15191"/>
                  </a:lnTo>
                  <a:lnTo>
                    <a:pt x="10562" y="15233"/>
                  </a:lnTo>
                  <a:lnTo>
                    <a:pt x="10516" y="15276"/>
                  </a:lnTo>
                  <a:lnTo>
                    <a:pt x="10471" y="15319"/>
                  </a:lnTo>
                  <a:lnTo>
                    <a:pt x="10471" y="15361"/>
                  </a:lnTo>
                  <a:lnTo>
                    <a:pt x="10675" y="15447"/>
                  </a:lnTo>
                  <a:lnTo>
                    <a:pt x="10857" y="15490"/>
                  </a:lnTo>
                  <a:lnTo>
                    <a:pt x="10902" y="15490"/>
                  </a:lnTo>
                  <a:lnTo>
                    <a:pt x="10766" y="15575"/>
                  </a:lnTo>
                  <a:lnTo>
                    <a:pt x="10721" y="15618"/>
                  </a:lnTo>
                  <a:lnTo>
                    <a:pt x="10675" y="15661"/>
                  </a:lnTo>
                  <a:lnTo>
                    <a:pt x="10675" y="15703"/>
                  </a:lnTo>
                  <a:lnTo>
                    <a:pt x="10766" y="15703"/>
                  </a:lnTo>
                  <a:lnTo>
                    <a:pt x="10857" y="15661"/>
                  </a:lnTo>
                  <a:lnTo>
                    <a:pt x="10902" y="15575"/>
                  </a:lnTo>
                  <a:lnTo>
                    <a:pt x="10948" y="15532"/>
                  </a:lnTo>
                  <a:lnTo>
                    <a:pt x="11266" y="15532"/>
                  </a:lnTo>
                  <a:lnTo>
                    <a:pt x="11356" y="15575"/>
                  </a:lnTo>
                  <a:lnTo>
                    <a:pt x="11356" y="15618"/>
                  </a:lnTo>
                  <a:lnTo>
                    <a:pt x="11220" y="15661"/>
                  </a:lnTo>
                  <a:lnTo>
                    <a:pt x="11084" y="15703"/>
                  </a:lnTo>
                  <a:lnTo>
                    <a:pt x="11129" y="15703"/>
                  </a:lnTo>
                  <a:lnTo>
                    <a:pt x="11356" y="15703"/>
                  </a:lnTo>
                  <a:lnTo>
                    <a:pt x="11493" y="15703"/>
                  </a:lnTo>
                  <a:lnTo>
                    <a:pt x="11538" y="15661"/>
                  </a:lnTo>
                  <a:lnTo>
                    <a:pt x="11538" y="15618"/>
                  </a:lnTo>
                  <a:lnTo>
                    <a:pt x="11538" y="15532"/>
                  </a:lnTo>
                  <a:lnTo>
                    <a:pt x="11538" y="15447"/>
                  </a:lnTo>
                  <a:lnTo>
                    <a:pt x="11584" y="15404"/>
                  </a:lnTo>
                  <a:lnTo>
                    <a:pt x="11674" y="15404"/>
                  </a:lnTo>
                  <a:lnTo>
                    <a:pt x="11811" y="15404"/>
                  </a:lnTo>
                  <a:lnTo>
                    <a:pt x="11947" y="15447"/>
                  </a:lnTo>
                  <a:lnTo>
                    <a:pt x="12083" y="15532"/>
                  </a:lnTo>
                  <a:lnTo>
                    <a:pt x="12129" y="15575"/>
                  </a:lnTo>
                  <a:lnTo>
                    <a:pt x="12220" y="15575"/>
                  </a:lnTo>
                  <a:lnTo>
                    <a:pt x="12538" y="15404"/>
                  </a:lnTo>
                  <a:lnTo>
                    <a:pt x="12492" y="15404"/>
                  </a:lnTo>
                  <a:lnTo>
                    <a:pt x="12447" y="15361"/>
                  </a:lnTo>
                  <a:lnTo>
                    <a:pt x="12401" y="15361"/>
                  </a:lnTo>
                  <a:lnTo>
                    <a:pt x="12447" y="15276"/>
                  </a:lnTo>
                  <a:lnTo>
                    <a:pt x="12628" y="15148"/>
                  </a:lnTo>
                  <a:lnTo>
                    <a:pt x="12674" y="15148"/>
                  </a:lnTo>
                  <a:lnTo>
                    <a:pt x="12719" y="15191"/>
                  </a:lnTo>
                  <a:lnTo>
                    <a:pt x="12765" y="15191"/>
                  </a:lnTo>
                  <a:lnTo>
                    <a:pt x="12810" y="15191"/>
                  </a:lnTo>
                  <a:lnTo>
                    <a:pt x="12856" y="15148"/>
                  </a:lnTo>
                  <a:lnTo>
                    <a:pt x="12901" y="15105"/>
                  </a:lnTo>
                  <a:lnTo>
                    <a:pt x="12901" y="15020"/>
                  </a:lnTo>
                  <a:lnTo>
                    <a:pt x="12946" y="15020"/>
                  </a:lnTo>
                  <a:lnTo>
                    <a:pt x="12992" y="15062"/>
                  </a:lnTo>
                  <a:lnTo>
                    <a:pt x="12992" y="15105"/>
                  </a:lnTo>
                  <a:lnTo>
                    <a:pt x="12946" y="15233"/>
                  </a:lnTo>
                  <a:lnTo>
                    <a:pt x="12992" y="15490"/>
                  </a:lnTo>
                  <a:lnTo>
                    <a:pt x="13083" y="15532"/>
                  </a:lnTo>
                  <a:lnTo>
                    <a:pt x="13128" y="15789"/>
                  </a:lnTo>
                  <a:lnTo>
                    <a:pt x="13128" y="16045"/>
                  </a:lnTo>
                  <a:lnTo>
                    <a:pt x="13037" y="16622"/>
                  </a:lnTo>
                  <a:lnTo>
                    <a:pt x="12992" y="16836"/>
                  </a:lnTo>
                  <a:lnTo>
                    <a:pt x="12992" y="16964"/>
                  </a:lnTo>
                  <a:lnTo>
                    <a:pt x="12901" y="17049"/>
                  </a:lnTo>
                  <a:lnTo>
                    <a:pt x="12765" y="17092"/>
                  </a:lnTo>
                  <a:lnTo>
                    <a:pt x="12583" y="17092"/>
                  </a:lnTo>
                  <a:lnTo>
                    <a:pt x="12265" y="17135"/>
                  </a:lnTo>
                  <a:lnTo>
                    <a:pt x="12492" y="17733"/>
                  </a:lnTo>
                  <a:lnTo>
                    <a:pt x="12538" y="17733"/>
                  </a:lnTo>
                  <a:lnTo>
                    <a:pt x="12628" y="17733"/>
                  </a:lnTo>
                  <a:lnTo>
                    <a:pt x="12674" y="17776"/>
                  </a:lnTo>
                  <a:lnTo>
                    <a:pt x="12719" y="17861"/>
                  </a:lnTo>
                  <a:lnTo>
                    <a:pt x="12810" y="18032"/>
                  </a:lnTo>
                  <a:lnTo>
                    <a:pt x="12946" y="18160"/>
                  </a:lnTo>
                  <a:lnTo>
                    <a:pt x="13037" y="18203"/>
                  </a:lnTo>
                  <a:lnTo>
                    <a:pt x="13128" y="18203"/>
                  </a:lnTo>
                  <a:lnTo>
                    <a:pt x="13174" y="18118"/>
                  </a:lnTo>
                  <a:lnTo>
                    <a:pt x="13219" y="18032"/>
                  </a:lnTo>
                  <a:lnTo>
                    <a:pt x="13219" y="17947"/>
                  </a:lnTo>
                  <a:lnTo>
                    <a:pt x="13264" y="17904"/>
                  </a:lnTo>
                  <a:lnTo>
                    <a:pt x="13219" y="17947"/>
                  </a:lnTo>
                  <a:lnTo>
                    <a:pt x="13219" y="18032"/>
                  </a:lnTo>
                  <a:lnTo>
                    <a:pt x="13219" y="18075"/>
                  </a:lnTo>
                  <a:lnTo>
                    <a:pt x="13264" y="18075"/>
                  </a:lnTo>
                  <a:lnTo>
                    <a:pt x="13310" y="18032"/>
                  </a:lnTo>
                  <a:lnTo>
                    <a:pt x="13355" y="18032"/>
                  </a:lnTo>
                  <a:lnTo>
                    <a:pt x="13401" y="18032"/>
                  </a:lnTo>
                  <a:lnTo>
                    <a:pt x="13491" y="18075"/>
                  </a:lnTo>
                  <a:lnTo>
                    <a:pt x="13582" y="18160"/>
                  </a:lnTo>
                  <a:lnTo>
                    <a:pt x="13719" y="18331"/>
                  </a:lnTo>
                  <a:lnTo>
                    <a:pt x="13878" y="18502"/>
                  </a:lnTo>
                  <a:lnTo>
                    <a:pt x="13923" y="18502"/>
                  </a:lnTo>
                  <a:lnTo>
                    <a:pt x="13923" y="18588"/>
                  </a:lnTo>
                  <a:lnTo>
                    <a:pt x="14105" y="18716"/>
                  </a:lnTo>
                  <a:lnTo>
                    <a:pt x="14377" y="18972"/>
                  </a:lnTo>
                  <a:lnTo>
                    <a:pt x="14468" y="19015"/>
                  </a:lnTo>
                  <a:lnTo>
                    <a:pt x="14514" y="19058"/>
                  </a:lnTo>
                  <a:lnTo>
                    <a:pt x="14695" y="19186"/>
                  </a:lnTo>
                  <a:lnTo>
                    <a:pt x="14786" y="19421"/>
                  </a:lnTo>
                  <a:lnTo>
                    <a:pt x="14786" y="19506"/>
                  </a:lnTo>
                  <a:lnTo>
                    <a:pt x="14741" y="19592"/>
                  </a:lnTo>
                  <a:lnTo>
                    <a:pt x="14786" y="19677"/>
                  </a:lnTo>
                  <a:lnTo>
                    <a:pt x="14832" y="19805"/>
                  </a:lnTo>
                  <a:lnTo>
                    <a:pt x="14968" y="19934"/>
                  </a:lnTo>
                  <a:lnTo>
                    <a:pt x="15059" y="19934"/>
                  </a:lnTo>
                  <a:lnTo>
                    <a:pt x="15150" y="19934"/>
                  </a:lnTo>
                  <a:lnTo>
                    <a:pt x="15331" y="20019"/>
                  </a:lnTo>
                  <a:lnTo>
                    <a:pt x="15422" y="20104"/>
                  </a:lnTo>
                  <a:lnTo>
                    <a:pt x="15468" y="20190"/>
                  </a:lnTo>
                  <a:lnTo>
                    <a:pt x="15513" y="20318"/>
                  </a:lnTo>
                  <a:lnTo>
                    <a:pt x="15649" y="20446"/>
                  </a:lnTo>
                  <a:lnTo>
                    <a:pt x="15740" y="20446"/>
                  </a:lnTo>
                  <a:lnTo>
                    <a:pt x="15785" y="20489"/>
                  </a:lnTo>
                  <a:lnTo>
                    <a:pt x="15876" y="20788"/>
                  </a:lnTo>
                  <a:lnTo>
                    <a:pt x="15922" y="21045"/>
                  </a:lnTo>
                  <a:lnTo>
                    <a:pt x="15967" y="21087"/>
                  </a:lnTo>
                  <a:lnTo>
                    <a:pt x="16013" y="21087"/>
                  </a:lnTo>
                  <a:lnTo>
                    <a:pt x="16058" y="21215"/>
                  </a:lnTo>
                  <a:lnTo>
                    <a:pt x="16103" y="21386"/>
                  </a:lnTo>
                  <a:lnTo>
                    <a:pt x="16103" y="21515"/>
                  </a:lnTo>
                  <a:lnTo>
                    <a:pt x="16103" y="21600"/>
                  </a:lnTo>
                  <a:lnTo>
                    <a:pt x="16149" y="21600"/>
                  </a:lnTo>
                  <a:lnTo>
                    <a:pt x="16194" y="21600"/>
                  </a:lnTo>
                  <a:lnTo>
                    <a:pt x="16421" y="21515"/>
                  </a:lnTo>
                  <a:lnTo>
                    <a:pt x="16512" y="21429"/>
                  </a:lnTo>
                  <a:lnTo>
                    <a:pt x="16603" y="21301"/>
                  </a:lnTo>
                  <a:lnTo>
                    <a:pt x="16694" y="21173"/>
                  </a:lnTo>
                  <a:lnTo>
                    <a:pt x="16989" y="21002"/>
                  </a:lnTo>
                  <a:lnTo>
                    <a:pt x="17216" y="20788"/>
                  </a:lnTo>
                  <a:lnTo>
                    <a:pt x="17126" y="20874"/>
                  </a:lnTo>
                  <a:lnTo>
                    <a:pt x="17035" y="20916"/>
                  </a:lnTo>
                  <a:lnTo>
                    <a:pt x="17262" y="20660"/>
                  </a:lnTo>
                  <a:lnTo>
                    <a:pt x="17353" y="20617"/>
                  </a:lnTo>
                  <a:lnTo>
                    <a:pt x="17444" y="20574"/>
                  </a:lnTo>
                  <a:lnTo>
                    <a:pt x="17489" y="20446"/>
                  </a:lnTo>
                  <a:lnTo>
                    <a:pt x="17580" y="20318"/>
                  </a:lnTo>
                  <a:lnTo>
                    <a:pt x="17807" y="20062"/>
                  </a:lnTo>
                  <a:lnTo>
                    <a:pt x="17989" y="19891"/>
                  </a:lnTo>
                  <a:lnTo>
                    <a:pt x="18079" y="19763"/>
                  </a:lnTo>
                  <a:lnTo>
                    <a:pt x="18170" y="19677"/>
                  </a:lnTo>
                  <a:lnTo>
                    <a:pt x="18170" y="19592"/>
                  </a:lnTo>
                  <a:lnTo>
                    <a:pt x="18170" y="19464"/>
                  </a:lnTo>
                  <a:lnTo>
                    <a:pt x="18307" y="19228"/>
                  </a:lnTo>
                  <a:lnTo>
                    <a:pt x="18488" y="19015"/>
                  </a:lnTo>
                  <a:lnTo>
                    <a:pt x="18579" y="18929"/>
                  </a:lnTo>
                  <a:lnTo>
                    <a:pt x="18670" y="18844"/>
                  </a:lnTo>
                  <a:lnTo>
                    <a:pt x="18715" y="18716"/>
                  </a:lnTo>
                  <a:lnTo>
                    <a:pt x="18715" y="18588"/>
                  </a:lnTo>
                  <a:lnTo>
                    <a:pt x="18806" y="18502"/>
                  </a:lnTo>
                  <a:lnTo>
                    <a:pt x="18897" y="18417"/>
                  </a:lnTo>
                  <a:lnTo>
                    <a:pt x="18897" y="18288"/>
                  </a:lnTo>
                  <a:lnTo>
                    <a:pt x="18943" y="18160"/>
                  </a:lnTo>
                  <a:lnTo>
                    <a:pt x="19124" y="17477"/>
                  </a:lnTo>
                  <a:lnTo>
                    <a:pt x="19215" y="17135"/>
                  </a:lnTo>
                  <a:lnTo>
                    <a:pt x="19261" y="16793"/>
                  </a:lnTo>
                  <a:lnTo>
                    <a:pt x="19261" y="16750"/>
                  </a:lnTo>
                  <a:lnTo>
                    <a:pt x="19215" y="16750"/>
                  </a:lnTo>
                  <a:lnTo>
                    <a:pt x="19124" y="16750"/>
                  </a:lnTo>
                  <a:lnTo>
                    <a:pt x="18943" y="16750"/>
                  </a:lnTo>
                  <a:lnTo>
                    <a:pt x="18852" y="16750"/>
                  </a:lnTo>
                  <a:lnTo>
                    <a:pt x="18715" y="16707"/>
                  </a:lnTo>
                  <a:lnTo>
                    <a:pt x="18625" y="16579"/>
                  </a:lnTo>
                  <a:lnTo>
                    <a:pt x="18579" y="16451"/>
                  </a:lnTo>
                  <a:lnTo>
                    <a:pt x="18488" y="16301"/>
                  </a:lnTo>
                  <a:lnTo>
                    <a:pt x="18443" y="16301"/>
                  </a:lnTo>
                  <a:lnTo>
                    <a:pt x="18307" y="16451"/>
                  </a:lnTo>
                  <a:lnTo>
                    <a:pt x="18307" y="16579"/>
                  </a:lnTo>
                  <a:lnTo>
                    <a:pt x="18216" y="16964"/>
                  </a:lnTo>
                  <a:lnTo>
                    <a:pt x="18125" y="17092"/>
                  </a:lnTo>
                  <a:lnTo>
                    <a:pt x="17943" y="17220"/>
                  </a:lnTo>
                  <a:lnTo>
                    <a:pt x="17716" y="17391"/>
                  </a:lnTo>
                  <a:lnTo>
                    <a:pt x="17625" y="17391"/>
                  </a:lnTo>
                  <a:lnTo>
                    <a:pt x="17580" y="17391"/>
                  </a:lnTo>
                  <a:lnTo>
                    <a:pt x="17534" y="17306"/>
                  </a:lnTo>
                  <a:lnTo>
                    <a:pt x="17625" y="17135"/>
                  </a:lnTo>
                  <a:lnTo>
                    <a:pt x="17489" y="17092"/>
                  </a:lnTo>
                  <a:lnTo>
                    <a:pt x="17444" y="17092"/>
                  </a:lnTo>
                  <a:lnTo>
                    <a:pt x="17398" y="17135"/>
                  </a:lnTo>
                  <a:lnTo>
                    <a:pt x="17398" y="17177"/>
                  </a:lnTo>
                  <a:lnTo>
                    <a:pt x="17444" y="17220"/>
                  </a:lnTo>
                  <a:lnTo>
                    <a:pt x="17489" y="17306"/>
                  </a:lnTo>
                  <a:lnTo>
                    <a:pt x="17444" y="17306"/>
                  </a:lnTo>
                  <a:lnTo>
                    <a:pt x="17398" y="17306"/>
                  </a:lnTo>
                  <a:lnTo>
                    <a:pt x="17353" y="17263"/>
                  </a:lnTo>
                  <a:lnTo>
                    <a:pt x="17262" y="17135"/>
                  </a:lnTo>
                  <a:lnTo>
                    <a:pt x="17216" y="16964"/>
                  </a:lnTo>
                  <a:lnTo>
                    <a:pt x="17171" y="16836"/>
                  </a:lnTo>
                  <a:lnTo>
                    <a:pt x="17080" y="16750"/>
                  </a:lnTo>
                  <a:lnTo>
                    <a:pt x="16921" y="16707"/>
                  </a:lnTo>
                  <a:lnTo>
                    <a:pt x="16876" y="16707"/>
                  </a:lnTo>
                  <a:lnTo>
                    <a:pt x="16830" y="16750"/>
                  </a:lnTo>
                  <a:lnTo>
                    <a:pt x="16739" y="16622"/>
                  </a:lnTo>
                  <a:lnTo>
                    <a:pt x="16649" y="16494"/>
                  </a:lnTo>
                  <a:lnTo>
                    <a:pt x="16512" y="16408"/>
                  </a:lnTo>
                  <a:lnTo>
                    <a:pt x="16467" y="16344"/>
                  </a:lnTo>
                  <a:lnTo>
                    <a:pt x="16421" y="16301"/>
                  </a:lnTo>
                  <a:lnTo>
                    <a:pt x="16467" y="16259"/>
                  </a:lnTo>
                  <a:lnTo>
                    <a:pt x="16512" y="16216"/>
                  </a:lnTo>
                  <a:lnTo>
                    <a:pt x="16467" y="16131"/>
                  </a:lnTo>
                  <a:lnTo>
                    <a:pt x="16421" y="16131"/>
                  </a:lnTo>
                  <a:lnTo>
                    <a:pt x="16421" y="16088"/>
                  </a:lnTo>
                  <a:lnTo>
                    <a:pt x="16467" y="16045"/>
                  </a:lnTo>
                  <a:lnTo>
                    <a:pt x="16558" y="16045"/>
                  </a:lnTo>
                  <a:lnTo>
                    <a:pt x="16694" y="15917"/>
                  </a:lnTo>
                  <a:lnTo>
                    <a:pt x="16739" y="15831"/>
                  </a:lnTo>
                  <a:lnTo>
                    <a:pt x="16876" y="15789"/>
                  </a:lnTo>
                  <a:lnTo>
                    <a:pt x="16921" y="15831"/>
                  </a:lnTo>
                  <a:lnTo>
                    <a:pt x="17035" y="15917"/>
                  </a:lnTo>
                  <a:lnTo>
                    <a:pt x="17216" y="16088"/>
                  </a:lnTo>
                  <a:lnTo>
                    <a:pt x="17262" y="16216"/>
                  </a:lnTo>
                  <a:lnTo>
                    <a:pt x="17307" y="16259"/>
                  </a:lnTo>
                  <a:lnTo>
                    <a:pt x="17444" y="16259"/>
                  </a:lnTo>
                  <a:lnTo>
                    <a:pt x="17580" y="16259"/>
                  </a:lnTo>
                  <a:lnTo>
                    <a:pt x="17716" y="16301"/>
                  </a:lnTo>
                  <a:lnTo>
                    <a:pt x="17852" y="16344"/>
                  </a:lnTo>
                  <a:lnTo>
                    <a:pt x="17943" y="16344"/>
                  </a:lnTo>
                  <a:lnTo>
                    <a:pt x="18079" y="16301"/>
                  </a:lnTo>
                  <a:lnTo>
                    <a:pt x="18170" y="16173"/>
                  </a:lnTo>
                  <a:lnTo>
                    <a:pt x="18261" y="16002"/>
                  </a:lnTo>
                  <a:lnTo>
                    <a:pt x="18307" y="15874"/>
                  </a:lnTo>
                  <a:lnTo>
                    <a:pt x="18352" y="15831"/>
                  </a:lnTo>
                  <a:lnTo>
                    <a:pt x="18397" y="15831"/>
                  </a:lnTo>
                  <a:lnTo>
                    <a:pt x="18488" y="15874"/>
                  </a:lnTo>
                  <a:lnTo>
                    <a:pt x="18534" y="15960"/>
                  </a:lnTo>
                  <a:lnTo>
                    <a:pt x="18579" y="16045"/>
                  </a:lnTo>
                  <a:lnTo>
                    <a:pt x="18625" y="16131"/>
                  </a:lnTo>
                  <a:lnTo>
                    <a:pt x="18715" y="16088"/>
                  </a:lnTo>
                  <a:lnTo>
                    <a:pt x="18943" y="16002"/>
                  </a:lnTo>
                  <a:lnTo>
                    <a:pt x="19033" y="15874"/>
                  </a:lnTo>
                  <a:lnTo>
                    <a:pt x="19170" y="15789"/>
                  </a:lnTo>
                  <a:lnTo>
                    <a:pt x="19306" y="15703"/>
                  </a:lnTo>
                  <a:lnTo>
                    <a:pt x="19760" y="15233"/>
                  </a:lnTo>
                  <a:lnTo>
                    <a:pt x="19760" y="15191"/>
                  </a:lnTo>
                  <a:lnTo>
                    <a:pt x="19851" y="15020"/>
                  </a:lnTo>
                  <a:lnTo>
                    <a:pt x="19897" y="14934"/>
                  </a:lnTo>
                  <a:lnTo>
                    <a:pt x="19897" y="14891"/>
                  </a:lnTo>
                  <a:lnTo>
                    <a:pt x="19942" y="14934"/>
                  </a:lnTo>
                  <a:lnTo>
                    <a:pt x="19987" y="14977"/>
                  </a:lnTo>
                  <a:lnTo>
                    <a:pt x="20283" y="15105"/>
                  </a:lnTo>
                  <a:lnTo>
                    <a:pt x="20374" y="15148"/>
                  </a:lnTo>
                  <a:lnTo>
                    <a:pt x="20419" y="15191"/>
                  </a:lnTo>
                  <a:lnTo>
                    <a:pt x="20464" y="15191"/>
                  </a:lnTo>
                  <a:lnTo>
                    <a:pt x="20510" y="15105"/>
                  </a:lnTo>
                  <a:lnTo>
                    <a:pt x="20510" y="15062"/>
                  </a:lnTo>
                  <a:lnTo>
                    <a:pt x="20510" y="14977"/>
                  </a:lnTo>
                  <a:lnTo>
                    <a:pt x="20555" y="14891"/>
                  </a:lnTo>
                  <a:lnTo>
                    <a:pt x="20601" y="14934"/>
                  </a:lnTo>
                  <a:lnTo>
                    <a:pt x="20601" y="14977"/>
                  </a:lnTo>
                  <a:lnTo>
                    <a:pt x="20555" y="15105"/>
                  </a:lnTo>
                  <a:lnTo>
                    <a:pt x="20555" y="15191"/>
                  </a:lnTo>
                  <a:lnTo>
                    <a:pt x="20646" y="14934"/>
                  </a:lnTo>
                  <a:lnTo>
                    <a:pt x="20828" y="14720"/>
                  </a:lnTo>
                  <a:lnTo>
                    <a:pt x="20873" y="14763"/>
                  </a:lnTo>
                  <a:lnTo>
                    <a:pt x="20873" y="14806"/>
                  </a:lnTo>
                  <a:lnTo>
                    <a:pt x="20873" y="15020"/>
                  </a:lnTo>
                  <a:lnTo>
                    <a:pt x="21009" y="15575"/>
                  </a:lnTo>
                  <a:lnTo>
                    <a:pt x="21009" y="15490"/>
                  </a:lnTo>
                  <a:lnTo>
                    <a:pt x="21100" y="15831"/>
                  </a:lnTo>
                  <a:lnTo>
                    <a:pt x="21146" y="16088"/>
                  </a:lnTo>
                  <a:lnTo>
                    <a:pt x="21237" y="16301"/>
                  </a:lnTo>
                  <a:lnTo>
                    <a:pt x="21282" y="16537"/>
                  </a:lnTo>
                  <a:lnTo>
                    <a:pt x="21418" y="17263"/>
                  </a:lnTo>
                  <a:lnTo>
                    <a:pt x="21464" y="17306"/>
                  </a:lnTo>
                  <a:lnTo>
                    <a:pt x="21600" y="16173"/>
                  </a:lnTo>
                  <a:lnTo>
                    <a:pt x="21600" y="15191"/>
                  </a:lnTo>
                  <a:lnTo>
                    <a:pt x="21555" y="14165"/>
                  </a:lnTo>
                  <a:lnTo>
                    <a:pt x="21509" y="12862"/>
                  </a:lnTo>
                  <a:close/>
                  <a:moveTo>
                    <a:pt x="6087" y="8610"/>
                  </a:moveTo>
                  <a:lnTo>
                    <a:pt x="6087" y="8610"/>
                  </a:lnTo>
                  <a:lnTo>
                    <a:pt x="6132" y="8567"/>
                  </a:lnTo>
                  <a:lnTo>
                    <a:pt x="6178" y="8439"/>
                  </a:lnTo>
                  <a:lnTo>
                    <a:pt x="6223" y="8354"/>
                  </a:lnTo>
                  <a:lnTo>
                    <a:pt x="6314" y="8311"/>
                  </a:lnTo>
                  <a:lnTo>
                    <a:pt x="6405" y="8354"/>
                  </a:lnTo>
                  <a:lnTo>
                    <a:pt x="6087" y="8610"/>
                  </a:lnTo>
                  <a:close/>
                  <a:moveTo>
                    <a:pt x="6450" y="8781"/>
                  </a:moveTo>
                  <a:lnTo>
                    <a:pt x="6450" y="8781"/>
                  </a:lnTo>
                  <a:lnTo>
                    <a:pt x="6450" y="8738"/>
                  </a:lnTo>
                  <a:lnTo>
                    <a:pt x="6450" y="8696"/>
                  </a:lnTo>
                  <a:lnTo>
                    <a:pt x="6587" y="8482"/>
                  </a:lnTo>
                  <a:lnTo>
                    <a:pt x="6541" y="8610"/>
                  </a:lnTo>
                  <a:lnTo>
                    <a:pt x="6450" y="8781"/>
                  </a:lnTo>
                  <a:close/>
                  <a:moveTo>
                    <a:pt x="8381" y="7264"/>
                  </a:moveTo>
                  <a:lnTo>
                    <a:pt x="8381" y="7264"/>
                  </a:lnTo>
                  <a:lnTo>
                    <a:pt x="8426" y="7456"/>
                  </a:lnTo>
                  <a:lnTo>
                    <a:pt x="8472" y="7627"/>
                  </a:lnTo>
                  <a:lnTo>
                    <a:pt x="8472" y="7670"/>
                  </a:lnTo>
                  <a:lnTo>
                    <a:pt x="8426" y="7670"/>
                  </a:lnTo>
                  <a:lnTo>
                    <a:pt x="8336" y="7627"/>
                  </a:lnTo>
                  <a:lnTo>
                    <a:pt x="8290" y="7585"/>
                  </a:lnTo>
                  <a:lnTo>
                    <a:pt x="8290" y="7307"/>
                  </a:lnTo>
                  <a:lnTo>
                    <a:pt x="8245" y="7008"/>
                  </a:lnTo>
                  <a:lnTo>
                    <a:pt x="8336" y="7050"/>
                  </a:lnTo>
                  <a:lnTo>
                    <a:pt x="8426" y="7050"/>
                  </a:lnTo>
                  <a:lnTo>
                    <a:pt x="8472" y="7050"/>
                  </a:lnTo>
                  <a:lnTo>
                    <a:pt x="8472" y="7093"/>
                  </a:lnTo>
                  <a:lnTo>
                    <a:pt x="8426" y="7136"/>
                  </a:lnTo>
                  <a:lnTo>
                    <a:pt x="8381" y="7179"/>
                  </a:lnTo>
                  <a:lnTo>
                    <a:pt x="8381" y="7264"/>
                  </a:lnTo>
                  <a:close/>
                  <a:moveTo>
                    <a:pt x="9517" y="7798"/>
                  </a:moveTo>
                  <a:lnTo>
                    <a:pt x="9517" y="7798"/>
                  </a:lnTo>
                  <a:lnTo>
                    <a:pt x="9471" y="7798"/>
                  </a:lnTo>
                  <a:lnTo>
                    <a:pt x="9426" y="7798"/>
                  </a:lnTo>
                  <a:lnTo>
                    <a:pt x="9335" y="7713"/>
                  </a:lnTo>
                  <a:lnTo>
                    <a:pt x="9244" y="7627"/>
                  </a:lnTo>
                  <a:lnTo>
                    <a:pt x="9153" y="7542"/>
                  </a:lnTo>
                  <a:lnTo>
                    <a:pt x="9108" y="7542"/>
                  </a:lnTo>
                  <a:lnTo>
                    <a:pt x="9062" y="7499"/>
                  </a:lnTo>
                  <a:lnTo>
                    <a:pt x="9108" y="7456"/>
                  </a:lnTo>
                  <a:lnTo>
                    <a:pt x="9108" y="7350"/>
                  </a:lnTo>
                  <a:lnTo>
                    <a:pt x="9199" y="7307"/>
                  </a:lnTo>
                  <a:lnTo>
                    <a:pt x="9380" y="7350"/>
                  </a:lnTo>
                  <a:lnTo>
                    <a:pt x="9562" y="7456"/>
                  </a:lnTo>
                  <a:lnTo>
                    <a:pt x="9608" y="7499"/>
                  </a:lnTo>
                  <a:lnTo>
                    <a:pt x="9608" y="7585"/>
                  </a:lnTo>
                  <a:lnTo>
                    <a:pt x="9562" y="7670"/>
                  </a:lnTo>
                  <a:lnTo>
                    <a:pt x="9517" y="7798"/>
                  </a:lnTo>
                  <a:close/>
                  <a:moveTo>
                    <a:pt x="10244" y="10597"/>
                  </a:moveTo>
                  <a:lnTo>
                    <a:pt x="10244" y="10597"/>
                  </a:lnTo>
                  <a:lnTo>
                    <a:pt x="10334" y="10768"/>
                  </a:lnTo>
                  <a:lnTo>
                    <a:pt x="10244" y="10597"/>
                  </a:lnTo>
                  <a:close/>
                  <a:moveTo>
                    <a:pt x="10766" y="7969"/>
                  </a:moveTo>
                  <a:lnTo>
                    <a:pt x="10766" y="7969"/>
                  </a:lnTo>
                  <a:lnTo>
                    <a:pt x="10766" y="7926"/>
                  </a:lnTo>
                  <a:lnTo>
                    <a:pt x="10675" y="7884"/>
                  </a:lnTo>
                  <a:lnTo>
                    <a:pt x="10630" y="7841"/>
                  </a:lnTo>
                  <a:lnTo>
                    <a:pt x="10562" y="7798"/>
                  </a:lnTo>
                  <a:lnTo>
                    <a:pt x="10630" y="7798"/>
                  </a:lnTo>
                  <a:lnTo>
                    <a:pt x="10721" y="7841"/>
                  </a:lnTo>
                  <a:lnTo>
                    <a:pt x="10902" y="7969"/>
                  </a:lnTo>
                  <a:lnTo>
                    <a:pt x="10993" y="8012"/>
                  </a:lnTo>
                  <a:lnTo>
                    <a:pt x="10948" y="8055"/>
                  </a:lnTo>
                  <a:lnTo>
                    <a:pt x="10902" y="8097"/>
                  </a:lnTo>
                  <a:lnTo>
                    <a:pt x="10811" y="8055"/>
                  </a:lnTo>
                  <a:lnTo>
                    <a:pt x="10562" y="7969"/>
                  </a:lnTo>
                  <a:lnTo>
                    <a:pt x="10675" y="7969"/>
                  </a:lnTo>
                  <a:lnTo>
                    <a:pt x="10721" y="8012"/>
                  </a:lnTo>
                  <a:lnTo>
                    <a:pt x="10766" y="7969"/>
                  </a:lnTo>
                  <a:close/>
                  <a:moveTo>
                    <a:pt x="11402" y="11879"/>
                  </a:moveTo>
                  <a:lnTo>
                    <a:pt x="11402" y="11879"/>
                  </a:lnTo>
                  <a:lnTo>
                    <a:pt x="11311" y="11964"/>
                  </a:lnTo>
                  <a:lnTo>
                    <a:pt x="11266" y="11964"/>
                  </a:lnTo>
                  <a:lnTo>
                    <a:pt x="11493" y="11708"/>
                  </a:lnTo>
                  <a:lnTo>
                    <a:pt x="11584" y="11580"/>
                  </a:lnTo>
                  <a:lnTo>
                    <a:pt x="11629" y="11452"/>
                  </a:lnTo>
                  <a:lnTo>
                    <a:pt x="11629" y="11323"/>
                  </a:lnTo>
                  <a:lnTo>
                    <a:pt x="11493" y="11281"/>
                  </a:lnTo>
                  <a:lnTo>
                    <a:pt x="11447" y="11238"/>
                  </a:lnTo>
                  <a:lnTo>
                    <a:pt x="11084" y="11153"/>
                  </a:lnTo>
                  <a:lnTo>
                    <a:pt x="11038" y="11153"/>
                  </a:lnTo>
                  <a:lnTo>
                    <a:pt x="10902" y="11153"/>
                  </a:lnTo>
                  <a:lnTo>
                    <a:pt x="10766" y="11067"/>
                  </a:lnTo>
                  <a:lnTo>
                    <a:pt x="10630" y="10982"/>
                  </a:lnTo>
                  <a:lnTo>
                    <a:pt x="11038" y="11110"/>
                  </a:lnTo>
                  <a:lnTo>
                    <a:pt x="11266" y="11195"/>
                  </a:lnTo>
                  <a:lnTo>
                    <a:pt x="11493" y="11281"/>
                  </a:lnTo>
                  <a:lnTo>
                    <a:pt x="11538" y="11281"/>
                  </a:lnTo>
                  <a:lnTo>
                    <a:pt x="11584" y="11323"/>
                  </a:lnTo>
                  <a:lnTo>
                    <a:pt x="11629" y="11323"/>
                  </a:lnTo>
                  <a:lnTo>
                    <a:pt x="11629" y="11366"/>
                  </a:lnTo>
                  <a:lnTo>
                    <a:pt x="11674" y="11452"/>
                  </a:lnTo>
                  <a:lnTo>
                    <a:pt x="11720" y="11537"/>
                  </a:lnTo>
                  <a:lnTo>
                    <a:pt x="11674" y="11580"/>
                  </a:lnTo>
                  <a:lnTo>
                    <a:pt x="11629" y="11580"/>
                  </a:lnTo>
                  <a:lnTo>
                    <a:pt x="11584" y="11580"/>
                  </a:lnTo>
                  <a:lnTo>
                    <a:pt x="11493" y="11708"/>
                  </a:lnTo>
                  <a:lnTo>
                    <a:pt x="11402" y="11879"/>
                  </a:lnTo>
                  <a:close/>
                  <a:moveTo>
                    <a:pt x="11856" y="12178"/>
                  </a:moveTo>
                  <a:lnTo>
                    <a:pt x="11856" y="12178"/>
                  </a:lnTo>
                  <a:lnTo>
                    <a:pt x="11765" y="12135"/>
                  </a:lnTo>
                  <a:lnTo>
                    <a:pt x="11493" y="12050"/>
                  </a:lnTo>
                  <a:lnTo>
                    <a:pt x="11856" y="12178"/>
                  </a:lnTo>
                  <a:close/>
                  <a:moveTo>
                    <a:pt x="11674" y="8055"/>
                  </a:moveTo>
                  <a:lnTo>
                    <a:pt x="11674" y="8055"/>
                  </a:lnTo>
                  <a:lnTo>
                    <a:pt x="11856" y="8226"/>
                  </a:lnTo>
                  <a:lnTo>
                    <a:pt x="11674" y="8055"/>
                  </a:lnTo>
                  <a:close/>
                  <a:moveTo>
                    <a:pt x="13491" y="7350"/>
                  </a:moveTo>
                  <a:lnTo>
                    <a:pt x="13491" y="7350"/>
                  </a:lnTo>
                  <a:lnTo>
                    <a:pt x="13401" y="7585"/>
                  </a:lnTo>
                  <a:lnTo>
                    <a:pt x="13491" y="7350"/>
                  </a:lnTo>
                  <a:close/>
                  <a:moveTo>
                    <a:pt x="13128" y="11110"/>
                  </a:moveTo>
                  <a:lnTo>
                    <a:pt x="13128" y="11110"/>
                  </a:lnTo>
                  <a:lnTo>
                    <a:pt x="13128" y="11067"/>
                  </a:lnTo>
                  <a:lnTo>
                    <a:pt x="13083" y="11024"/>
                  </a:lnTo>
                  <a:lnTo>
                    <a:pt x="13128" y="11024"/>
                  </a:lnTo>
                  <a:lnTo>
                    <a:pt x="13174" y="10982"/>
                  </a:lnTo>
                  <a:lnTo>
                    <a:pt x="13174" y="10853"/>
                  </a:lnTo>
                  <a:lnTo>
                    <a:pt x="13174" y="10811"/>
                  </a:lnTo>
                  <a:lnTo>
                    <a:pt x="13128" y="10768"/>
                  </a:lnTo>
                  <a:lnTo>
                    <a:pt x="13174" y="10640"/>
                  </a:lnTo>
                  <a:lnTo>
                    <a:pt x="13219" y="10554"/>
                  </a:lnTo>
                  <a:lnTo>
                    <a:pt x="13174" y="10469"/>
                  </a:lnTo>
                  <a:lnTo>
                    <a:pt x="13083" y="10362"/>
                  </a:lnTo>
                  <a:lnTo>
                    <a:pt x="13174" y="10426"/>
                  </a:lnTo>
                  <a:lnTo>
                    <a:pt x="13264" y="10512"/>
                  </a:lnTo>
                  <a:lnTo>
                    <a:pt x="13219" y="10554"/>
                  </a:lnTo>
                  <a:lnTo>
                    <a:pt x="13264" y="10554"/>
                  </a:lnTo>
                  <a:lnTo>
                    <a:pt x="13219" y="10853"/>
                  </a:lnTo>
                  <a:lnTo>
                    <a:pt x="13128" y="11110"/>
                  </a:lnTo>
                  <a:close/>
                  <a:moveTo>
                    <a:pt x="13355" y="10063"/>
                  </a:moveTo>
                  <a:lnTo>
                    <a:pt x="13355" y="10063"/>
                  </a:lnTo>
                  <a:lnTo>
                    <a:pt x="13355" y="10106"/>
                  </a:lnTo>
                  <a:lnTo>
                    <a:pt x="13401" y="10148"/>
                  </a:lnTo>
                  <a:lnTo>
                    <a:pt x="13446" y="10640"/>
                  </a:lnTo>
                  <a:lnTo>
                    <a:pt x="13310" y="10106"/>
                  </a:lnTo>
                  <a:lnTo>
                    <a:pt x="13219" y="9636"/>
                  </a:lnTo>
                  <a:lnTo>
                    <a:pt x="13264" y="9465"/>
                  </a:lnTo>
                  <a:lnTo>
                    <a:pt x="13264" y="9422"/>
                  </a:lnTo>
                  <a:lnTo>
                    <a:pt x="13310" y="9422"/>
                  </a:lnTo>
                  <a:lnTo>
                    <a:pt x="13355" y="9465"/>
                  </a:lnTo>
                  <a:lnTo>
                    <a:pt x="13310" y="9550"/>
                  </a:lnTo>
                  <a:lnTo>
                    <a:pt x="13219" y="9636"/>
                  </a:lnTo>
                  <a:lnTo>
                    <a:pt x="13264" y="9764"/>
                  </a:lnTo>
                  <a:lnTo>
                    <a:pt x="13355" y="9849"/>
                  </a:lnTo>
                  <a:lnTo>
                    <a:pt x="13446" y="9892"/>
                  </a:lnTo>
                  <a:lnTo>
                    <a:pt x="13491" y="9977"/>
                  </a:lnTo>
                  <a:lnTo>
                    <a:pt x="13491" y="10020"/>
                  </a:lnTo>
                  <a:lnTo>
                    <a:pt x="13446" y="10020"/>
                  </a:lnTo>
                  <a:lnTo>
                    <a:pt x="13355" y="10063"/>
                  </a:lnTo>
                  <a:close/>
                  <a:moveTo>
                    <a:pt x="13401" y="8866"/>
                  </a:moveTo>
                  <a:lnTo>
                    <a:pt x="13401" y="8866"/>
                  </a:lnTo>
                  <a:lnTo>
                    <a:pt x="13355" y="8909"/>
                  </a:lnTo>
                  <a:lnTo>
                    <a:pt x="13401" y="8866"/>
                  </a:lnTo>
                  <a:lnTo>
                    <a:pt x="13264" y="8738"/>
                  </a:lnTo>
                  <a:lnTo>
                    <a:pt x="13128" y="8525"/>
                  </a:lnTo>
                  <a:lnTo>
                    <a:pt x="13083" y="8439"/>
                  </a:lnTo>
                  <a:lnTo>
                    <a:pt x="13037" y="8311"/>
                  </a:lnTo>
                  <a:lnTo>
                    <a:pt x="13083" y="8268"/>
                  </a:lnTo>
                  <a:lnTo>
                    <a:pt x="13174" y="8226"/>
                  </a:lnTo>
                  <a:lnTo>
                    <a:pt x="13355" y="8055"/>
                  </a:lnTo>
                  <a:lnTo>
                    <a:pt x="13355" y="8097"/>
                  </a:lnTo>
                  <a:lnTo>
                    <a:pt x="13264" y="8183"/>
                  </a:lnTo>
                  <a:lnTo>
                    <a:pt x="13128" y="8482"/>
                  </a:lnTo>
                  <a:lnTo>
                    <a:pt x="13264" y="8525"/>
                  </a:lnTo>
                  <a:lnTo>
                    <a:pt x="13355" y="8610"/>
                  </a:lnTo>
                  <a:lnTo>
                    <a:pt x="13355" y="8653"/>
                  </a:lnTo>
                  <a:lnTo>
                    <a:pt x="13355" y="8696"/>
                  </a:lnTo>
                  <a:lnTo>
                    <a:pt x="13355" y="8781"/>
                  </a:lnTo>
                  <a:lnTo>
                    <a:pt x="13355" y="8824"/>
                  </a:lnTo>
                  <a:lnTo>
                    <a:pt x="13401" y="8824"/>
                  </a:lnTo>
                  <a:lnTo>
                    <a:pt x="13446" y="8781"/>
                  </a:lnTo>
                  <a:lnTo>
                    <a:pt x="13491" y="8781"/>
                  </a:lnTo>
                  <a:lnTo>
                    <a:pt x="13446" y="8824"/>
                  </a:lnTo>
                  <a:lnTo>
                    <a:pt x="13401" y="8866"/>
                  </a:lnTo>
                  <a:close/>
                  <a:moveTo>
                    <a:pt x="16649" y="13524"/>
                  </a:moveTo>
                  <a:lnTo>
                    <a:pt x="16649" y="13524"/>
                  </a:lnTo>
                  <a:lnTo>
                    <a:pt x="16558" y="13652"/>
                  </a:lnTo>
                  <a:lnTo>
                    <a:pt x="16421" y="13695"/>
                  </a:lnTo>
                  <a:lnTo>
                    <a:pt x="16331" y="13695"/>
                  </a:lnTo>
                  <a:lnTo>
                    <a:pt x="16194" y="13652"/>
                  </a:lnTo>
                  <a:lnTo>
                    <a:pt x="15922" y="13524"/>
                  </a:lnTo>
                  <a:lnTo>
                    <a:pt x="15695" y="13374"/>
                  </a:lnTo>
                  <a:lnTo>
                    <a:pt x="15649" y="13332"/>
                  </a:lnTo>
                  <a:lnTo>
                    <a:pt x="15649" y="13204"/>
                  </a:lnTo>
                  <a:lnTo>
                    <a:pt x="15649" y="12990"/>
                  </a:lnTo>
                  <a:lnTo>
                    <a:pt x="15740" y="12819"/>
                  </a:lnTo>
                  <a:lnTo>
                    <a:pt x="15740" y="12691"/>
                  </a:lnTo>
                  <a:lnTo>
                    <a:pt x="15740" y="12648"/>
                  </a:lnTo>
                  <a:lnTo>
                    <a:pt x="15649" y="12648"/>
                  </a:lnTo>
                  <a:lnTo>
                    <a:pt x="15558" y="12648"/>
                  </a:lnTo>
                  <a:lnTo>
                    <a:pt x="15468" y="12605"/>
                  </a:lnTo>
                  <a:lnTo>
                    <a:pt x="15422" y="12563"/>
                  </a:lnTo>
                  <a:lnTo>
                    <a:pt x="15422" y="12520"/>
                  </a:lnTo>
                  <a:lnTo>
                    <a:pt x="15377" y="12477"/>
                  </a:lnTo>
                  <a:lnTo>
                    <a:pt x="15150" y="12349"/>
                  </a:lnTo>
                  <a:lnTo>
                    <a:pt x="14922" y="12178"/>
                  </a:lnTo>
                  <a:lnTo>
                    <a:pt x="14832" y="12093"/>
                  </a:lnTo>
                  <a:lnTo>
                    <a:pt x="14786" y="12050"/>
                  </a:lnTo>
                  <a:lnTo>
                    <a:pt x="14786" y="11964"/>
                  </a:lnTo>
                  <a:lnTo>
                    <a:pt x="14741" y="11836"/>
                  </a:lnTo>
                  <a:lnTo>
                    <a:pt x="14695" y="11793"/>
                  </a:lnTo>
                  <a:lnTo>
                    <a:pt x="14604" y="11751"/>
                  </a:lnTo>
                  <a:lnTo>
                    <a:pt x="14514" y="11751"/>
                  </a:lnTo>
                  <a:lnTo>
                    <a:pt x="14468" y="11708"/>
                  </a:lnTo>
                  <a:lnTo>
                    <a:pt x="14468" y="11580"/>
                  </a:lnTo>
                  <a:lnTo>
                    <a:pt x="14514" y="11409"/>
                  </a:lnTo>
                  <a:lnTo>
                    <a:pt x="14650" y="11153"/>
                  </a:lnTo>
                  <a:lnTo>
                    <a:pt x="14650" y="10939"/>
                  </a:lnTo>
                  <a:lnTo>
                    <a:pt x="14695" y="10853"/>
                  </a:lnTo>
                  <a:lnTo>
                    <a:pt x="14741" y="10682"/>
                  </a:lnTo>
                  <a:lnTo>
                    <a:pt x="14786" y="10597"/>
                  </a:lnTo>
                  <a:lnTo>
                    <a:pt x="14832" y="10554"/>
                  </a:lnTo>
                  <a:lnTo>
                    <a:pt x="14922" y="10512"/>
                  </a:lnTo>
                  <a:lnTo>
                    <a:pt x="15104" y="10554"/>
                  </a:lnTo>
                  <a:lnTo>
                    <a:pt x="15286" y="10597"/>
                  </a:lnTo>
                  <a:lnTo>
                    <a:pt x="15331" y="10682"/>
                  </a:lnTo>
                  <a:lnTo>
                    <a:pt x="15331" y="10725"/>
                  </a:lnTo>
                  <a:lnTo>
                    <a:pt x="15377" y="10853"/>
                  </a:lnTo>
                  <a:lnTo>
                    <a:pt x="15422" y="10896"/>
                  </a:lnTo>
                  <a:lnTo>
                    <a:pt x="15468" y="10896"/>
                  </a:lnTo>
                  <a:lnTo>
                    <a:pt x="15377" y="10939"/>
                  </a:lnTo>
                  <a:lnTo>
                    <a:pt x="15240" y="10982"/>
                  </a:lnTo>
                  <a:lnTo>
                    <a:pt x="15195" y="10982"/>
                  </a:lnTo>
                  <a:lnTo>
                    <a:pt x="15150" y="11067"/>
                  </a:lnTo>
                  <a:lnTo>
                    <a:pt x="15286" y="11153"/>
                  </a:lnTo>
                  <a:lnTo>
                    <a:pt x="15331" y="11238"/>
                  </a:lnTo>
                  <a:lnTo>
                    <a:pt x="15331" y="11281"/>
                  </a:lnTo>
                  <a:lnTo>
                    <a:pt x="15286" y="11323"/>
                  </a:lnTo>
                  <a:lnTo>
                    <a:pt x="15195" y="11323"/>
                  </a:lnTo>
                  <a:lnTo>
                    <a:pt x="15150" y="11366"/>
                  </a:lnTo>
                  <a:lnTo>
                    <a:pt x="15104" y="11366"/>
                  </a:lnTo>
                  <a:lnTo>
                    <a:pt x="15104" y="11409"/>
                  </a:lnTo>
                  <a:lnTo>
                    <a:pt x="15150" y="11409"/>
                  </a:lnTo>
                  <a:lnTo>
                    <a:pt x="15240" y="11452"/>
                  </a:lnTo>
                  <a:lnTo>
                    <a:pt x="15468" y="11623"/>
                  </a:lnTo>
                  <a:lnTo>
                    <a:pt x="15468" y="11665"/>
                  </a:lnTo>
                  <a:lnTo>
                    <a:pt x="15513" y="11708"/>
                  </a:lnTo>
                  <a:lnTo>
                    <a:pt x="15649" y="11708"/>
                  </a:lnTo>
                  <a:lnTo>
                    <a:pt x="15740" y="11708"/>
                  </a:lnTo>
                  <a:lnTo>
                    <a:pt x="15831" y="11751"/>
                  </a:lnTo>
                  <a:lnTo>
                    <a:pt x="15876" y="11793"/>
                  </a:lnTo>
                  <a:lnTo>
                    <a:pt x="15876" y="11879"/>
                  </a:lnTo>
                  <a:lnTo>
                    <a:pt x="15922" y="12007"/>
                  </a:lnTo>
                  <a:lnTo>
                    <a:pt x="15967" y="12007"/>
                  </a:lnTo>
                  <a:lnTo>
                    <a:pt x="16013" y="11879"/>
                  </a:lnTo>
                  <a:lnTo>
                    <a:pt x="16013" y="11836"/>
                  </a:lnTo>
                  <a:lnTo>
                    <a:pt x="16058" y="11793"/>
                  </a:lnTo>
                  <a:lnTo>
                    <a:pt x="16103" y="11793"/>
                  </a:lnTo>
                  <a:lnTo>
                    <a:pt x="16194" y="11879"/>
                  </a:lnTo>
                  <a:lnTo>
                    <a:pt x="16285" y="11922"/>
                  </a:lnTo>
                  <a:lnTo>
                    <a:pt x="16421" y="12007"/>
                  </a:lnTo>
                  <a:lnTo>
                    <a:pt x="16376" y="12050"/>
                  </a:lnTo>
                  <a:lnTo>
                    <a:pt x="16331" y="12093"/>
                  </a:lnTo>
                  <a:lnTo>
                    <a:pt x="16285" y="12221"/>
                  </a:lnTo>
                  <a:lnTo>
                    <a:pt x="16194" y="12306"/>
                  </a:lnTo>
                  <a:lnTo>
                    <a:pt x="16149" y="12349"/>
                  </a:lnTo>
                  <a:lnTo>
                    <a:pt x="16149" y="12392"/>
                  </a:lnTo>
                  <a:lnTo>
                    <a:pt x="16149" y="12434"/>
                  </a:lnTo>
                  <a:lnTo>
                    <a:pt x="16194" y="12477"/>
                  </a:lnTo>
                  <a:lnTo>
                    <a:pt x="16285" y="12563"/>
                  </a:lnTo>
                  <a:lnTo>
                    <a:pt x="16240" y="12477"/>
                  </a:lnTo>
                  <a:lnTo>
                    <a:pt x="16376" y="12605"/>
                  </a:lnTo>
                  <a:lnTo>
                    <a:pt x="16467" y="12648"/>
                  </a:lnTo>
                  <a:lnTo>
                    <a:pt x="16558" y="12691"/>
                  </a:lnTo>
                  <a:lnTo>
                    <a:pt x="16603" y="12776"/>
                  </a:lnTo>
                  <a:lnTo>
                    <a:pt x="16649" y="12904"/>
                  </a:lnTo>
                  <a:lnTo>
                    <a:pt x="16785" y="13204"/>
                  </a:lnTo>
                  <a:lnTo>
                    <a:pt x="16649" y="13524"/>
                  </a:lnTo>
                  <a:close/>
                  <a:moveTo>
                    <a:pt x="16512" y="10853"/>
                  </a:moveTo>
                  <a:lnTo>
                    <a:pt x="16512" y="10853"/>
                  </a:lnTo>
                  <a:lnTo>
                    <a:pt x="16467" y="10853"/>
                  </a:lnTo>
                  <a:lnTo>
                    <a:pt x="16421" y="10811"/>
                  </a:lnTo>
                  <a:lnTo>
                    <a:pt x="16421" y="10725"/>
                  </a:lnTo>
                  <a:lnTo>
                    <a:pt x="16285" y="10554"/>
                  </a:lnTo>
                  <a:lnTo>
                    <a:pt x="16240" y="10319"/>
                  </a:lnTo>
                  <a:lnTo>
                    <a:pt x="16240" y="10148"/>
                  </a:lnTo>
                  <a:lnTo>
                    <a:pt x="16331" y="9977"/>
                  </a:lnTo>
                  <a:lnTo>
                    <a:pt x="16421" y="9764"/>
                  </a:lnTo>
                  <a:lnTo>
                    <a:pt x="16421" y="9807"/>
                  </a:lnTo>
                  <a:lnTo>
                    <a:pt x="16467" y="9935"/>
                  </a:lnTo>
                  <a:lnTo>
                    <a:pt x="16512" y="10020"/>
                  </a:lnTo>
                  <a:lnTo>
                    <a:pt x="16558" y="10020"/>
                  </a:lnTo>
                  <a:lnTo>
                    <a:pt x="16649" y="10063"/>
                  </a:lnTo>
                  <a:lnTo>
                    <a:pt x="16739" y="10234"/>
                  </a:lnTo>
                  <a:lnTo>
                    <a:pt x="16785" y="10469"/>
                  </a:lnTo>
                  <a:lnTo>
                    <a:pt x="16830" y="10640"/>
                  </a:lnTo>
                  <a:lnTo>
                    <a:pt x="16785" y="10725"/>
                  </a:lnTo>
                  <a:lnTo>
                    <a:pt x="16739" y="10768"/>
                  </a:lnTo>
                  <a:lnTo>
                    <a:pt x="16649" y="10811"/>
                  </a:lnTo>
                  <a:lnTo>
                    <a:pt x="16512" y="10853"/>
                  </a:lnTo>
                  <a:close/>
                  <a:moveTo>
                    <a:pt x="17943" y="8866"/>
                  </a:moveTo>
                  <a:lnTo>
                    <a:pt x="17943" y="8866"/>
                  </a:lnTo>
                  <a:lnTo>
                    <a:pt x="17807" y="8738"/>
                  </a:lnTo>
                  <a:lnTo>
                    <a:pt x="17671" y="8610"/>
                  </a:lnTo>
                  <a:lnTo>
                    <a:pt x="17671" y="8567"/>
                  </a:lnTo>
                  <a:lnTo>
                    <a:pt x="17671" y="8482"/>
                  </a:lnTo>
                  <a:lnTo>
                    <a:pt x="17716" y="8183"/>
                  </a:lnTo>
                  <a:lnTo>
                    <a:pt x="17807" y="8140"/>
                  </a:lnTo>
                  <a:lnTo>
                    <a:pt x="17807" y="8012"/>
                  </a:lnTo>
                  <a:lnTo>
                    <a:pt x="17852" y="7926"/>
                  </a:lnTo>
                  <a:lnTo>
                    <a:pt x="17852" y="7884"/>
                  </a:lnTo>
                  <a:lnTo>
                    <a:pt x="17898" y="7884"/>
                  </a:lnTo>
                  <a:lnTo>
                    <a:pt x="17943" y="7926"/>
                  </a:lnTo>
                  <a:lnTo>
                    <a:pt x="17943" y="8012"/>
                  </a:lnTo>
                  <a:lnTo>
                    <a:pt x="17852" y="8183"/>
                  </a:lnTo>
                  <a:lnTo>
                    <a:pt x="17716" y="8311"/>
                  </a:lnTo>
                  <a:lnTo>
                    <a:pt x="17716" y="8354"/>
                  </a:lnTo>
                  <a:lnTo>
                    <a:pt x="17716" y="8396"/>
                  </a:lnTo>
                  <a:lnTo>
                    <a:pt x="17898" y="8781"/>
                  </a:lnTo>
                  <a:lnTo>
                    <a:pt x="17943" y="8866"/>
                  </a:lnTo>
                  <a:close/>
                  <a:moveTo>
                    <a:pt x="17943" y="8866"/>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70" name="AutoShape 52"/>
            <p:cNvSpPr/>
            <p:nvPr/>
          </p:nvSpPr>
          <p:spPr bwMode="auto">
            <a:xfrm>
              <a:off x="7092" y="5416"/>
              <a:ext cx="32" cy="48"/>
            </a:xfrm>
            <a:custGeom>
              <a:rect b="b" l="0" r="r" t="0"/>
              <a:pathLst>
                <a:path h="21600" w="21600">
                  <a:moveTo>
                    <a:pt x="21600" y="0"/>
                  </a:moveTo>
                  <a:lnTo>
                    <a:pt x="21600" y="0"/>
                  </a:lnTo>
                  <a:lnTo>
                    <a:pt x="10800" y="7200"/>
                  </a:lnTo>
                  <a:lnTo>
                    <a:pt x="0" y="21600"/>
                  </a:lnTo>
                  <a:lnTo>
                    <a:pt x="10800" y="21600"/>
                  </a:lnTo>
                  <a:lnTo>
                    <a:pt x="21600" y="144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71" name="AutoShape 53"/>
            <p:cNvSpPr/>
            <p:nvPr/>
          </p:nvSpPr>
          <p:spPr bwMode="auto">
            <a:xfrm>
              <a:off x="6660" y="5753"/>
              <a:ext cx="64" cy="16"/>
            </a:xfrm>
            <a:custGeom>
              <a:rect b="b" l="0" r="r" t="0"/>
              <a:pathLst>
                <a:path h="21600" w="21600">
                  <a:moveTo>
                    <a:pt x="21600" y="0"/>
                  </a:moveTo>
                  <a:lnTo>
                    <a:pt x="21600" y="0"/>
                  </a:lnTo>
                  <a:lnTo>
                    <a:pt x="10800" y="0"/>
                  </a:lnTo>
                  <a:lnTo>
                    <a:pt x="0" y="0"/>
                  </a:lnTo>
                  <a:lnTo>
                    <a:pt x="5400" y="21600"/>
                  </a:lnTo>
                  <a:lnTo>
                    <a:pt x="21600" y="0"/>
                  </a:lnTo>
                  <a:close/>
                  <a:moveTo>
                    <a:pt x="2160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72" name="AutoShape 54"/>
            <p:cNvSpPr/>
            <p:nvPr/>
          </p:nvSpPr>
          <p:spPr bwMode="auto">
            <a:xfrm>
              <a:off x="5099" y="3880"/>
              <a:ext cx="48" cy="88"/>
            </a:xfrm>
            <a:custGeom>
              <a:rect b="b" l="0" r="r" t="0"/>
              <a:pathLst>
                <a:path h="21600" w="21600">
                  <a:moveTo>
                    <a:pt x="7200" y="21600"/>
                  </a:moveTo>
                  <a:lnTo>
                    <a:pt x="7200" y="21600"/>
                  </a:lnTo>
                  <a:lnTo>
                    <a:pt x="14400" y="17673"/>
                  </a:lnTo>
                  <a:lnTo>
                    <a:pt x="14400" y="13745"/>
                  </a:lnTo>
                  <a:lnTo>
                    <a:pt x="21600" y="0"/>
                  </a:lnTo>
                  <a:lnTo>
                    <a:pt x="14400" y="0"/>
                  </a:lnTo>
                  <a:lnTo>
                    <a:pt x="7200" y="3927"/>
                  </a:lnTo>
                  <a:lnTo>
                    <a:pt x="0" y="17673"/>
                  </a:lnTo>
                  <a:lnTo>
                    <a:pt x="0" y="21600"/>
                  </a:lnTo>
                  <a:lnTo>
                    <a:pt x="7200" y="21600"/>
                  </a:lnTo>
                  <a:close/>
                  <a:moveTo>
                    <a:pt x="7200" y="216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73" name="AutoShape 55"/>
            <p:cNvSpPr/>
            <p:nvPr/>
          </p:nvSpPr>
          <p:spPr bwMode="auto">
            <a:xfrm>
              <a:off x="7580" y="4528"/>
              <a:ext cx="128" cy="48"/>
            </a:xfrm>
            <a:custGeom>
              <a:rect b="b" l="0" r="r" t="0"/>
              <a:pathLst>
                <a:path h="21600" w="21600">
                  <a:moveTo>
                    <a:pt x="16200" y="14400"/>
                  </a:moveTo>
                  <a:lnTo>
                    <a:pt x="16200" y="14400"/>
                  </a:lnTo>
                  <a:lnTo>
                    <a:pt x="21600" y="21600"/>
                  </a:lnTo>
                  <a:lnTo>
                    <a:pt x="0" y="0"/>
                  </a:lnTo>
                  <a:lnTo>
                    <a:pt x="16200" y="14400"/>
                  </a:lnTo>
                  <a:close/>
                  <a:moveTo>
                    <a:pt x="16200" y="1440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74" name="AutoShape 56"/>
            <p:cNvSpPr/>
            <p:nvPr/>
          </p:nvSpPr>
          <p:spPr bwMode="auto">
            <a:xfrm>
              <a:off x="0" y="5753"/>
              <a:ext cx="32" cy="616"/>
            </a:xfrm>
            <a:custGeom>
              <a:rect b="b" l="0" r="r" t="0"/>
              <a:pathLst>
                <a:path h="21600" w="21600">
                  <a:moveTo>
                    <a:pt x="0" y="0"/>
                  </a:moveTo>
                  <a:lnTo>
                    <a:pt x="0" y="0"/>
                  </a:lnTo>
                  <a:lnTo>
                    <a:pt x="0" y="3366"/>
                  </a:lnTo>
                  <a:lnTo>
                    <a:pt x="0" y="7294"/>
                  </a:lnTo>
                  <a:lnTo>
                    <a:pt x="0" y="12904"/>
                  </a:lnTo>
                  <a:lnTo>
                    <a:pt x="21600" y="21600"/>
                  </a:lnTo>
                  <a:lnTo>
                    <a:pt x="10800" y="0"/>
                  </a:lnTo>
                  <a:lnTo>
                    <a:pt x="0" y="0"/>
                  </a:lnTo>
                  <a:close/>
                  <a:moveTo>
                    <a:pt x="0" y="0"/>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sp>
          <p:nvSpPr>
            <p:cNvPr id="75" name="AutoShape 57"/>
            <p:cNvSpPr/>
            <p:nvPr/>
          </p:nvSpPr>
          <p:spPr bwMode="auto">
            <a:xfrm>
              <a:off x="32" y="6369"/>
              <a:ext cx="1176" cy="2704"/>
            </a:xfrm>
            <a:custGeom>
              <a:rect b="b" l="0" r="r" t="0"/>
              <a:pathLst>
                <a:path h="21600" w="21600">
                  <a:moveTo>
                    <a:pt x="21600" y="21089"/>
                  </a:moveTo>
                  <a:lnTo>
                    <a:pt x="21600" y="21089"/>
                  </a:lnTo>
                  <a:lnTo>
                    <a:pt x="21306" y="20705"/>
                  </a:lnTo>
                  <a:lnTo>
                    <a:pt x="20718" y="20194"/>
                  </a:lnTo>
                  <a:lnTo>
                    <a:pt x="19543" y="19299"/>
                  </a:lnTo>
                  <a:lnTo>
                    <a:pt x="18073" y="18660"/>
                  </a:lnTo>
                  <a:lnTo>
                    <a:pt x="18073" y="18533"/>
                  </a:lnTo>
                  <a:lnTo>
                    <a:pt x="18073" y="18660"/>
                  </a:lnTo>
                  <a:lnTo>
                    <a:pt x="18073" y="18788"/>
                  </a:lnTo>
                  <a:lnTo>
                    <a:pt x="17486" y="18277"/>
                  </a:lnTo>
                  <a:lnTo>
                    <a:pt x="15722" y="16999"/>
                  </a:lnTo>
                  <a:lnTo>
                    <a:pt x="13665" y="15657"/>
                  </a:lnTo>
                  <a:lnTo>
                    <a:pt x="11902" y="14507"/>
                  </a:lnTo>
                  <a:lnTo>
                    <a:pt x="10727" y="13740"/>
                  </a:lnTo>
                  <a:lnTo>
                    <a:pt x="10139" y="13612"/>
                  </a:lnTo>
                  <a:lnTo>
                    <a:pt x="9845" y="13484"/>
                  </a:lnTo>
                  <a:lnTo>
                    <a:pt x="9551" y="12717"/>
                  </a:lnTo>
                  <a:lnTo>
                    <a:pt x="7935" y="11567"/>
                  </a:lnTo>
                  <a:lnTo>
                    <a:pt x="7641" y="11311"/>
                  </a:lnTo>
                  <a:lnTo>
                    <a:pt x="7347" y="10928"/>
                  </a:lnTo>
                  <a:lnTo>
                    <a:pt x="6465" y="10544"/>
                  </a:lnTo>
                  <a:lnTo>
                    <a:pt x="6171" y="10289"/>
                  </a:lnTo>
                  <a:lnTo>
                    <a:pt x="5290" y="9266"/>
                  </a:lnTo>
                  <a:lnTo>
                    <a:pt x="4408" y="8372"/>
                  </a:lnTo>
                  <a:lnTo>
                    <a:pt x="4702" y="8244"/>
                  </a:lnTo>
                  <a:lnTo>
                    <a:pt x="4702" y="7988"/>
                  </a:lnTo>
                  <a:lnTo>
                    <a:pt x="4408" y="7733"/>
                  </a:lnTo>
                  <a:lnTo>
                    <a:pt x="4114" y="7157"/>
                  </a:lnTo>
                  <a:lnTo>
                    <a:pt x="2939" y="5496"/>
                  </a:lnTo>
                  <a:lnTo>
                    <a:pt x="882" y="2173"/>
                  </a:lnTo>
                  <a:lnTo>
                    <a:pt x="882" y="2301"/>
                  </a:lnTo>
                  <a:lnTo>
                    <a:pt x="0" y="0"/>
                  </a:lnTo>
                  <a:lnTo>
                    <a:pt x="0" y="511"/>
                  </a:lnTo>
                  <a:lnTo>
                    <a:pt x="294" y="1534"/>
                  </a:lnTo>
                  <a:lnTo>
                    <a:pt x="882" y="2684"/>
                  </a:lnTo>
                  <a:lnTo>
                    <a:pt x="2351" y="5496"/>
                  </a:lnTo>
                  <a:lnTo>
                    <a:pt x="4114" y="8372"/>
                  </a:lnTo>
                  <a:lnTo>
                    <a:pt x="5584" y="10033"/>
                  </a:lnTo>
                  <a:lnTo>
                    <a:pt x="7347" y="11695"/>
                  </a:lnTo>
                  <a:lnTo>
                    <a:pt x="11020" y="15018"/>
                  </a:lnTo>
                  <a:lnTo>
                    <a:pt x="15429" y="18149"/>
                  </a:lnTo>
                  <a:lnTo>
                    <a:pt x="20131" y="21089"/>
                  </a:lnTo>
                  <a:lnTo>
                    <a:pt x="21012" y="21472"/>
                  </a:lnTo>
                  <a:lnTo>
                    <a:pt x="21012" y="21600"/>
                  </a:lnTo>
                  <a:lnTo>
                    <a:pt x="21306" y="21600"/>
                  </a:lnTo>
                  <a:lnTo>
                    <a:pt x="21600" y="21089"/>
                  </a:lnTo>
                  <a:close/>
                  <a:moveTo>
                    <a:pt x="21600" y="21089"/>
                  </a:moveTo>
                </a:path>
              </a:pathLst>
            </a:custGeom>
            <a:grpFill/>
            <a:ln>
              <a:noFill/>
            </a:ln>
            <a:extLst>
              <a:ext uri="{91240B29-F687-4F45-9708-019B960494DF}">
                <a14:hiddenLine cap="flat" w="9525">
                  <a:solidFill>
                    <a:srgbClr val="FEFEFE"/>
                  </a:solidFill>
                  <a:round/>
                  <a:headEnd len="med" type="none" w="med"/>
                  <a:tailEnd len="med" type="none" w="me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lt1"/>
                </a:solidFill>
              </a:endParaRPr>
            </a:p>
          </p:txBody>
        </p:sp>
      </p:grpSp>
      <p:sp>
        <p:nvSpPr>
          <p:cNvPr id="76" name="文本框 75"/>
          <p:cNvSpPr txBox="1"/>
          <p:nvPr/>
        </p:nvSpPr>
        <p:spPr>
          <a:xfrm>
            <a:off x="1462286" y="2478266"/>
            <a:ext cx="3383280" cy="914400"/>
          </a:xfrm>
          <a:prstGeom prst="rect">
            <a:avLst/>
          </a:prstGeom>
          <a:noFill/>
          <a:effectLst/>
        </p:spPr>
        <p:txBody>
          <a:bodyPr rtlCol="0" wrap="none">
            <a:spAutoFit/>
          </a:bodyPr>
          <a:lstStyle/>
          <a:p>
            <a:r>
              <a:rPr altLang="en-US" lang="zh-CN" smtClean="0">
                <a:solidFill>
                  <a:srgbClr val="004C80"/>
                </a:solidFill>
                <a:latin charset="-122" panose="020b0503020204020204" pitchFamily="34" typeface="微软雅黑"/>
                <a:ea charset="-122" panose="020b0503020204020204" pitchFamily="34" typeface="微软雅黑"/>
              </a:rPr>
              <a:t> 单击此处输入标题</a:t>
            </a:r>
          </a:p>
          <a:p>
            <a:r>
              <a:rPr altLang="en-US" lang="zh-CN" smtClean="0">
                <a:solidFill>
                  <a:srgbClr val="004C80"/>
                </a:solidFill>
                <a:latin charset="-122" panose="020b0503020204020204" pitchFamily="34" typeface="微软雅黑"/>
                <a:ea charset="-122" panose="020b0503020204020204" pitchFamily="34" typeface="微软雅黑"/>
              </a:rPr>
              <a:t>请在这里输入您的主要叙述内容</a:t>
            </a:r>
          </a:p>
          <a:p>
            <a:r>
              <a:rPr altLang="en-US" lang="zh-CN" smtClean="0">
                <a:solidFill>
                  <a:srgbClr val="004C80"/>
                </a:solidFill>
                <a:latin charset="-122" panose="020b0503020204020204" pitchFamily="34" typeface="微软雅黑"/>
                <a:ea charset="-122" panose="020b0503020204020204" pitchFamily="34" typeface="微软雅黑"/>
              </a:rPr>
              <a:t>请在这里输入您的主要叙述内容</a:t>
            </a:r>
          </a:p>
        </p:txBody>
      </p:sp>
      <p:sp>
        <p:nvSpPr>
          <p:cNvPr id="77" name="文本框 76"/>
          <p:cNvSpPr txBox="1"/>
          <p:nvPr/>
        </p:nvSpPr>
        <p:spPr>
          <a:xfrm>
            <a:off x="1471109" y="5204427"/>
            <a:ext cx="3383280" cy="914400"/>
          </a:xfrm>
          <a:prstGeom prst="rect">
            <a:avLst/>
          </a:prstGeom>
          <a:noFill/>
          <a:effectLst/>
        </p:spPr>
        <p:txBody>
          <a:bodyPr rtlCol="0" wrap="none">
            <a:spAutoFit/>
          </a:bodyPr>
          <a:lstStyle/>
          <a:p>
            <a:r>
              <a:rPr altLang="en-US" lang="zh-CN" smtClean="0">
                <a:solidFill>
                  <a:srgbClr val="004C80"/>
                </a:solidFill>
                <a:latin charset="-122" panose="020b0503020204020204" pitchFamily="34" typeface="微软雅黑"/>
                <a:ea charset="-122" panose="020b0503020204020204" pitchFamily="34" typeface="微软雅黑"/>
              </a:rPr>
              <a:t> 单击此处输入标题</a:t>
            </a:r>
          </a:p>
          <a:p>
            <a:r>
              <a:rPr altLang="en-US" lang="zh-CN" smtClean="0">
                <a:solidFill>
                  <a:srgbClr val="004C80"/>
                </a:solidFill>
                <a:latin charset="-122" panose="020b0503020204020204" pitchFamily="34" typeface="微软雅黑"/>
                <a:ea charset="-122" panose="020b0503020204020204" pitchFamily="34" typeface="微软雅黑"/>
              </a:rPr>
              <a:t>请在这里输入您的主要叙述内容</a:t>
            </a:r>
          </a:p>
          <a:p>
            <a:r>
              <a:rPr altLang="en-US" lang="zh-CN" smtClean="0">
                <a:solidFill>
                  <a:srgbClr val="004C80"/>
                </a:solidFill>
                <a:latin charset="-122" panose="020b0503020204020204" pitchFamily="34" typeface="微软雅黑"/>
                <a:ea charset="-122" panose="020b0503020204020204" pitchFamily="34" typeface="微软雅黑"/>
              </a:rPr>
              <a:t>请在这里输入您的主要叙述内容</a:t>
            </a:r>
          </a:p>
        </p:txBody>
      </p:sp>
      <p:sp>
        <p:nvSpPr>
          <p:cNvPr id="78" name="文本框 77"/>
          <p:cNvSpPr txBox="1"/>
          <p:nvPr/>
        </p:nvSpPr>
        <p:spPr>
          <a:xfrm>
            <a:off x="8773043" y="5204425"/>
            <a:ext cx="3383280" cy="914400"/>
          </a:xfrm>
          <a:prstGeom prst="rect">
            <a:avLst/>
          </a:prstGeom>
          <a:noFill/>
          <a:effectLst/>
        </p:spPr>
        <p:txBody>
          <a:bodyPr rtlCol="0" wrap="none">
            <a:spAutoFit/>
          </a:bodyPr>
          <a:lstStyle/>
          <a:p>
            <a:r>
              <a:rPr altLang="en-US" lang="zh-CN" smtClean="0">
                <a:solidFill>
                  <a:srgbClr val="004C80"/>
                </a:solidFill>
                <a:latin charset="-122" panose="020b0503020204020204" pitchFamily="34" typeface="微软雅黑"/>
                <a:ea charset="-122" panose="020b0503020204020204" pitchFamily="34" typeface="微软雅黑"/>
              </a:rPr>
              <a:t> 单击此处输入标题</a:t>
            </a:r>
          </a:p>
          <a:p>
            <a:r>
              <a:rPr altLang="en-US" lang="zh-CN" smtClean="0">
                <a:solidFill>
                  <a:srgbClr val="004C80"/>
                </a:solidFill>
                <a:latin charset="-122" panose="020b0503020204020204" pitchFamily="34" typeface="微软雅黑"/>
                <a:ea charset="-122" panose="020b0503020204020204" pitchFamily="34" typeface="微软雅黑"/>
              </a:rPr>
              <a:t>请在这里输入您的主要叙述内容</a:t>
            </a:r>
          </a:p>
          <a:p>
            <a:r>
              <a:rPr altLang="en-US" lang="zh-CN" smtClean="0">
                <a:solidFill>
                  <a:srgbClr val="004C80"/>
                </a:solidFill>
                <a:latin charset="-122" panose="020b0503020204020204" pitchFamily="34" typeface="微软雅黑"/>
                <a:ea charset="-122" panose="020b0503020204020204" pitchFamily="34" typeface="微软雅黑"/>
              </a:rPr>
              <a:t>请在这里输入您的主要叙述内容</a:t>
            </a:r>
          </a:p>
        </p:txBody>
      </p:sp>
      <p:sp>
        <p:nvSpPr>
          <p:cNvPr id="79" name="文本框 78"/>
          <p:cNvSpPr txBox="1"/>
          <p:nvPr/>
        </p:nvSpPr>
        <p:spPr>
          <a:xfrm>
            <a:off x="8773043" y="2462490"/>
            <a:ext cx="3383280" cy="914400"/>
          </a:xfrm>
          <a:prstGeom prst="rect">
            <a:avLst/>
          </a:prstGeom>
          <a:noFill/>
          <a:effectLst/>
        </p:spPr>
        <p:txBody>
          <a:bodyPr rtlCol="0" wrap="none">
            <a:spAutoFit/>
          </a:bodyPr>
          <a:lstStyle/>
          <a:p>
            <a:r>
              <a:rPr altLang="en-US" lang="zh-CN" smtClean="0">
                <a:solidFill>
                  <a:srgbClr val="004C80"/>
                </a:solidFill>
                <a:latin charset="-122" panose="020b0503020204020204" pitchFamily="34" typeface="微软雅黑"/>
                <a:ea charset="-122" panose="020b0503020204020204" pitchFamily="34" typeface="微软雅黑"/>
              </a:rPr>
              <a:t> 单击此处输入标题</a:t>
            </a:r>
          </a:p>
          <a:p>
            <a:r>
              <a:rPr altLang="en-US" lang="zh-CN" smtClean="0">
                <a:solidFill>
                  <a:srgbClr val="004C80"/>
                </a:solidFill>
                <a:latin charset="-122" panose="020b0503020204020204" pitchFamily="34" typeface="微软雅黑"/>
                <a:ea charset="-122" panose="020b0503020204020204" pitchFamily="34" typeface="微软雅黑"/>
              </a:rPr>
              <a:t>请在这里输入您的主要叙述内容</a:t>
            </a:r>
          </a:p>
          <a:p>
            <a:r>
              <a:rPr altLang="en-US" lang="zh-CN" smtClean="0">
                <a:solidFill>
                  <a:srgbClr val="004C80"/>
                </a:solidFill>
                <a:latin charset="-122" panose="020b0503020204020204" pitchFamily="34" typeface="微软雅黑"/>
                <a:ea charset="-122" panose="020b0503020204020204" pitchFamily="34" typeface="微软雅黑"/>
              </a:rPr>
              <a:t>请在这里输入您的主要叙述内容</a:t>
            </a:r>
          </a:p>
        </p:txBody>
      </p:sp>
      <p:sp>
        <p:nvSpPr>
          <p:cNvPr id="80" name="文本框 79"/>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410941345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1000" fill="hold" id="7"/>
                                        <p:tgtEl>
                                          <p:spTgt spid="23"/>
                                        </p:tgtEl>
                                        <p:attrNameLst>
                                          <p:attrName>ppt_w</p:attrName>
                                        </p:attrNameLst>
                                      </p:cBhvr>
                                      <p:tavLst>
                                        <p:tav tm="0">
                                          <p:val>
                                            <p:fltVal val="0"/>
                                          </p:val>
                                        </p:tav>
                                        <p:tav tm="100000">
                                          <p:val>
                                            <p:strVal val="#ppt_w"/>
                                          </p:val>
                                        </p:tav>
                                      </p:tavLst>
                                    </p:anim>
                                    <p:anim calcmode="lin" valueType="num">
                                      <p:cBhvr>
                                        <p:cTn dur="1000" fill="hold" id="8"/>
                                        <p:tgtEl>
                                          <p:spTgt spid="23"/>
                                        </p:tgtEl>
                                        <p:attrNameLst>
                                          <p:attrName>ppt_h</p:attrName>
                                        </p:attrNameLst>
                                      </p:cBhvr>
                                      <p:tavLst>
                                        <p:tav tm="0">
                                          <p:val>
                                            <p:fltVal val="0"/>
                                          </p:val>
                                        </p:tav>
                                        <p:tav tm="100000">
                                          <p:val>
                                            <p:strVal val="#ppt_h"/>
                                          </p:val>
                                        </p:tav>
                                      </p:tavLst>
                                    </p:anim>
                                    <p:animEffect filter="fade" transition="in">
                                      <p:cBhvr>
                                        <p:cTn dur="1000" id="9"/>
                                        <p:tgtEl>
                                          <p:spTgt spid="23"/>
                                        </p:tgtEl>
                                      </p:cBhvr>
                                    </p:animEffect>
                                  </p:childTnLst>
                                </p:cTn>
                              </p:par>
                            </p:childTnLst>
                          </p:cTn>
                        </p:par>
                        <p:par>
                          <p:cTn fill="hold" id="10" nodeType="afterGroup">
                            <p:stCondLst>
                              <p:cond delay="1000"/>
                            </p:stCondLst>
                            <p:childTnLst>
                              <p:par>
                                <p:cTn decel="36000" fill="hold" id="11" nodeType="afterEffect" presetClass="entr" presetID="2" presetSubtype="9">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750" fill="hold" id="13"/>
                                        <p:tgtEl>
                                          <p:spTgt spid="11"/>
                                        </p:tgtEl>
                                        <p:attrNameLst>
                                          <p:attrName>ppt_x</p:attrName>
                                        </p:attrNameLst>
                                      </p:cBhvr>
                                      <p:tavLst>
                                        <p:tav tm="0">
                                          <p:val>
                                            <p:strVal val="0-#ppt_w/2"/>
                                          </p:val>
                                        </p:tav>
                                        <p:tav tm="100000">
                                          <p:val>
                                            <p:strVal val="#ppt_x"/>
                                          </p:val>
                                        </p:tav>
                                      </p:tavLst>
                                    </p:anim>
                                    <p:anim calcmode="lin" valueType="num">
                                      <p:cBhvr additive="base">
                                        <p:cTn dur="750" fill="hold" id="14"/>
                                        <p:tgtEl>
                                          <p:spTgt spid="11"/>
                                        </p:tgtEl>
                                        <p:attrNameLst>
                                          <p:attrName>ppt_y</p:attrName>
                                        </p:attrNameLst>
                                      </p:cBhvr>
                                      <p:tavLst>
                                        <p:tav tm="0">
                                          <p:val>
                                            <p:strVal val="0-#ppt_h/2"/>
                                          </p:val>
                                        </p:tav>
                                        <p:tav tm="100000">
                                          <p:val>
                                            <p:strVal val="#ppt_y"/>
                                          </p:val>
                                        </p:tav>
                                      </p:tavLst>
                                    </p:anim>
                                  </p:childTnLst>
                                </p:cTn>
                              </p:par>
                              <p:par>
                                <p:cTn decel="36000" fill="hold" id="15" nodeType="withEffect" presetClass="entr" presetID="2" presetSubtype="3">
                                  <p:stCondLst>
                                    <p:cond delay="25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750" fill="hold" id="17"/>
                                        <p:tgtEl>
                                          <p:spTgt spid="14"/>
                                        </p:tgtEl>
                                        <p:attrNameLst>
                                          <p:attrName>ppt_x</p:attrName>
                                        </p:attrNameLst>
                                      </p:cBhvr>
                                      <p:tavLst>
                                        <p:tav tm="0">
                                          <p:val>
                                            <p:strVal val="1+#ppt_w/2"/>
                                          </p:val>
                                        </p:tav>
                                        <p:tav tm="100000">
                                          <p:val>
                                            <p:strVal val="#ppt_x"/>
                                          </p:val>
                                        </p:tav>
                                      </p:tavLst>
                                    </p:anim>
                                    <p:anim calcmode="lin" valueType="num">
                                      <p:cBhvr additive="base">
                                        <p:cTn dur="750" fill="hold" id="18"/>
                                        <p:tgtEl>
                                          <p:spTgt spid="14"/>
                                        </p:tgtEl>
                                        <p:attrNameLst>
                                          <p:attrName>ppt_y</p:attrName>
                                        </p:attrNameLst>
                                      </p:cBhvr>
                                      <p:tavLst>
                                        <p:tav tm="0">
                                          <p:val>
                                            <p:strVal val="0-#ppt_h/2"/>
                                          </p:val>
                                        </p:tav>
                                        <p:tav tm="100000">
                                          <p:val>
                                            <p:strVal val="#ppt_y"/>
                                          </p:val>
                                        </p:tav>
                                      </p:tavLst>
                                    </p:anim>
                                  </p:childTnLst>
                                </p:cTn>
                              </p:par>
                              <p:par>
                                <p:cTn decel="36000" fill="hold" id="19" nodeType="withEffect" presetClass="entr" presetID="2" presetSubtype="12">
                                  <p:stCondLst>
                                    <p:cond delay="500"/>
                                  </p:stCondLst>
                                  <p:childTnLst>
                                    <p:set>
                                      <p:cBhvr>
                                        <p:cTn dur="1" fill="hold" id="20">
                                          <p:stCondLst>
                                            <p:cond delay="0"/>
                                          </p:stCondLst>
                                        </p:cTn>
                                        <p:tgtEl>
                                          <p:spTgt spid="20"/>
                                        </p:tgtEl>
                                        <p:attrNameLst>
                                          <p:attrName>style.visibility</p:attrName>
                                        </p:attrNameLst>
                                      </p:cBhvr>
                                      <p:to>
                                        <p:strVal val="visible"/>
                                      </p:to>
                                    </p:set>
                                    <p:anim calcmode="lin" valueType="num">
                                      <p:cBhvr additive="base">
                                        <p:cTn dur="750" fill="hold" id="21"/>
                                        <p:tgtEl>
                                          <p:spTgt spid="20"/>
                                        </p:tgtEl>
                                        <p:attrNameLst>
                                          <p:attrName>ppt_x</p:attrName>
                                        </p:attrNameLst>
                                      </p:cBhvr>
                                      <p:tavLst>
                                        <p:tav tm="0">
                                          <p:val>
                                            <p:strVal val="0-#ppt_w/2"/>
                                          </p:val>
                                        </p:tav>
                                        <p:tav tm="100000">
                                          <p:val>
                                            <p:strVal val="#ppt_x"/>
                                          </p:val>
                                        </p:tav>
                                      </p:tavLst>
                                    </p:anim>
                                    <p:anim calcmode="lin" valueType="num">
                                      <p:cBhvr additive="base">
                                        <p:cTn dur="750" fill="hold" id="22"/>
                                        <p:tgtEl>
                                          <p:spTgt spid="20"/>
                                        </p:tgtEl>
                                        <p:attrNameLst>
                                          <p:attrName>ppt_y</p:attrName>
                                        </p:attrNameLst>
                                      </p:cBhvr>
                                      <p:tavLst>
                                        <p:tav tm="0">
                                          <p:val>
                                            <p:strVal val="1+#ppt_h/2"/>
                                          </p:val>
                                        </p:tav>
                                        <p:tav tm="100000">
                                          <p:val>
                                            <p:strVal val="#ppt_y"/>
                                          </p:val>
                                        </p:tav>
                                      </p:tavLst>
                                    </p:anim>
                                  </p:childTnLst>
                                </p:cTn>
                              </p:par>
                              <p:par>
                                <p:cTn decel="36000" fill="hold" id="23" nodeType="withEffect" presetClass="entr" presetID="2" presetSubtype="6">
                                  <p:stCondLst>
                                    <p:cond delay="750"/>
                                  </p:stCondLst>
                                  <p:childTnLst>
                                    <p:set>
                                      <p:cBhvr>
                                        <p:cTn dur="1" fill="hold" id="24">
                                          <p:stCondLst>
                                            <p:cond delay="0"/>
                                          </p:stCondLst>
                                        </p:cTn>
                                        <p:tgtEl>
                                          <p:spTgt spid="17"/>
                                        </p:tgtEl>
                                        <p:attrNameLst>
                                          <p:attrName>style.visibility</p:attrName>
                                        </p:attrNameLst>
                                      </p:cBhvr>
                                      <p:to>
                                        <p:strVal val="visible"/>
                                      </p:to>
                                    </p:set>
                                    <p:anim calcmode="lin" valueType="num">
                                      <p:cBhvr additive="base">
                                        <p:cTn dur="750" fill="hold" id="25"/>
                                        <p:tgtEl>
                                          <p:spTgt spid="17"/>
                                        </p:tgtEl>
                                        <p:attrNameLst>
                                          <p:attrName>ppt_x</p:attrName>
                                        </p:attrNameLst>
                                      </p:cBhvr>
                                      <p:tavLst>
                                        <p:tav tm="0">
                                          <p:val>
                                            <p:strVal val="1+#ppt_w/2"/>
                                          </p:val>
                                        </p:tav>
                                        <p:tav tm="100000">
                                          <p:val>
                                            <p:strVal val="#ppt_x"/>
                                          </p:val>
                                        </p:tav>
                                      </p:tavLst>
                                    </p:anim>
                                    <p:anim calcmode="lin" valueType="num">
                                      <p:cBhvr additive="base">
                                        <p:cTn dur="750" fill="hold" id="26"/>
                                        <p:tgtEl>
                                          <p:spTgt spid="17"/>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0" presetSubtype="0">
                                  <p:stCondLst>
                                    <p:cond delay="0"/>
                                  </p:stCondLst>
                                  <p:childTnLst>
                                    <p:set>
                                      <p:cBhvr>
                                        <p:cTn dur="1" fill="hold" id="29">
                                          <p:stCondLst>
                                            <p:cond delay="0"/>
                                          </p:stCondLst>
                                        </p:cTn>
                                        <p:tgtEl>
                                          <p:spTgt spid="76"/>
                                        </p:tgtEl>
                                        <p:attrNameLst>
                                          <p:attrName>style.visibility</p:attrName>
                                        </p:attrNameLst>
                                      </p:cBhvr>
                                      <p:to>
                                        <p:strVal val="visible"/>
                                      </p:to>
                                    </p:set>
                                    <p:animEffect filter="fade" transition="in">
                                      <p:cBhvr>
                                        <p:cTn dur="500" id="30"/>
                                        <p:tgtEl>
                                          <p:spTgt spid="76"/>
                                        </p:tgtEl>
                                      </p:cBhvr>
                                    </p:animEffect>
                                  </p:childTnLst>
                                </p:cTn>
                              </p:par>
                              <p:par>
                                <p:cTn fill="hold" grpId="0" id="31" nodeType="withEffect" presetClass="entr" presetID="10" presetSubtype="0">
                                  <p:stCondLst>
                                    <p:cond delay="250"/>
                                  </p:stCondLst>
                                  <p:childTnLst>
                                    <p:set>
                                      <p:cBhvr>
                                        <p:cTn dur="1" fill="hold" id="32">
                                          <p:stCondLst>
                                            <p:cond delay="0"/>
                                          </p:stCondLst>
                                        </p:cTn>
                                        <p:tgtEl>
                                          <p:spTgt spid="79"/>
                                        </p:tgtEl>
                                        <p:attrNameLst>
                                          <p:attrName>style.visibility</p:attrName>
                                        </p:attrNameLst>
                                      </p:cBhvr>
                                      <p:to>
                                        <p:strVal val="visible"/>
                                      </p:to>
                                    </p:set>
                                    <p:animEffect filter="fade" transition="in">
                                      <p:cBhvr>
                                        <p:cTn dur="500" id="33"/>
                                        <p:tgtEl>
                                          <p:spTgt spid="79"/>
                                        </p:tgtEl>
                                      </p:cBhvr>
                                    </p:animEffect>
                                  </p:childTnLst>
                                </p:cTn>
                              </p:par>
                              <p:par>
                                <p:cTn fill="hold" grpId="0" id="34" nodeType="withEffect" presetClass="entr" presetID="10" presetSubtype="0">
                                  <p:stCondLst>
                                    <p:cond delay="500"/>
                                  </p:stCondLst>
                                  <p:childTnLst>
                                    <p:set>
                                      <p:cBhvr>
                                        <p:cTn dur="1" fill="hold" id="35">
                                          <p:stCondLst>
                                            <p:cond delay="0"/>
                                          </p:stCondLst>
                                        </p:cTn>
                                        <p:tgtEl>
                                          <p:spTgt spid="77"/>
                                        </p:tgtEl>
                                        <p:attrNameLst>
                                          <p:attrName>style.visibility</p:attrName>
                                        </p:attrNameLst>
                                      </p:cBhvr>
                                      <p:to>
                                        <p:strVal val="visible"/>
                                      </p:to>
                                    </p:set>
                                    <p:animEffect filter="fade" transition="in">
                                      <p:cBhvr>
                                        <p:cTn dur="500" id="36"/>
                                        <p:tgtEl>
                                          <p:spTgt spid="77"/>
                                        </p:tgtEl>
                                      </p:cBhvr>
                                    </p:animEffect>
                                  </p:childTnLst>
                                </p:cTn>
                              </p:par>
                              <p:par>
                                <p:cTn fill="hold" grpId="0" id="37" nodeType="withEffect" presetClass="entr" presetID="10" presetSubtype="0">
                                  <p:stCondLst>
                                    <p:cond delay="750"/>
                                  </p:stCondLst>
                                  <p:childTnLst>
                                    <p:set>
                                      <p:cBhvr>
                                        <p:cTn dur="1" fill="hold" id="38">
                                          <p:stCondLst>
                                            <p:cond delay="0"/>
                                          </p:stCondLst>
                                        </p:cTn>
                                        <p:tgtEl>
                                          <p:spTgt spid="78"/>
                                        </p:tgtEl>
                                        <p:attrNameLst>
                                          <p:attrName>style.visibility</p:attrName>
                                        </p:attrNameLst>
                                      </p:cBhvr>
                                      <p:to>
                                        <p:strVal val="visible"/>
                                      </p:to>
                                    </p:set>
                                    <p:animEffect filter="fade" transition="in">
                                      <p:cBhvr>
                                        <p:cTn dur="500" id="39"/>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P grpId="0" spid="78"/>
      <p:bldP grpId="0" spid="7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4232026" y="2261430"/>
            <a:ext cx="2342025" cy="1807078"/>
            <a:chOff x="4232026" y="2261430"/>
            <a:chExt cx="2342025" cy="1807078"/>
          </a:xfrm>
        </p:grpSpPr>
        <p:sp>
          <p:nvSpPr>
            <p:cNvPr id="33" name="Freeform 7"/>
            <p:cNvSpPr/>
            <p:nvPr/>
          </p:nvSpPr>
          <p:spPr bwMode="auto">
            <a:xfrm>
              <a:off x="4232026" y="2261430"/>
              <a:ext cx="2342025" cy="1807078"/>
            </a:xfrm>
            <a:custGeom>
              <a:gdLst>
                <a:gd fmla="*/ 429 w 455" name="T0"/>
                <a:gd fmla="*/ 60 h 351" name="T1"/>
                <a:gd fmla="*/ 401 w 455" name="T2"/>
                <a:gd fmla="*/ 70 h 351" name="T3"/>
                <a:gd fmla="*/ 372 w 455" name="T4"/>
                <a:gd fmla="*/ 72 h 351" name="T5"/>
                <a:gd fmla="*/ 368 w 455" name="T6"/>
                <a:gd fmla="*/ 70 h 351" name="T7"/>
                <a:gd fmla="*/ 361 w 455" name="T8"/>
                <a:gd fmla="*/ 65 h 351" name="T9"/>
                <a:gd fmla="*/ 351 w 455" name="T10"/>
                <a:gd fmla="*/ 43 h 351" name="T11"/>
                <a:gd fmla="*/ 351 w 455" name="T12"/>
                <a:gd fmla="*/ 42 h 351" name="T13"/>
                <a:gd fmla="*/ 351 w 455" name="T14"/>
                <a:gd fmla="*/ 38 h 351" name="T15"/>
                <a:gd fmla="*/ 351 w 455" name="T16"/>
                <a:gd fmla="*/ 37 h 351" name="T17"/>
                <a:gd fmla="*/ 351 w 455" name="T18"/>
                <a:gd fmla="*/ 35 h 351" name="T19"/>
                <a:gd fmla="*/ 351 w 455" name="T20"/>
                <a:gd fmla="*/ 0 h 351" name="T21"/>
                <a:gd fmla="*/ 0 w 455" name="T22"/>
                <a:gd fmla="*/ 351 h 351" name="T23"/>
                <a:gd fmla="*/ 35 w 455" name="T24"/>
                <a:gd fmla="*/ 351 h 351" name="T25"/>
                <a:gd fmla="*/ 46 w 455" name="T26"/>
                <a:gd fmla="*/ 345 h 351" name="T27"/>
                <a:gd fmla="*/ 46 w 455" name="T28"/>
                <a:gd fmla="*/ 332 h 351" name="T29"/>
                <a:gd fmla="*/ 33 w 455" name="T30"/>
                <a:gd fmla="*/ 294 h 351" name="T31"/>
                <a:gd fmla="*/ 86 w 455" name="T32"/>
                <a:gd fmla="*/ 248 h 351" name="T33"/>
                <a:gd fmla="*/ 138 w 455" name="T34"/>
                <a:gd fmla="*/ 294 h 351" name="T35"/>
                <a:gd fmla="*/ 126 w 455" name="T36"/>
                <a:gd fmla="*/ 332 h 351" name="T37"/>
                <a:gd fmla="*/ 125 w 455" name="T38"/>
                <a:gd fmla="*/ 345 h 351" name="T39"/>
                <a:gd fmla="*/ 137 w 455" name="T40"/>
                <a:gd fmla="*/ 351 h 351" name="T41"/>
                <a:gd fmla="*/ 174 w 455" name="T42"/>
                <a:gd fmla="*/ 351 h 351" name="T43"/>
                <a:gd fmla="*/ 351 w 455" name="T44"/>
                <a:gd fmla="*/ 174 h 351" name="T45"/>
                <a:gd fmla="*/ 351 w 455" name="T46"/>
                <a:gd fmla="*/ 141 h 351" name="T47"/>
                <a:gd fmla="*/ 361 w 455" name="T48"/>
                <a:gd fmla="*/ 118 h 351" name="T49"/>
                <a:gd fmla="*/ 368 w 455" name="T50"/>
                <a:gd fmla="*/ 113 h 351" name="T51"/>
                <a:gd fmla="*/ 372 w 455" name="T52"/>
                <a:gd fmla="*/ 111 h 351" name="T53"/>
                <a:gd fmla="*/ 401 w 455" name="T54"/>
                <a:gd fmla="*/ 113 h 351" name="T55"/>
                <a:gd fmla="*/ 429 w 455" name="T56"/>
                <a:gd fmla="*/ 123 h 351" name="T57"/>
                <a:gd fmla="*/ 455 w 455" name="T58"/>
                <a:gd fmla="*/ 92 h 351" name="T59"/>
                <a:gd fmla="*/ 429 w 455" name="T60"/>
                <a:gd fmla="*/ 60 h 3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51" w="455">
                  <a:moveTo>
                    <a:pt x="429" y="60"/>
                  </a:moveTo>
                  <a:cubicBezTo>
                    <a:pt x="424" y="60"/>
                    <a:pt x="410" y="65"/>
                    <a:pt x="401" y="70"/>
                  </a:cubicBezTo>
                  <a:cubicBezTo>
                    <a:pt x="391" y="75"/>
                    <a:pt x="381" y="76"/>
                    <a:pt x="372" y="72"/>
                  </a:cubicBezTo>
                  <a:cubicBezTo>
                    <a:pt x="370" y="72"/>
                    <a:pt x="369" y="71"/>
                    <a:pt x="368" y="70"/>
                  </a:cubicBezTo>
                  <a:cubicBezTo>
                    <a:pt x="365" y="69"/>
                    <a:pt x="363" y="67"/>
                    <a:pt x="361" y="65"/>
                  </a:cubicBezTo>
                  <a:cubicBezTo>
                    <a:pt x="356" y="60"/>
                    <a:pt x="353" y="52"/>
                    <a:pt x="351" y="43"/>
                  </a:cubicBezTo>
                  <a:cubicBezTo>
                    <a:pt x="351" y="42"/>
                    <a:pt x="351" y="42"/>
                    <a:pt x="351" y="42"/>
                  </a:cubicBezTo>
                  <a:cubicBezTo>
                    <a:pt x="351" y="38"/>
                    <a:pt x="351" y="38"/>
                    <a:pt x="351" y="38"/>
                  </a:cubicBezTo>
                  <a:cubicBezTo>
                    <a:pt x="351" y="37"/>
                    <a:pt x="351" y="37"/>
                    <a:pt x="351" y="37"/>
                  </a:cubicBezTo>
                  <a:cubicBezTo>
                    <a:pt x="351" y="35"/>
                    <a:pt x="351" y="35"/>
                    <a:pt x="351" y="35"/>
                  </a:cubicBezTo>
                  <a:cubicBezTo>
                    <a:pt x="351" y="0"/>
                    <a:pt x="351" y="0"/>
                    <a:pt x="351" y="0"/>
                  </a:cubicBezTo>
                  <a:cubicBezTo>
                    <a:pt x="160" y="6"/>
                    <a:pt x="5" y="160"/>
                    <a:pt x="0" y="351"/>
                  </a:cubicBezTo>
                  <a:cubicBezTo>
                    <a:pt x="35" y="351"/>
                    <a:pt x="35" y="351"/>
                    <a:pt x="35" y="351"/>
                  </a:cubicBezTo>
                  <a:cubicBezTo>
                    <a:pt x="39" y="350"/>
                    <a:pt x="44" y="349"/>
                    <a:pt x="46" y="345"/>
                  </a:cubicBezTo>
                  <a:cubicBezTo>
                    <a:pt x="49" y="340"/>
                    <a:pt x="48" y="335"/>
                    <a:pt x="46" y="332"/>
                  </a:cubicBezTo>
                  <a:cubicBezTo>
                    <a:pt x="44" y="329"/>
                    <a:pt x="33" y="306"/>
                    <a:pt x="33" y="294"/>
                  </a:cubicBezTo>
                  <a:cubicBezTo>
                    <a:pt x="33" y="268"/>
                    <a:pt x="57" y="248"/>
                    <a:pt x="86" y="248"/>
                  </a:cubicBezTo>
                  <a:cubicBezTo>
                    <a:pt x="115" y="248"/>
                    <a:pt x="138" y="268"/>
                    <a:pt x="138" y="294"/>
                  </a:cubicBezTo>
                  <a:cubicBezTo>
                    <a:pt x="138" y="306"/>
                    <a:pt x="127" y="329"/>
                    <a:pt x="126" y="332"/>
                  </a:cubicBezTo>
                  <a:cubicBezTo>
                    <a:pt x="124" y="335"/>
                    <a:pt x="122" y="340"/>
                    <a:pt x="125" y="345"/>
                  </a:cubicBezTo>
                  <a:cubicBezTo>
                    <a:pt x="128" y="349"/>
                    <a:pt x="133" y="351"/>
                    <a:pt x="137" y="351"/>
                  </a:cubicBezTo>
                  <a:cubicBezTo>
                    <a:pt x="174" y="351"/>
                    <a:pt x="174" y="351"/>
                    <a:pt x="174" y="351"/>
                  </a:cubicBezTo>
                  <a:cubicBezTo>
                    <a:pt x="179" y="256"/>
                    <a:pt x="256" y="180"/>
                    <a:pt x="351" y="174"/>
                  </a:cubicBezTo>
                  <a:cubicBezTo>
                    <a:pt x="351" y="141"/>
                    <a:pt x="351" y="141"/>
                    <a:pt x="351" y="141"/>
                  </a:cubicBezTo>
                  <a:cubicBezTo>
                    <a:pt x="352" y="132"/>
                    <a:pt x="356" y="124"/>
                    <a:pt x="361" y="118"/>
                  </a:cubicBezTo>
                  <a:cubicBezTo>
                    <a:pt x="363" y="116"/>
                    <a:pt x="365" y="114"/>
                    <a:pt x="368" y="113"/>
                  </a:cubicBezTo>
                  <a:cubicBezTo>
                    <a:pt x="369" y="112"/>
                    <a:pt x="370" y="112"/>
                    <a:pt x="372" y="111"/>
                  </a:cubicBezTo>
                  <a:cubicBezTo>
                    <a:pt x="381" y="107"/>
                    <a:pt x="391" y="108"/>
                    <a:pt x="401" y="113"/>
                  </a:cubicBezTo>
                  <a:cubicBezTo>
                    <a:pt x="410" y="118"/>
                    <a:pt x="424" y="123"/>
                    <a:pt x="429" y="123"/>
                  </a:cubicBezTo>
                  <a:cubicBezTo>
                    <a:pt x="443" y="123"/>
                    <a:pt x="455" y="109"/>
                    <a:pt x="455" y="92"/>
                  </a:cubicBezTo>
                  <a:cubicBezTo>
                    <a:pt x="455" y="74"/>
                    <a:pt x="443" y="60"/>
                    <a:pt x="429" y="60"/>
                  </a:cubicBezTo>
                  <a:close/>
                </a:path>
              </a:pathLst>
            </a:cu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34" name="矩形 33"/>
            <p:cNvSpPr/>
            <p:nvPr/>
          </p:nvSpPr>
          <p:spPr>
            <a:xfrm>
              <a:off x="4879240" y="2826541"/>
              <a:ext cx="731905" cy="579120"/>
            </a:xfrm>
            <a:prstGeom prst="rect">
              <a:avLst/>
            </a:prstGeom>
            <a:effectLst/>
          </p:spPr>
          <p:txBody>
            <a:bodyPr wrap="square">
              <a:spAutoFit/>
            </a:bodyPr>
            <a:lstStyle/>
            <a:p>
              <a:pPr algn="ctr"/>
              <a:r>
                <a:rPr altLang="zh-CN" lang="en-US" smtClean="0" sz="3200">
                  <a:solidFill>
                    <a:schemeClr val="bg1"/>
                  </a:solidFill>
                  <a:latin charset="0" panose="020b0706040902060204" pitchFamily="34" typeface="Haettenschweiler"/>
                  <a:ea charset="-122" panose="020b0503020204020204" pitchFamily="34" typeface="微软雅黑"/>
                </a:rPr>
                <a:t>01</a:t>
              </a:r>
            </a:p>
          </p:txBody>
        </p:sp>
      </p:grpSp>
      <p:grpSp>
        <p:nvGrpSpPr>
          <p:cNvPr id="35" name="组合 34"/>
          <p:cNvGrpSpPr/>
          <p:nvPr/>
        </p:nvGrpSpPr>
        <p:grpSpPr>
          <a:xfrm>
            <a:off x="6146093" y="2261430"/>
            <a:ext cx="1807078" cy="2315930"/>
            <a:chOff x="6146093" y="2261430"/>
            <a:chExt cx="1807078" cy="2315930"/>
          </a:xfrm>
        </p:grpSpPr>
        <p:sp>
          <p:nvSpPr>
            <p:cNvPr id="36" name="Freeform 6"/>
            <p:cNvSpPr/>
            <p:nvPr/>
          </p:nvSpPr>
          <p:spPr bwMode="auto">
            <a:xfrm>
              <a:off x="6146093" y="2261430"/>
              <a:ext cx="1807078" cy="2315930"/>
            </a:xfrm>
            <a:custGeom>
              <a:gdLst>
                <a:gd fmla="*/ 0 w 351" name="T0"/>
                <a:gd fmla="*/ 0 h 450" name="T1"/>
                <a:gd fmla="*/ 0 w 351" name="T2"/>
                <a:gd fmla="*/ 41 h 450" name="T3"/>
                <a:gd fmla="*/ 6 w 351" name="T4"/>
                <a:gd fmla="*/ 52 h 450" name="T5"/>
                <a:gd fmla="*/ 19 w 351" name="T6"/>
                <a:gd fmla="*/ 52 h 450" name="T7"/>
                <a:gd fmla="*/ 57 w 351" name="T8"/>
                <a:gd fmla="*/ 39 h 450" name="T9"/>
                <a:gd fmla="*/ 103 w 351" name="T10"/>
                <a:gd fmla="*/ 92 h 450" name="T11"/>
                <a:gd fmla="*/ 57 w 351" name="T12"/>
                <a:gd fmla="*/ 144 h 450" name="T13"/>
                <a:gd fmla="*/ 19 w 351" name="T14"/>
                <a:gd fmla="*/ 132 h 450" name="T15"/>
                <a:gd fmla="*/ 6 w 351" name="T16"/>
                <a:gd fmla="*/ 131 h 450" name="T17"/>
                <a:gd fmla="*/ 0 w 351" name="T18"/>
                <a:gd fmla="*/ 143 h 450" name="T19"/>
                <a:gd fmla="*/ 0 w 351" name="T20"/>
                <a:gd fmla="*/ 174 h 450" name="T21"/>
                <a:gd fmla="*/ 177 w 351" name="T22"/>
                <a:gd fmla="*/ 351 h 450" name="T23"/>
                <a:gd fmla="*/ 215 w 351" name="T24"/>
                <a:gd fmla="*/ 351 h 450" name="T25"/>
                <a:gd fmla="*/ 237 w 351" name="T26"/>
                <a:gd fmla="*/ 362 h 450" name="T27"/>
                <a:gd fmla="*/ 242 w 351" name="T28"/>
                <a:gd fmla="*/ 367 h 450" name="T29"/>
                <a:gd fmla="*/ 243 w 351" name="T30"/>
                <a:gd fmla="*/ 369 h 450" name="T31"/>
                <a:gd fmla="*/ 243 w 351" name="T32"/>
                <a:gd fmla="*/ 370 h 450" name="T33"/>
                <a:gd fmla="*/ 244 w 351" name="T34"/>
                <a:gd fmla="*/ 372 h 450" name="T35"/>
                <a:gd fmla="*/ 244 w 351" name="T36"/>
                <a:gd fmla="*/ 372 h 450" name="T37"/>
                <a:gd fmla="*/ 244 w 351" name="T38"/>
                <a:gd fmla="*/ 372 h 450" name="T39"/>
                <a:gd fmla="*/ 246 w 351" name="T40"/>
                <a:gd fmla="*/ 382 h 450" name="T41"/>
                <a:gd fmla="*/ 246 w 351" name="T42"/>
                <a:gd fmla="*/ 382 h 450" name="T43"/>
                <a:gd fmla="*/ 246 w 351" name="T44"/>
                <a:gd fmla="*/ 385 h 450" name="T45"/>
                <a:gd fmla="*/ 246 w 351" name="T46"/>
                <a:gd fmla="*/ 385 h 450" name="T47"/>
                <a:gd fmla="*/ 245 w 351" name="T48"/>
                <a:gd fmla="*/ 392 h 450" name="T49"/>
                <a:gd fmla="*/ 245 w 351" name="T50"/>
                <a:gd fmla="*/ 392 h 450" name="T51"/>
                <a:gd fmla="*/ 244 w 351" name="T52"/>
                <a:gd fmla="*/ 395 h 450" name="T53"/>
                <a:gd fmla="*/ 243 w 351" name="T54"/>
                <a:gd fmla="*/ 396 h 450" name="T55"/>
                <a:gd fmla="*/ 242 w 351" name="T56"/>
                <a:gd fmla="*/ 399 h 450" name="T57"/>
                <a:gd fmla="*/ 232 w 351" name="T58"/>
                <a:gd fmla="*/ 426 h 450" name="T59"/>
                <a:gd fmla="*/ 262 w 351" name="T60"/>
                <a:gd fmla="*/ 450 h 450" name="T61"/>
                <a:gd fmla="*/ 292 w 351" name="T62"/>
                <a:gd fmla="*/ 426 h 450" name="T63"/>
                <a:gd fmla="*/ 282 w 351" name="T64"/>
                <a:gd fmla="*/ 399 h 450" name="T65"/>
                <a:gd fmla="*/ 280 w 351" name="T66"/>
                <a:gd fmla="*/ 396 h 450" name="T67"/>
                <a:gd fmla="*/ 280 w 351" name="T68"/>
                <a:gd fmla="*/ 395 h 450" name="T69"/>
                <a:gd fmla="*/ 279 w 351" name="T70"/>
                <a:gd fmla="*/ 392 h 450" name="T71"/>
                <a:gd fmla="*/ 279 w 351" name="T72"/>
                <a:gd fmla="*/ 392 h 450" name="T73"/>
                <a:gd fmla="*/ 278 w 351" name="T74"/>
                <a:gd fmla="*/ 385 h 450" name="T75"/>
                <a:gd fmla="*/ 278 w 351" name="T76"/>
                <a:gd fmla="*/ 385 h 450" name="T77"/>
                <a:gd fmla="*/ 278 w 351" name="T78"/>
                <a:gd fmla="*/ 382 h 450" name="T79"/>
                <a:gd fmla="*/ 278 w 351" name="T80"/>
                <a:gd fmla="*/ 382 h 450" name="T81"/>
                <a:gd fmla="*/ 280 w 351" name="T82"/>
                <a:gd fmla="*/ 372 h 450" name="T83"/>
                <a:gd fmla="*/ 281 w 351" name="T84"/>
                <a:gd fmla="*/ 370 h 450" name="T85"/>
                <a:gd fmla="*/ 281 w 351" name="T86"/>
                <a:gd fmla="*/ 369 h 450" name="T87"/>
                <a:gd fmla="*/ 282 w 351" name="T88"/>
                <a:gd fmla="*/ 367 h 450" name="T89"/>
                <a:gd fmla="*/ 286 w 351" name="T90"/>
                <a:gd fmla="*/ 362 h 450" name="T91"/>
                <a:gd fmla="*/ 308 w 351" name="T92"/>
                <a:gd fmla="*/ 351 h 450" name="T93"/>
                <a:gd fmla="*/ 308 w 351" name="T94"/>
                <a:gd fmla="*/ 351 h 450" name="T95"/>
                <a:gd fmla="*/ 312 w 351" name="T96"/>
                <a:gd fmla="*/ 351 h 450" name="T97"/>
                <a:gd fmla="*/ 313 w 351" name="T98"/>
                <a:gd fmla="*/ 351 h 450" name="T99"/>
                <a:gd fmla="*/ 316 w 351" name="T100"/>
                <a:gd fmla="*/ 351 h 450" name="T101"/>
                <a:gd fmla="*/ 351 w 351" name="T102"/>
                <a:gd fmla="*/ 351 h 450" name="T103"/>
                <a:gd fmla="*/ 0 w 351" name="T104"/>
                <a:gd fmla="*/ 0 h 45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50" w="351">
                  <a:moveTo>
                    <a:pt x="0" y="0"/>
                  </a:moveTo>
                  <a:cubicBezTo>
                    <a:pt x="0" y="41"/>
                    <a:pt x="0" y="41"/>
                    <a:pt x="0" y="41"/>
                  </a:cubicBezTo>
                  <a:cubicBezTo>
                    <a:pt x="1" y="45"/>
                    <a:pt x="2" y="50"/>
                    <a:pt x="6" y="52"/>
                  </a:cubicBezTo>
                  <a:cubicBezTo>
                    <a:pt x="10" y="54"/>
                    <a:pt x="14" y="54"/>
                    <a:pt x="19" y="52"/>
                  </a:cubicBezTo>
                  <a:cubicBezTo>
                    <a:pt x="22" y="50"/>
                    <a:pt x="45" y="39"/>
                    <a:pt x="57" y="39"/>
                  </a:cubicBezTo>
                  <a:cubicBezTo>
                    <a:pt x="83" y="39"/>
                    <a:pt x="103" y="63"/>
                    <a:pt x="103" y="92"/>
                  </a:cubicBezTo>
                  <a:cubicBezTo>
                    <a:pt x="103" y="121"/>
                    <a:pt x="83" y="144"/>
                    <a:pt x="57" y="144"/>
                  </a:cubicBezTo>
                  <a:cubicBezTo>
                    <a:pt x="45" y="144"/>
                    <a:pt x="22" y="133"/>
                    <a:pt x="19" y="132"/>
                  </a:cubicBezTo>
                  <a:cubicBezTo>
                    <a:pt x="14" y="129"/>
                    <a:pt x="10" y="129"/>
                    <a:pt x="6" y="131"/>
                  </a:cubicBezTo>
                  <a:cubicBezTo>
                    <a:pt x="2" y="134"/>
                    <a:pt x="0" y="139"/>
                    <a:pt x="0" y="143"/>
                  </a:cubicBezTo>
                  <a:cubicBezTo>
                    <a:pt x="0" y="174"/>
                    <a:pt x="0" y="174"/>
                    <a:pt x="0" y="174"/>
                  </a:cubicBezTo>
                  <a:cubicBezTo>
                    <a:pt x="95" y="180"/>
                    <a:pt x="171" y="256"/>
                    <a:pt x="177" y="351"/>
                  </a:cubicBezTo>
                  <a:cubicBezTo>
                    <a:pt x="215" y="351"/>
                    <a:pt x="215" y="351"/>
                    <a:pt x="215" y="351"/>
                  </a:cubicBezTo>
                  <a:cubicBezTo>
                    <a:pt x="224" y="352"/>
                    <a:pt x="232" y="356"/>
                    <a:pt x="237" y="362"/>
                  </a:cubicBezTo>
                  <a:cubicBezTo>
                    <a:pt x="239" y="363"/>
                    <a:pt x="241" y="365"/>
                    <a:pt x="242" y="367"/>
                  </a:cubicBezTo>
                  <a:cubicBezTo>
                    <a:pt x="242" y="368"/>
                    <a:pt x="243" y="369"/>
                    <a:pt x="243" y="369"/>
                  </a:cubicBezTo>
                  <a:cubicBezTo>
                    <a:pt x="243" y="370"/>
                    <a:pt x="243" y="370"/>
                    <a:pt x="243" y="370"/>
                  </a:cubicBezTo>
                  <a:cubicBezTo>
                    <a:pt x="244" y="370"/>
                    <a:pt x="244" y="371"/>
                    <a:pt x="244" y="372"/>
                  </a:cubicBezTo>
                  <a:cubicBezTo>
                    <a:pt x="244" y="372"/>
                    <a:pt x="244" y="372"/>
                    <a:pt x="244" y="372"/>
                  </a:cubicBezTo>
                  <a:cubicBezTo>
                    <a:pt x="244" y="372"/>
                    <a:pt x="244" y="372"/>
                    <a:pt x="244" y="372"/>
                  </a:cubicBezTo>
                  <a:cubicBezTo>
                    <a:pt x="245" y="375"/>
                    <a:pt x="246" y="378"/>
                    <a:pt x="246" y="382"/>
                  </a:cubicBezTo>
                  <a:cubicBezTo>
                    <a:pt x="246" y="382"/>
                    <a:pt x="246" y="382"/>
                    <a:pt x="246" y="382"/>
                  </a:cubicBezTo>
                  <a:cubicBezTo>
                    <a:pt x="246" y="383"/>
                    <a:pt x="246" y="384"/>
                    <a:pt x="246" y="385"/>
                  </a:cubicBezTo>
                  <a:cubicBezTo>
                    <a:pt x="246" y="385"/>
                    <a:pt x="246" y="385"/>
                    <a:pt x="246" y="385"/>
                  </a:cubicBezTo>
                  <a:cubicBezTo>
                    <a:pt x="246" y="387"/>
                    <a:pt x="245" y="390"/>
                    <a:pt x="245" y="392"/>
                  </a:cubicBezTo>
                  <a:cubicBezTo>
                    <a:pt x="245" y="392"/>
                    <a:pt x="245" y="392"/>
                    <a:pt x="245" y="392"/>
                  </a:cubicBezTo>
                  <a:cubicBezTo>
                    <a:pt x="244" y="393"/>
                    <a:pt x="244" y="394"/>
                    <a:pt x="244" y="395"/>
                  </a:cubicBezTo>
                  <a:cubicBezTo>
                    <a:pt x="244" y="396"/>
                    <a:pt x="243" y="396"/>
                    <a:pt x="243" y="396"/>
                  </a:cubicBezTo>
                  <a:cubicBezTo>
                    <a:pt x="243" y="397"/>
                    <a:pt x="242" y="398"/>
                    <a:pt x="242" y="399"/>
                  </a:cubicBezTo>
                  <a:cubicBezTo>
                    <a:pt x="237" y="408"/>
                    <a:pt x="232" y="421"/>
                    <a:pt x="232" y="426"/>
                  </a:cubicBezTo>
                  <a:cubicBezTo>
                    <a:pt x="232" y="439"/>
                    <a:pt x="246" y="450"/>
                    <a:pt x="262" y="450"/>
                  </a:cubicBezTo>
                  <a:cubicBezTo>
                    <a:pt x="278" y="450"/>
                    <a:pt x="292" y="439"/>
                    <a:pt x="292" y="426"/>
                  </a:cubicBezTo>
                  <a:cubicBezTo>
                    <a:pt x="292" y="421"/>
                    <a:pt x="286" y="408"/>
                    <a:pt x="282" y="399"/>
                  </a:cubicBezTo>
                  <a:cubicBezTo>
                    <a:pt x="281" y="398"/>
                    <a:pt x="281" y="397"/>
                    <a:pt x="280" y="396"/>
                  </a:cubicBezTo>
                  <a:cubicBezTo>
                    <a:pt x="280" y="396"/>
                    <a:pt x="280" y="396"/>
                    <a:pt x="280" y="395"/>
                  </a:cubicBezTo>
                  <a:cubicBezTo>
                    <a:pt x="280" y="394"/>
                    <a:pt x="279" y="393"/>
                    <a:pt x="279" y="392"/>
                  </a:cubicBezTo>
                  <a:cubicBezTo>
                    <a:pt x="279" y="392"/>
                    <a:pt x="279" y="392"/>
                    <a:pt x="279" y="392"/>
                  </a:cubicBezTo>
                  <a:cubicBezTo>
                    <a:pt x="278" y="390"/>
                    <a:pt x="278" y="387"/>
                    <a:pt x="278" y="385"/>
                  </a:cubicBezTo>
                  <a:cubicBezTo>
                    <a:pt x="278" y="385"/>
                    <a:pt x="278" y="385"/>
                    <a:pt x="278" y="385"/>
                  </a:cubicBezTo>
                  <a:cubicBezTo>
                    <a:pt x="278" y="384"/>
                    <a:pt x="278" y="383"/>
                    <a:pt x="278" y="382"/>
                  </a:cubicBezTo>
                  <a:cubicBezTo>
                    <a:pt x="278" y="382"/>
                    <a:pt x="278" y="382"/>
                    <a:pt x="278" y="382"/>
                  </a:cubicBezTo>
                  <a:cubicBezTo>
                    <a:pt x="278" y="378"/>
                    <a:pt x="278" y="375"/>
                    <a:pt x="280" y="372"/>
                  </a:cubicBezTo>
                  <a:cubicBezTo>
                    <a:pt x="280" y="371"/>
                    <a:pt x="280" y="370"/>
                    <a:pt x="281" y="370"/>
                  </a:cubicBezTo>
                  <a:cubicBezTo>
                    <a:pt x="281" y="370"/>
                    <a:pt x="281" y="370"/>
                    <a:pt x="281" y="369"/>
                  </a:cubicBezTo>
                  <a:cubicBezTo>
                    <a:pt x="281" y="369"/>
                    <a:pt x="281" y="368"/>
                    <a:pt x="282" y="367"/>
                  </a:cubicBezTo>
                  <a:cubicBezTo>
                    <a:pt x="283" y="365"/>
                    <a:pt x="285" y="363"/>
                    <a:pt x="286" y="362"/>
                  </a:cubicBezTo>
                  <a:cubicBezTo>
                    <a:pt x="292" y="356"/>
                    <a:pt x="299" y="353"/>
                    <a:pt x="308" y="351"/>
                  </a:cubicBezTo>
                  <a:cubicBezTo>
                    <a:pt x="308" y="351"/>
                    <a:pt x="308" y="351"/>
                    <a:pt x="308" y="351"/>
                  </a:cubicBezTo>
                  <a:cubicBezTo>
                    <a:pt x="312" y="351"/>
                    <a:pt x="312" y="351"/>
                    <a:pt x="312" y="351"/>
                  </a:cubicBezTo>
                  <a:cubicBezTo>
                    <a:pt x="313" y="351"/>
                    <a:pt x="313" y="351"/>
                    <a:pt x="313" y="351"/>
                  </a:cubicBezTo>
                  <a:cubicBezTo>
                    <a:pt x="316" y="351"/>
                    <a:pt x="316" y="351"/>
                    <a:pt x="316" y="351"/>
                  </a:cubicBezTo>
                  <a:cubicBezTo>
                    <a:pt x="351" y="351"/>
                    <a:pt x="351" y="351"/>
                    <a:pt x="351" y="351"/>
                  </a:cubicBezTo>
                  <a:cubicBezTo>
                    <a:pt x="345" y="160"/>
                    <a:pt x="191" y="6"/>
                    <a:pt x="0" y="0"/>
                  </a:cubicBezTo>
                  <a:close/>
                </a:path>
              </a:pathLst>
            </a:custGeom>
            <a:solidFill>
              <a:srgbClr val="5ABC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37" name="矩形 36"/>
            <p:cNvSpPr/>
            <p:nvPr/>
          </p:nvSpPr>
          <p:spPr>
            <a:xfrm>
              <a:off x="6836111" y="3030744"/>
              <a:ext cx="731905" cy="579120"/>
            </a:xfrm>
            <a:prstGeom prst="rect">
              <a:avLst/>
            </a:prstGeom>
            <a:effectLst/>
          </p:spPr>
          <p:txBody>
            <a:bodyPr wrap="square">
              <a:spAutoFit/>
            </a:bodyPr>
            <a:lstStyle/>
            <a:p>
              <a:pPr algn="ctr"/>
              <a:r>
                <a:rPr altLang="zh-CN" lang="en-US" smtClean="0" sz="3200">
                  <a:solidFill>
                    <a:schemeClr val="bg1"/>
                  </a:solidFill>
                  <a:latin charset="0" panose="020b0706040902060204" pitchFamily="34" typeface="Haettenschweiler"/>
                  <a:ea charset="-122" panose="020b0503020204020204" pitchFamily="34" typeface="微软雅黑"/>
                </a:rPr>
                <a:t>02</a:t>
              </a:r>
            </a:p>
          </p:txBody>
        </p:sp>
      </p:grpSp>
      <p:grpSp>
        <p:nvGrpSpPr>
          <p:cNvPr id="38" name="组合 37"/>
          <p:cNvGrpSpPr/>
          <p:nvPr/>
        </p:nvGrpSpPr>
        <p:grpSpPr>
          <a:xfrm>
            <a:off x="5611146" y="4176802"/>
            <a:ext cx="2342025" cy="1805773"/>
            <a:chOff x="5611146" y="4176802"/>
            <a:chExt cx="2342025" cy="1805773"/>
          </a:xfrm>
        </p:grpSpPr>
        <p:sp>
          <p:nvSpPr>
            <p:cNvPr id="39" name="Freeform 5"/>
            <p:cNvSpPr/>
            <p:nvPr/>
          </p:nvSpPr>
          <p:spPr bwMode="auto">
            <a:xfrm>
              <a:off x="5611146" y="4176802"/>
              <a:ext cx="2342025" cy="1805773"/>
            </a:xfrm>
            <a:custGeom>
              <a:gdLst>
                <a:gd fmla="*/ 414 w 455" name="T0"/>
                <a:gd fmla="*/ 0 h 351" name="T1"/>
                <a:gd fmla="*/ 404 w 455" name="T2"/>
                <a:gd fmla="*/ 6 h 351" name="T3"/>
                <a:gd fmla="*/ 404 w 455" name="T4"/>
                <a:gd fmla="*/ 18 h 351" name="T5"/>
                <a:gd fmla="*/ 416 w 455" name="T6"/>
                <a:gd fmla="*/ 54 h 351" name="T7"/>
                <a:gd fmla="*/ 366 w 455" name="T8"/>
                <a:gd fmla="*/ 98 h 351" name="T9"/>
                <a:gd fmla="*/ 315 w 455" name="T10"/>
                <a:gd fmla="*/ 54 h 351" name="T11"/>
                <a:gd fmla="*/ 327 w 455" name="T12"/>
                <a:gd fmla="*/ 18 h 351" name="T13"/>
                <a:gd fmla="*/ 328 w 455" name="T14"/>
                <a:gd fmla="*/ 6 h 351" name="T15"/>
                <a:gd fmla="*/ 317 w 455" name="T16"/>
                <a:gd fmla="*/ 0 h 351" name="T17"/>
                <a:gd fmla="*/ 281 w 455" name="T18"/>
                <a:gd fmla="*/ 0 h 351" name="T19"/>
                <a:gd fmla="*/ 104 w 455" name="T20"/>
                <a:gd fmla="*/ 177 h 351" name="T21"/>
                <a:gd fmla="*/ 104 w 455" name="T22"/>
                <a:gd fmla="*/ 215 h 351" name="T23"/>
                <a:gd fmla="*/ 93 w 455" name="T24"/>
                <a:gd fmla="*/ 238 h 351" name="T25"/>
                <a:gd fmla="*/ 87 w 455" name="T26"/>
                <a:gd fmla="*/ 243 h 351" name="T27"/>
                <a:gd fmla="*/ 83 w 455" name="T28"/>
                <a:gd fmla="*/ 245 h 351" name="T29"/>
                <a:gd fmla="*/ 54 w 455" name="T30"/>
                <a:gd fmla="*/ 243 h 351" name="T31"/>
                <a:gd fmla="*/ 26 w 455" name="T32"/>
                <a:gd fmla="*/ 232 h 351" name="T33"/>
                <a:gd fmla="*/ 0 w 455" name="T34"/>
                <a:gd fmla="*/ 264 h 351" name="T35"/>
                <a:gd fmla="*/ 26 w 455" name="T36"/>
                <a:gd fmla="*/ 296 h 351" name="T37"/>
                <a:gd fmla="*/ 54 w 455" name="T38"/>
                <a:gd fmla="*/ 286 h 351" name="T39"/>
                <a:gd fmla="*/ 83 w 455" name="T40"/>
                <a:gd fmla="*/ 284 h 351" name="T41"/>
                <a:gd fmla="*/ 87 w 455" name="T42"/>
                <a:gd fmla="*/ 286 h 351" name="T43"/>
                <a:gd fmla="*/ 93 w 455" name="T44"/>
                <a:gd fmla="*/ 291 h 351" name="T45"/>
                <a:gd fmla="*/ 104 w 455" name="T46"/>
                <a:gd fmla="*/ 312 h 351" name="T47"/>
                <a:gd fmla="*/ 104 w 455" name="T48"/>
                <a:gd fmla="*/ 313 h 351" name="T49"/>
                <a:gd fmla="*/ 104 w 455" name="T50"/>
                <a:gd fmla="*/ 317 h 351" name="T51"/>
                <a:gd fmla="*/ 104 w 455" name="T52"/>
                <a:gd fmla="*/ 318 h 351" name="T53"/>
                <a:gd fmla="*/ 104 w 455" name="T54"/>
                <a:gd fmla="*/ 321 h 351" name="T55"/>
                <a:gd fmla="*/ 104 w 455" name="T56"/>
                <a:gd fmla="*/ 351 h 351" name="T57"/>
                <a:gd fmla="*/ 455 w 455" name="T58"/>
                <a:gd fmla="*/ 0 h 351" name="T59"/>
                <a:gd fmla="*/ 414 w 455" name="T60"/>
                <a:gd fmla="*/ 0 h 3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51" w="455">
                  <a:moveTo>
                    <a:pt x="414" y="0"/>
                  </a:moveTo>
                  <a:cubicBezTo>
                    <a:pt x="410" y="1"/>
                    <a:pt x="406" y="2"/>
                    <a:pt x="404" y="6"/>
                  </a:cubicBezTo>
                  <a:cubicBezTo>
                    <a:pt x="401" y="10"/>
                    <a:pt x="403" y="15"/>
                    <a:pt x="404" y="18"/>
                  </a:cubicBezTo>
                  <a:cubicBezTo>
                    <a:pt x="406" y="20"/>
                    <a:pt x="416" y="42"/>
                    <a:pt x="416" y="54"/>
                  </a:cubicBezTo>
                  <a:cubicBezTo>
                    <a:pt x="416" y="78"/>
                    <a:pt x="394" y="98"/>
                    <a:pt x="366" y="98"/>
                  </a:cubicBezTo>
                  <a:cubicBezTo>
                    <a:pt x="338" y="98"/>
                    <a:pt x="315" y="78"/>
                    <a:pt x="315" y="54"/>
                  </a:cubicBezTo>
                  <a:cubicBezTo>
                    <a:pt x="315" y="42"/>
                    <a:pt x="326" y="20"/>
                    <a:pt x="327" y="18"/>
                  </a:cubicBezTo>
                  <a:cubicBezTo>
                    <a:pt x="329" y="15"/>
                    <a:pt x="331" y="10"/>
                    <a:pt x="328" y="6"/>
                  </a:cubicBezTo>
                  <a:cubicBezTo>
                    <a:pt x="326" y="2"/>
                    <a:pt x="320" y="0"/>
                    <a:pt x="317" y="0"/>
                  </a:cubicBezTo>
                  <a:cubicBezTo>
                    <a:pt x="281" y="0"/>
                    <a:pt x="281" y="0"/>
                    <a:pt x="281" y="0"/>
                  </a:cubicBezTo>
                  <a:cubicBezTo>
                    <a:pt x="275" y="95"/>
                    <a:pt x="199" y="172"/>
                    <a:pt x="104" y="177"/>
                  </a:cubicBezTo>
                  <a:cubicBezTo>
                    <a:pt x="104" y="215"/>
                    <a:pt x="104" y="215"/>
                    <a:pt x="104" y="215"/>
                  </a:cubicBezTo>
                  <a:cubicBezTo>
                    <a:pt x="103" y="224"/>
                    <a:pt x="99" y="232"/>
                    <a:pt x="93" y="238"/>
                  </a:cubicBezTo>
                  <a:cubicBezTo>
                    <a:pt x="92" y="240"/>
                    <a:pt x="89" y="241"/>
                    <a:pt x="87" y="243"/>
                  </a:cubicBezTo>
                  <a:cubicBezTo>
                    <a:pt x="86" y="243"/>
                    <a:pt x="84" y="244"/>
                    <a:pt x="83" y="245"/>
                  </a:cubicBezTo>
                  <a:cubicBezTo>
                    <a:pt x="74" y="248"/>
                    <a:pt x="64" y="248"/>
                    <a:pt x="54" y="243"/>
                  </a:cubicBezTo>
                  <a:cubicBezTo>
                    <a:pt x="45" y="238"/>
                    <a:pt x="30" y="232"/>
                    <a:pt x="26" y="232"/>
                  </a:cubicBezTo>
                  <a:cubicBezTo>
                    <a:pt x="12" y="232"/>
                    <a:pt x="0" y="247"/>
                    <a:pt x="0" y="264"/>
                  </a:cubicBezTo>
                  <a:cubicBezTo>
                    <a:pt x="0" y="282"/>
                    <a:pt x="12" y="296"/>
                    <a:pt x="26" y="296"/>
                  </a:cubicBezTo>
                  <a:cubicBezTo>
                    <a:pt x="30" y="296"/>
                    <a:pt x="45" y="291"/>
                    <a:pt x="54" y="286"/>
                  </a:cubicBezTo>
                  <a:cubicBezTo>
                    <a:pt x="64" y="281"/>
                    <a:pt x="74" y="280"/>
                    <a:pt x="83" y="284"/>
                  </a:cubicBezTo>
                  <a:cubicBezTo>
                    <a:pt x="84" y="284"/>
                    <a:pt x="86" y="285"/>
                    <a:pt x="87" y="286"/>
                  </a:cubicBezTo>
                  <a:cubicBezTo>
                    <a:pt x="89" y="287"/>
                    <a:pt x="92" y="289"/>
                    <a:pt x="93" y="291"/>
                  </a:cubicBezTo>
                  <a:cubicBezTo>
                    <a:pt x="99" y="296"/>
                    <a:pt x="102" y="304"/>
                    <a:pt x="104" y="312"/>
                  </a:cubicBezTo>
                  <a:cubicBezTo>
                    <a:pt x="104" y="313"/>
                    <a:pt x="104" y="313"/>
                    <a:pt x="104" y="313"/>
                  </a:cubicBezTo>
                  <a:cubicBezTo>
                    <a:pt x="104" y="317"/>
                    <a:pt x="104" y="317"/>
                    <a:pt x="104" y="317"/>
                  </a:cubicBezTo>
                  <a:cubicBezTo>
                    <a:pt x="104" y="318"/>
                    <a:pt x="104" y="318"/>
                    <a:pt x="104" y="318"/>
                  </a:cubicBezTo>
                  <a:cubicBezTo>
                    <a:pt x="104" y="321"/>
                    <a:pt x="104" y="321"/>
                    <a:pt x="104" y="321"/>
                  </a:cubicBezTo>
                  <a:cubicBezTo>
                    <a:pt x="104" y="351"/>
                    <a:pt x="104" y="351"/>
                    <a:pt x="104" y="351"/>
                  </a:cubicBezTo>
                  <a:cubicBezTo>
                    <a:pt x="295" y="346"/>
                    <a:pt x="449" y="191"/>
                    <a:pt x="455" y="0"/>
                  </a:cubicBezTo>
                  <a:lnTo>
                    <a:pt x="414" y="0"/>
                  </a:lnTo>
                  <a:close/>
                </a:path>
              </a:pathLst>
            </a:cu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40" name="矩形 39"/>
            <p:cNvSpPr/>
            <p:nvPr/>
          </p:nvSpPr>
          <p:spPr>
            <a:xfrm>
              <a:off x="6636257" y="4950447"/>
              <a:ext cx="731905" cy="579120"/>
            </a:xfrm>
            <a:prstGeom prst="rect">
              <a:avLst/>
            </a:prstGeom>
            <a:effectLst/>
          </p:spPr>
          <p:txBody>
            <a:bodyPr wrap="square">
              <a:spAutoFit/>
            </a:bodyPr>
            <a:lstStyle/>
            <a:p>
              <a:pPr algn="ctr"/>
              <a:r>
                <a:rPr altLang="zh-CN" lang="en-US" smtClean="0" sz="3200">
                  <a:solidFill>
                    <a:schemeClr val="bg1"/>
                  </a:solidFill>
                  <a:latin charset="0" panose="020b0706040902060204" pitchFamily="34" typeface="Haettenschweiler"/>
                  <a:ea charset="-122" panose="020b0503020204020204" pitchFamily="34" typeface="微软雅黑"/>
                </a:rPr>
                <a:t>03</a:t>
              </a:r>
            </a:p>
          </p:txBody>
        </p:sp>
      </p:grpSp>
      <p:grpSp>
        <p:nvGrpSpPr>
          <p:cNvPr id="41" name="组合 40"/>
          <p:cNvGrpSpPr/>
          <p:nvPr/>
        </p:nvGrpSpPr>
        <p:grpSpPr>
          <a:xfrm>
            <a:off x="4232026" y="3640550"/>
            <a:ext cx="1807078" cy="2342025"/>
            <a:chOff x="4232026" y="3640550"/>
            <a:chExt cx="1807078" cy="2342025"/>
          </a:xfrm>
        </p:grpSpPr>
        <p:sp>
          <p:nvSpPr>
            <p:cNvPr id="42" name="Freeform 8"/>
            <p:cNvSpPr/>
            <p:nvPr/>
          </p:nvSpPr>
          <p:spPr bwMode="auto">
            <a:xfrm>
              <a:off x="4232026" y="3640550"/>
              <a:ext cx="1807078" cy="2342025"/>
            </a:xfrm>
            <a:custGeom>
              <a:gdLst>
                <a:gd fmla="*/ 294 w 351" name="T0"/>
                <a:gd fmla="*/ 316 h 455" name="T1"/>
                <a:gd fmla="*/ 332 w 351" name="T2"/>
                <a:gd fmla="*/ 328 h 455" name="T3"/>
                <a:gd fmla="*/ 344 w 351" name="T4"/>
                <a:gd fmla="*/ 329 h 455" name="T5"/>
                <a:gd fmla="*/ 351 w 351" name="T6"/>
                <a:gd fmla="*/ 317 h 455" name="T7"/>
                <a:gd fmla="*/ 351 w 351" name="T8"/>
                <a:gd fmla="*/ 281 h 455" name="T9"/>
                <a:gd fmla="*/ 174 w 351" name="T10"/>
                <a:gd fmla="*/ 104 h 455" name="T11"/>
                <a:gd fmla="*/ 135 w 351" name="T12"/>
                <a:gd fmla="*/ 104 h 455" name="T13"/>
                <a:gd fmla="*/ 107 w 351" name="T14"/>
                <a:gd fmla="*/ 87 h 455" name="T15"/>
                <a:gd fmla="*/ 105 w 351" name="T16"/>
                <a:gd fmla="*/ 83 h 455" name="T17"/>
                <a:gd fmla="*/ 107 w 351" name="T18"/>
                <a:gd fmla="*/ 54 h 455" name="T19"/>
                <a:gd fmla="*/ 118 w 351" name="T20"/>
                <a:gd fmla="*/ 26 h 455" name="T21"/>
                <a:gd fmla="*/ 86 w 351" name="T22"/>
                <a:gd fmla="*/ 0 h 455" name="T23"/>
                <a:gd fmla="*/ 54 w 351" name="T24"/>
                <a:gd fmla="*/ 26 h 455" name="T25"/>
                <a:gd fmla="*/ 64 w 351" name="T26"/>
                <a:gd fmla="*/ 54 h 455" name="T27"/>
                <a:gd fmla="*/ 66 w 351" name="T28"/>
                <a:gd fmla="*/ 83 h 455" name="T29"/>
                <a:gd fmla="*/ 64 w 351" name="T30"/>
                <a:gd fmla="*/ 87 h 455" name="T31"/>
                <a:gd fmla="*/ 37 w 351" name="T32"/>
                <a:gd fmla="*/ 104 h 455" name="T33"/>
                <a:gd fmla="*/ 37 w 351" name="T34"/>
                <a:gd fmla="*/ 104 h 455" name="T35"/>
                <a:gd fmla="*/ 32 w 351" name="T36"/>
                <a:gd fmla="*/ 104 h 455" name="T37"/>
                <a:gd fmla="*/ 31 w 351" name="T38"/>
                <a:gd fmla="*/ 104 h 455" name="T39"/>
                <a:gd fmla="*/ 29 w 351" name="T40"/>
                <a:gd fmla="*/ 104 h 455" name="T41"/>
                <a:gd fmla="*/ 0 w 351" name="T42"/>
                <a:gd fmla="*/ 104 h 455" name="T43"/>
                <a:gd fmla="*/ 351 w 351" name="T44"/>
                <a:gd fmla="*/ 455 h 455" name="T45"/>
                <a:gd fmla="*/ 351 w 351" name="T46"/>
                <a:gd fmla="*/ 419 h 455" name="T47"/>
                <a:gd fmla="*/ 344 w 351" name="T48"/>
                <a:gd fmla="*/ 407 h 455" name="T49"/>
                <a:gd fmla="*/ 332 w 351" name="T50"/>
                <a:gd fmla="*/ 408 h 455" name="T51"/>
                <a:gd fmla="*/ 294 w 351" name="T52"/>
                <a:gd fmla="*/ 421 h 455" name="T53"/>
                <a:gd fmla="*/ 247 w 351" name="T54"/>
                <a:gd fmla="*/ 368 h 455" name="T55"/>
                <a:gd fmla="*/ 294 w 351" name="T56"/>
                <a:gd fmla="*/ 316 h 45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55" w="351">
                  <a:moveTo>
                    <a:pt x="294" y="316"/>
                  </a:moveTo>
                  <a:cubicBezTo>
                    <a:pt x="306" y="316"/>
                    <a:pt x="329" y="327"/>
                    <a:pt x="332" y="328"/>
                  </a:cubicBezTo>
                  <a:cubicBezTo>
                    <a:pt x="336" y="331"/>
                    <a:pt x="341" y="331"/>
                    <a:pt x="344" y="329"/>
                  </a:cubicBezTo>
                  <a:cubicBezTo>
                    <a:pt x="349" y="326"/>
                    <a:pt x="351" y="320"/>
                    <a:pt x="351" y="317"/>
                  </a:cubicBezTo>
                  <a:cubicBezTo>
                    <a:pt x="351" y="281"/>
                    <a:pt x="351" y="281"/>
                    <a:pt x="351" y="281"/>
                  </a:cubicBezTo>
                  <a:cubicBezTo>
                    <a:pt x="256" y="276"/>
                    <a:pt x="179" y="199"/>
                    <a:pt x="174" y="104"/>
                  </a:cubicBezTo>
                  <a:cubicBezTo>
                    <a:pt x="135" y="104"/>
                    <a:pt x="135" y="104"/>
                    <a:pt x="135" y="104"/>
                  </a:cubicBezTo>
                  <a:cubicBezTo>
                    <a:pt x="123" y="102"/>
                    <a:pt x="113" y="96"/>
                    <a:pt x="107" y="87"/>
                  </a:cubicBezTo>
                  <a:cubicBezTo>
                    <a:pt x="106" y="86"/>
                    <a:pt x="106" y="85"/>
                    <a:pt x="105" y="83"/>
                  </a:cubicBezTo>
                  <a:cubicBezTo>
                    <a:pt x="102" y="74"/>
                    <a:pt x="102" y="64"/>
                    <a:pt x="107" y="54"/>
                  </a:cubicBezTo>
                  <a:cubicBezTo>
                    <a:pt x="112" y="45"/>
                    <a:pt x="118" y="31"/>
                    <a:pt x="118" y="26"/>
                  </a:cubicBezTo>
                  <a:cubicBezTo>
                    <a:pt x="118" y="12"/>
                    <a:pt x="103" y="0"/>
                    <a:pt x="86" y="0"/>
                  </a:cubicBezTo>
                  <a:cubicBezTo>
                    <a:pt x="68" y="0"/>
                    <a:pt x="54" y="12"/>
                    <a:pt x="54" y="26"/>
                  </a:cubicBezTo>
                  <a:cubicBezTo>
                    <a:pt x="54" y="31"/>
                    <a:pt x="59" y="45"/>
                    <a:pt x="64" y="54"/>
                  </a:cubicBezTo>
                  <a:cubicBezTo>
                    <a:pt x="69" y="64"/>
                    <a:pt x="70" y="74"/>
                    <a:pt x="66" y="83"/>
                  </a:cubicBezTo>
                  <a:cubicBezTo>
                    <a:pt x="66" y="85"/>
                    <a:pt x="65" y="86"/>
                    <a:pt x="64" y="87"/>
                  </a:cubicBezTo>
                  <a:cubicBezTo>
                    <a:pt x="59" y="96"/>
                    <a:pt x="49" y="102"/>
                    <a:pt x="37" y="104"/>
                  </a:cubicBezTo>
                  <a:cubicBezTo>
                    <a:pt x="37" y="104"/>
                    <a:pt x="37" y="104"/>
                    <a:pt x="37" y="104"/>
                  </a:cubicBezTo>
                  <a:cubicBezTo>
                    <a:pt x="32" y="104"/>
                    <a:pt x="32" y="104"/>
                    <a:pt x="32" y="104"/>
                  </a:cubicBezTo>
                  <a:cubicBezTo>
                    <a:pt x="31" y="104"/>
                    <a:pt x="31" y="104"/>
                    <a:pt x="31" y="104"/>
                  </a:cubicBezTo>
                  <a:cubicBezTo>
                    <a:pt x="29" y="104"/>
                    <a:pt x="29" y="104"/>
                    <a:pt x="29" y="104"/>
                  </a:cubicBezTo>
                  <a:cubicBezTo>
                    <a:pt x="0" y="104"/>
                    <a:pt x="0" y="104"/>
                    <a:pt x="0" y="104"/>
                  </a:cubicBezTo>
                  <a:cubicBezTo>
                    <a:pt x="5" y="295"/>
                    <a:pt x="160" y="450"/>
                    <a:pt x="351" y="455"/>
                  </a:cubicBezTo>
                  <a:cubicBezTo>
                    <a:pt x="351" y="419"/>
                    <a:pt x="351" y="419"/>
                    <a:pt x="351" y="419"/>
                  </a:cubicBezTo>
                  <a:cubicBezTo>
                    <a:pt x="350" y="415"/>
                    <a:pt x="349" y="410"/>
                    <a:pt x="344" y="407"/>
                  </a:cubicBezTo>
                  <a:cubicBezTo>
                    <a:pt x="341" y="405"/>
                    <a:pt x="336" y="406"/>
                    <a:pt x="332" y="408"/>
                  </a:cubicBezTo>
                  <a:cubicBezTo>
                    <a:pt x="329" y="409"/>
                    <a:pt x="306" y="421"/>
                    <a:pt x="294" y="421"/>
                  </a:cubicBezTo>
                  <a:cubicBezTo>
                    <a:pt x="268" y="421"/>
                    <a:pt x="247" y="397"/>
                    <a:pt x="247" y="368"/>
                  </a:cubicBezTo>
                  <a:cubicBezTo>
                    <a:pt x="247" y="339"/>
                    <a:pt x="268" y="316"/>
                    <a:pt x="294" y="316"/>
                  </a:cubicBezTo>
                  <a:close/>
                </a:path>
              </a:pathLst>
            </a:custGeom>
            <a:solidFill>
              <a:srgbClr val="5ABC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 name="矩形 42"/>
            <p:cNvSpPr/>
            <p:nvPr/>
          </p:nvSpPr>
          <p:spPr>
            <a:xfrm>
              <a:off x="4576032" y="4686281"/>
              <a:ext cx="731905" cy="579120"/>
            </a:xfrm>
            <a:prstGeom prst="rect">
              <a:avLst/>
            </a:prstGeom>
            <a:effectLst/>
          </p:spPr>
          <p:txBody>
            <a:bodyPr wrap="square">
              <a:spAutoFit/>
            </a:bodyPr>
            <a:lstStyle/>
            <a:p>
              <a:pPr algn="ctr"/>
              <a:r>
                <a:rPr altLang="zh-CN" lang="en-US" smtClean="0" sz="3200">
                  <a:solidFill>
                    <a:schemeClr val="bg1"/>
                  </a:solidFill>
                  <a:latin charset="0" panose="020b0706040902060204" pitchFamily="34" typeface="Haettenschweiler"/>
                  <a:ea charset="-122" panose="020b0503020204020204" pitchFamily="34" typeface="微软雅黑"/>
                </a:rPr>
                <a:t>04</a:t>
              </a:r>
            </a:p>
          </p:txBody>
        </p:sp>
      </p:grpSp>
      <p:sp>
        <p:nvSpPr>
          <p:cNvPr id="44" name="Freeform 26"/>
          <p:cNvSpPr>
            <a:spLocks noEditPoints="1"/>
          </p:cNvSpPr>
          <p:nvPr/>
        </p:nvSpPr>
        <p:spPr bwMode="auto">
          <a:xfrm>
            <a:off x="5804118" y="3851824"/>
            <a:ext cx="538194" cy="565445"/>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BFBFB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45" name="文本框 44"/>
          <p:cNvSpPr txBox="1"/>
          <p:nvPr/>
        </p:nvSpPr>
        <p:spPr>
          <a:xfrm>
            <a:off x="941388" y="2425700"/>
            <a:ext cx="3738880" cy="1005840"/>
          </a:xfrm>
          <a:prstGeom prst="rect">
            <a:avLst/>
          </a:prstGeom>
          <a:noFill/>
          <a:effectLst/>
        </p:spPr>
        <p:txBody>
          <a:bodyPr rtlCol="0" wrap="none">
            <a:spAutoFit/>
          </a:bodyPr>
          <a:lstStyle/>
          <a:p>
            <a:r>
              <a:rPr altLang="en-US" lang="zh-CN" sz="2000">
                <a:solidFill>
                  <a:srgbClr val="247CAE"/>
                </a:solidFill>
                <a:latin charset="-122" panose="020b0503020204020204" pitchFamily="34" typeface="微软雅黑"/>
                <a:ea charset="-122" panose="020b0503020204020204" pitchFamily="34" typeface="微软雅黑"/>
              </a:rPr>
              <a:t>单击此处输入标题</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id="46" name="文本框 45"/>
          <p:cNvSpPr txBox="1"/>
          <p:nvPr/>
        </p:nvSpPr>
        <p:spPr>
          <a:xfrm>
            <a:off x="941388" y="4775178"/>
            <a:ext cx="3738880" cy="1005840"/>
          </a:xfrm>
          <a:prstGeom prst="rect">
            <a:avLst/>
          </a:prstGeom>
          <a:noFill/>
          <a:effectLst/>
        </p:spPr>
        <p:txBody>
          <a:bodyPr rtlCol="0" wrap="none">
            <a:spAutoFit/>
          </a:bodyPr>
          <a:lstStyle/>
          <a:p>
            <a:r>
              <a:rPr altLang="en-US" lang="zh-CN" sz="2000">
                <a:solidFill>
                  <a:srgbClr val="5ABCD2"/>
                </a:solidFill>
                <a:latin charset="-122" panose="020b0503020204020204" pitchFamily="34" typeface="微软雅黑"/>
                <a:ea charset="-122" panose="020b0503020204020204" pitchFamily="34" typeface="微软雅黑"/>
              </a:rPr>
              <a:t>单击此处输入标题</a:t>
            </a:r>
          </a:p>
          <a:p>
            <a:r>
              <a:rPr altLang="en-US" lang="zh-CN" sz="2000">
                <a:solidFill>
                  <a:srgbClr val="5ABCD2"/>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5ABCD2"/>
                </a:solidFill>
                <a:latin charset="-122" panose="020b0503020204020204" pitchFamily="34" typeface="微软雅黑"/>
                <a:ea charset="-122" panose="020b0503020204020204" pitchFamily="34" typeface="微软雅黑"/>
              </a:rPr>
              <a:t>请在这里输入您的主要叙述内容</a:t>
            </a:r>
          </a:p>
        </p:txBody>
      </p:sp>
      <p:sp>
        <p:nvSpPr>
          <p:cNvPr id="47" name="文本框 46"/>
          <p:cNvSpPr txBox="1"/>
          <p:nvPr/>
        </p:nvSpPr>
        <p:spPr>
          <a:xfrm>
            <a:off x="8917738" y="2534227"/>
            <a:ext cx="3738880" cy="1005840"/>
          </a:xfrm>
          <a:prstGeom prst="rect">
            <a:avLst/>
          </a:prstGeom>
          <a:noFill/>
          <a:effectLst/>
        </p:spPr>
        <p:txBody>
          <a:bodyPr rtlCol="0" wrap="none">
            <a:spAutoFit/>
          </a:bodyPr>
          <a:lstStyle/>
          <a:p>
            <a:r>
              <a:rPr altLang="en-US" lang="zh-CN" sz="2000">
                <a:solidFill>
                  <a:srgbClr val="5ABCD2"/>
                </a:solidFill>
                <a:latin charset="-122" panose="020b0503020204020204" pitchFamily="34" typeface="微软雅黑"/>
                <a:ea charset="-122" panose="020b0503020204020204" pitchFamily="34" typeface="微软雅黑"/>
              </a:rPr>
              <a:t>单击此处输入标题</a:t>
            </a:r>
          </a:p>
          <a:p>
            <a:r>
              <a:rPr altLang="en-US" lang="zh-CN" sz="2000">
                <a:solidFill>
                  <a:srgbClr val="5ABCD2"/>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5ABCD2"/>
                </a:solidFill>
                <a:latin charset="-122" panose="020b0503020204020204" pitchFamily="34" typeface="微软雅黑"/>
                <a:ea charset="-122" panose="020b0503020204020204" pitchFamily="34" typeface="微软雅黑"/>
              </a:rPr>
              <a:t>请在这里输入您的主要叙述内容</a:t>
            </a:r>
          </a:p>
        </p:txBody>
      </p:sp>
      <p:sp>
        <p:nvSpPr>
          <p:cNvPr id="48" name="文本框 47"/>
          <p:cNvSpPr txBox="1"/>
          <p:nvPr/>
        </p:nvSpPr>
        <p:spPr>
          <a:xfrm>
            <a:off x="8917738" y="4883704"/>
            <a:ext cx="3738880" cy="1005840"/>
          </a:xfrm>
          <a:prstGeom prst="rect">
            <a:avLst/>
          </a:prstGeom>
          <a:noFill/>
          <a:effectLst/>
        </p:spPr>
        <p:txBody>
          <a:bodyPr rtlCol="0" wrap="none">
            <a:spAutoFit/>
          </a:bodyPr>
          <a:lstStyle/>
          <a:p>
            <a:r>
              <a:rPr altLang="en-US" lang="zh-CN" sz="2000">
                <a:solidFill>
                  <a:srgbClr val="247CAE"/>
                </a:solidFill>
                <a:latin charset="-122" panose="020b0503020204020204" pitchFamily="34" typeface="微软雅黑"/>
                <a:ea charset="-122" panose="020b0503020204020204" pitchFamily="34" typeface="微软雅黑"/>
              </a:rPr>
              <a:t>单击此处输入标题</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id="25" name="文本框 24"/>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关键技术</a:t>
            </a:r>
          </a:p>
        </p:txBody>
      </p:sp>
    </p:spTree>
    <p:extLst>
      <p:ext uri="{BB962C8B-B14F-4D97-AF65-F5344CB8AC3E}">
        <p14:creationId val="2787626913"/>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25333" fill="hold" id="5" nodeType="withEffect" presetClass="entr" presetID="2" presetSubtype="9">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750" fill="hold" id="7"/>
                                        <p:tgtEl>
                                          <p:spTgt spid="32"/>
                                        </p:tgtEl>
                                        <p:attrNameLst>
                                          <p:attrName>ppt_x</p:attrName>
                                        </p:attrNameLst>
                                      </p:cBhvr>
                                      <p:tavLst>
                                        <p:tav tm="0">
                                          <p:val>
                                            <p:strVal val="0-#ppt_w/2"/>
                                          </p:val>
                                        </p:tav>
                                        <p:tav tm="100000">
                                          <p:val>
                                            <p:strVal val="#ppt_x"/>
                                          </p:val>
                                        </p:tav>
                                      </p:tavLst>
                                    </p:anim>
                                    <p:anim calcmode="lin" valueType="num">
                                      <p:cBhvr additive="base">
                                        <p:cTn dur="750" fill="hold" id="8"/>
                                        <p:tgtEl>
                                          <p:spTgt spid="32"/>
                                        </p:tgtEl>
                                        <p:attrNameLst>
                                          <p:attrName>ppt_y</p:attrName>
                                        </p:attrNameLst>
                                      </p:cBhvr>
                                      <p:tavLst>
                                        <p:tav tm="0">
                                          <p:val>
                                            <p:strVal val="0-#ppt_h/2"/>
                                          </p:val>
                                        </p:tav>
                                        <p:tav tm="100000">
                                          <p:val>
                                            <p:strVal val="#ppt_y"/>
                                          </p:val>
                                        </p:tav>
                                      </p:tavLst>
                                    </p:anim>
                                  </p:childTnLst>
                                </p:cTn>
                              </p:par>
                              <p:par>
                                <p:cTn decel="25333" fill="hold" id="9" nodeType="withEffect" presetClass="entr" presetID="2" presetSubtype="3">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additive="base">
                                        <p:cTn dur="750" fill="hold" id="11"/>
                                        <p:tgtEl>
                                          <p:spTgt spid="35"/>
                                        </p:tgtEl>
                                        <p:attrNameLst>
                                          <p:attrName>ppt_x</p:attrName>
                                        </p:attrNameLst>
                                      </p:cBhvr>
                                      <p:tavLst>
                                        <p:tav tm="0">
                                          <p:val>
                                            <p:strVal val="1+#ppt_w/2"/>
                                          </p:val>
                                        </p:tav>
                                        <p:tav tm="100000">
                                          <p:val>
                                            <p:strVal val="#ppt_x"/>
                                          </p:val>
                                        </p:tav>
                                      </p:tavLst>
                                    </p:anim>
                                    <p:anim calcmode="lin" valueType="num">
                                      <p:cBhvr additive="base">
                                        <p:cTn dur="750" fill="hold" id="12"/>
                                        <p:tgtEl>
                                          <p:spTgt spid="35"/>
                                        </p:tgtEl>
                                        <p:attrNameLst>
                                          <p:attrName>ppt_y</p:attrName>
                                        </p:attrNameLst>
                                      </p:cBhvr>
                                      <p:tavLst>
                                        <p:tav tm="0">
                                          <p:val>
                                            <p:strVal val="0-#ppt_h/2"/>
                                          </p:val>
                                        </p:tav>
                                        <p:tav tm="100000">
                                          <p:val>
                                            <p:strVal val="#ppt_y"/>
                                          </p:val>
                                        </p:tav>
                                      </p:tavLst>
                                    </p:anim>
                                  </p:childTnLst>
                                </p:cTn>
                              </p:par>
                              <p:par>
                                <p:cTn decel="25333" fill="hold" id="13" nodeType="withEffect" presetClass="entr" presetID="2" presetSubtype="12">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750" fill="hold" id="15"/>
                                        <p:tgtEl>
                                          <p:spTgt spid="41"/>
                                        </p:tgtEl>
                                        <p:attrNameLst>
                                          <p:attrName>ppt_x</p:attrName>
                                        </p:attrNameLst>
                                      </p:cBhvr>
                                      <p:tavLst>
                                        <p:tav tm="0">
                                          <p:val>
                                            <p:strVal val="0-#ppt_w/2"/>
                                          </p:val>
                                        </p:tav>
                                        <p:tav tm="100000">
                                          <p:val>
                                            <p:strVal val="#ppt_x"/>
                                          </p:val>
                                        </p:tav>
                                      </p:tavLst>
                                    </p:anim>
                                    <p:anim calcmode="lin" valueType="num">
                                      <p:cBhvr additive="base">
                                        <p:cTn dur="750" fill="hold" id="16"/>
                                        <p:tgtEl>
                                          <p:spTgt spid="41"/>
                                        </p:tgtEl>
                                        <p:attrNameLst>
                                          <p:attrName>ppt_y</p:attrName>
                                        </p:attrNameLst>
                                      </p:cBhvr>
                                      <p:tavLst>
                                        <p:tav tm="0">
                                          <p:val>
                                            <p:strVal val="1+#ppt_h/2"/>
                                          </p:val>
                                        </p:tav>
                                        <p:tav tm="100000">
                                          <p:val>
                                            <p:strVal val="#ppt_y"/>
                                          </p:val>
                                        </p:tav>
                                      </p:tavLst>
                                    </p:anim>
                                  </p:childTnLst>
                                </p:cTn>
                              </p:par>
                              <p:par>
                                <p:cTn decel="25333" fill="hold" id="17" nodeType="withEffect" presetClass="entr" presetID="2" presetSubtype="6">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750" fill="hold" id="19"/>
                                        <p:tgtEl>
                                          <p:spTgt spid="38"/>
                                        </p:tgtEl>
                                        <p:attrNameLst>
                                          <p:attrName>ppt_x</p:attrName>
                                        </p:attrNameLst>
                                      </p:cBhvr>
                                      <p:tavLst>
                                        <p:tav tm="0">
                                          <p:val>
                                            <p:strVal val="1+#ppt_w/2"/>
                                          </p:val>
                                        </p:tav>
                                        <p:tav tm="100000">
                                          <p:val>
                                            <p:strVal val="#ppt_x"/>
                                          </p:val>
                                        </p:tav>
                                      </p:tavLst>
                                    </p:anim>
                                    <p:anim calcmode="lin" valueType="num">
                                      <p:cBhvr additive="base">
                                        <p:cTn dur="750" fill="hold" id="20"/>
                                        <p:tgtEl>
                                          <p:spTgt spid="38"/>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750"/>
                            </p:stCondLst>
                            <p:childTnLst>
                              <p:par>
                                <p:cTn fill="hold" grpId="0" id="22" nodeType="afterEffect" presetClass="entr" presetID="10" presetSubtype="0">
                                  <p:stCondLst>
                                    <p:cond delay="0"/>
                                  </p:stCondLst>
                                  <p:childTnLst>
                                    <p:set>
                                      <p:cBhvr>
                                        <p:cTn dur="1" fill="hold" id="23">
                                          <p:stCondLst>
                                            <p:cond delay="0"/>
                                          </p:stCondLst>
                                        </p:cTn>
                                        <p:tgtEl>
                                          <p:spTgt spid="44"/>
                                        </p:tgtEl>
                                        <p:attrNameLst>
                                          <p:attrName>style.visibility</p:attrName>
                                        </p:attrNameLst>
                                      </p:cBhvr>
                                      <p:to>
                                        <p:strVal val="visible"/>
                                      </p:to>
                                    </p:set>
                                    <p:animEffect filter="fade" transition="in">
                                      <p:cBhvr>
                                        <p:cTn dur="500" id="24"/>
                                        <p:tgtEl>
                                          <p:spTgt spid="44"/>
                                        </p:tgtEl>
                                      </p:cBhvr>
                                    </p:animEffect>
                                  </p:childTnLst>
                                </p:cTn>
                              </p:par>
                            </p:childTnLst>
                          </p:cTn>
                        </p:par>
                        <p:par>
                          <p:cTn fill="hold" id="25" nodeType="afterGroup">
                            <p:stCondLst>
                              <p:cond delay="1250"/>
                            </p:stCondLst>
                            <p:childTnLst>
                              <p:par>
                                <p:cTn fill="hold" grpId="0" id="26" nodeType="afterEffect" presetClass="entr" presetID="22" presetSubtype="8">
                                  <p:stCondLst>
                                    <p:cond delay="0"/>
                                  </p:stCondLst>
                                  <p:childTnLst>
                                    <p:set>
                                      <p:cBhvr>
                                        <p:cTn dur="1" fill="hold" id="27">
                                          <p:stCondLst>
                                            <p:cond delay="0"/>
                                          </p:stCondLst>
                                        </p:cTn>
                                        <p:tgtEl>
                                          <p:spTgt spid="45"/>
                                        </p:tgtEl>
                                        <p:attrNameLst>
                                          <p:attrName>style.visibility</p:attrName>
                                        </p:attrNameLst>
                                      </p:cBhvr>
                                      <p:to>
                                        <p:strVal val="visible"/>
                                      </p:to>
                                    </p:set>
                                    <p:animEffect filter="wipe(left)" transition="in">
                                      <p:cBhvr>
                                        <p:cTn dur="500" id="28"/>
                                        <p:tgtEl>
                                          <p:spTgt spid="45"/>
                                        </p:tgtEl>
                                      </p:cBhvr>
                                    </p:animEffect>
                                  </p:childTnLst>
                                </p:cTn>
                              </p:par>
                            </p:childTnLst>
                          </p:cTn>
                        </p:par>
                        <p:par>
                          <p:cTn fill="hold" id="29" nodeType="afterGroup">
                            <p:stCondLst>
                              <p:cond delay="1750"/>
                            </p:stCondLst>
                            <p:childTnLst>
                              <p:par>
                                <p:cTn fill="hold" grpId="0" id="30" nodeType="afterEffect" presetClass="entr" presetID="22" presetSubtype="8">
                                  <p:stCondLst>
                                    <p:cond delay="0"/>
                                  </p:stCondLst>
                                  <p:childTnLst>
                                    <p:set>
                                      <p:cBhvr>
                                        <p:cTn dur="1" fill="hold" id="31">
                                          <p:stCondLst>
                                            <p:cond delay="0"/>
                                          </p:stCondLst>
                                        </p:cTn>
                                        <p:tgtEl>
                                          <p:spTgt spid="47"/>
                                        </p:tgtEl>
                                        <p:attrNameLst>
                                          <p:attrName>style.visibility</p:attrName>
                                        </p:attrNameLst>
                                      </p:cBhvr>
                                      <p:to>
                                        <p:strVal val="visible"/>
                                      </p:to>
                                    </p:set>
                                    <p:animEffect filter="wipe(left)" transition="in">
                                      <p:cBhvr>
                                        <p:cTn dur="500" id="32"/>
                                        <p:tgtEl>
                                          <p:spTgt spid="47"/>
                                        </p:tgtEl>
                                      </p:cBhvr>
                                    </p:animEffect>
                                  </p:childTnLst>
                                </p:cTn>
                              </p:par>
                            </p:childTnLst>
                          </p:cTn>
                        </p:par>
                        <p:par>
                          <p:cTn fill="hold" id="33" nodeType="afterGroup">
                            <p:stCondLst>
                              <p:cond delay="2250"/>
                            </p:stCondLst>
                            <p:childTnLst>
                              <p:par>
                                <p:cTn fill="hold" grpId="0" id="34" nodeType="afterEffect" presetClass="entr" presetID="22" presetSubtype="8">
                                  <p:stCondLst>
                                    <p:cond delay="0"/>
                                  </p:stCondLst>
                                  <p:childTnLst>
                                    <p:set>
                                      <p:cBhvr>
                                        <p:cTn dur="1" fill="hold" id="35">
                                          <p:stCondLst>
                                            <p:cond delay="0"/>
                                          </p:stCondLst>
                                        </p:cTn>
                                        <p:tgtEl>
                                          <p:spTgt spid="46"/>
                                        </p:tgtEl>
                                        <p:attrNameLst>
                                          <p:attrName>style.visibility</p:attrName>
                                        </p:attrNameLst>
                                      </p:cBhvr>
                                      <p:to>
                                        <p:strVal val="visible"/>
                                      </p:to>
                                    </p:set>
                                    <p:animEffect filter="wipe(left)" transition="in">
                                      <p:cBhvr>
                                        <p:cTn dur="500" id="36"/>
                                        <p:tgtEl>
                                          <p:spTgt spid="46"/>
                                        </p:tgtEl>
                                      </p:cBhvr>
                                    </p:animEffect>
                                  </p:childTnLst>
                                </p:cTn>
                              </p:par>
                            </p:childTnLst>
                          </p:cTn>
                        </p:par>
                        <p:par>
                          <p:cTn fill="hold" id="37" nodeType="afterGroup">
                            <p:stCondLst>
                              <p:cond delay="2750"/>
                            </p:stCondLst>
                            <p:childTnLst>
                              <p:par>
                                <p:cTn fill="hold" grpId="0" id="38" nodeType="afterEffect" presetClass="entr" presetID="22" presetSubtype="8">
                                  <p:stCondLst>
                                    <p:cond delay="0"/>
                                  </p:stCondLst>
                                  <p:childTnLst>
                                    <p:set>
                                      <p:cBhvr>
                                        <p:cTn dur="1" fill="hold" id="39">
                                          <p:stCondLst>
                                            <p:cond delay="0"/>
                                          </p:stCondLst>
                                        </p:cTn>
                                        <p:tgtEl>
                                          <p:spTgt spid="48"/>
                                        </p:tgtEl>
                                        <p:attrNameLst>
                                          <p:attrName>style.visibility</p:attrName>
                                        </p:attrNameLst>
                                      </p:cBhvr>
                                      <p:to>
                                        <p:strVal val="visible"/>
                                      </p:to>
                                    </p:set>
                                    <p:animEffect filter="wipe(left)" transition="in">
                                      <p:cBhvr>
                                        <p:cTn dur="500" id="40"/>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7"/>
      <p:bldP grpId="0" spid="4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10" name="图片 9"/>
          <p:cNvPicPr>
            <a:picLocks noChangeAspect="1"/>
          </p:cNvPicPr>
          <p:nvPr/>
        </p:nvPicPr>
        <p:blipFill>
          <a:blip r:embed="rId4">
            <a:extLst>
              <a:ext uri="{28A0092B-C50C-407E-A947-70E740481C1C}">
                <a14:useLocalDpi val="0"/>
              </a:ext>
            </a:extLst>
          </a:blip>
          <a:srcRect b="15152" l="22545"/>
          <a:stretch>
            <a:fillRect/>
          </a:stretch>
        </p:blipFill>
        <p:spPr>
          <a:xfrm>
            <a:off x="4973782" y="1"/>
            <a:ext cx="7218217" cy="4744368"/>
          </a:xfrm>
          <a:prstGeom prst="rect">
            <a:avLst/>
          </a:prstGeom>
        </p:spPr>
      </p:pic>
      <p:pic>
        <p:nvPicPr>
          <p:cNvPr id="13" name="图片 12"/>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sp>
        <p:nvSpPr>
          <p:cNvPr id="14" name="文本框 21"/>
          <p:cNvSpPr>
            <a:spLocks noChangeArrowheads="1"/>
          </p:cNvSpPr>
          <p:nvPr/>
        </p:nvSpPr>
        <p:spPr bwMode="auto">
          <a:xfrm>
            <a:off x="3464334" y="3327914"/>
            <a:ext cx="3840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804">
              <a:defRPr/>
            </a:pPr>
            <a:r>
              <a:rPr altLang="en-US" b="1" kern="0" lang="zh-CN" smtClean="0" sz="7200">
                <a:solidFill>
                  <a:srgbClr val="59A0C2"/>
                </a:solidFill>
                <a:latin charset="-122" panose="02010509060101010101" pitchFamily="49" typeface="幼圆"/>
                <a:ea charset="-122" panose="02010509060101010101" pitchFamily="49" typeface="幼圆"/>
              </a:rPr>
              <a:t>添加标题</a:t>
            </a:r>
          </a:p>
        </p:txBody>
      </p:sp>
      <p:cxnSp>
        <p:nvCxnSpPr>
          <p:cNvPr id="15" name="直接连接符 14"/>
          <p:cNvCxnSpPr/>
          <p:nvPr/>
        </p:nvCxnSpPr>
        <p:spPr>
          <a:xfrm flipH="1">
            <a:off x="3069738" y="3285762"/>
            <a:ext cx="4680000" cy="0"/>
          </a:xfrm>
          <a:prstGeom prst="line">
            <a:avLst/>
          </a:prstGeom>
          <a:ln w="19050">
            <a:solidFill>
              <a:srgbClr val="40A1DB"/>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425861" y="2362432"/>
            <a:ext cx="3713381" cy="914400"/>
          </a:xfrm>
          <a:prstGeom prst="rect">
            <a:avLst/>
          </a:prstGeom>
          <a:noFill/>
          <a:effectLst/>
        </p:spPr>
        <p:txBody>
          <a:bodyPr rtlCol="0" wrap="none">
            <a:spAutoFit/>
          </a:bodyPr>
          <a:lstStyle/>
          <a:p>
            <a:r>
              <a:rPr altLang="zh-CN" b="1" lang="en-US" smtClean="0" sz="5400">
                <a:solidFill>
                  <a:srgbClr val="59A0C2"/>
                </a:solidFill>
                <a:latin charset="0" panose="02020503030404060203" pitchFamily="18" typeface="Kartika"/>
                <a:ea charset="-122" panose="02000000000000000000" pitchFamily="2" typeface="方正兰亭超细黑简体"/>
                <a:cs charset="0" panose="02020503030404060203" pitchFamily="18" typeface="Kartika"/>
              </a:rPr>
              <a:t>PART     03</a:t>
            </a:r>
          </a:p>
        </p:txBody>
      </p:sp>
      <p:sp>
        <p:nvSpPr>
          <p:cNvPr id="17" name="文本框 21"/>
          <p:cNvSpPr>
            <a:spLocks noChangeArrowheads="1"/>
          </p:cNvSpPr>
          <p:nvPr/>
        </p:nvSpPr>
        <p:spPr bwMode="auto">
          <a:xfrm>
            <a:off x="3464332" y="3327914"/>
            <a:ext cx="3840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804">
              <a:defRPr/>
            </a:pPr>
            <a:r>
              <a:rPr altLang="en-US" b="1" kern="0" lang="zh-CN" smtClean="0" sz="7200">
                <a:solidFill>
                  <a:srgbClr val="59A0C2"/>
                </a:solidFill>
                <a:latin charset="-122" panose="02010509060101010101" pitchFamily="49" typeface="幼圆"/>
                <a:ea charset="-122" panose="02010509060101010101" pitchFamily="49" typeface="幼圆"/>
              </a:rPr>
              <a:t>添加标题</a:t>
            </a:r>
          </a:p>
        </p:txBody>
      </p:sp>
    </p:spTree>
    <p:extLst>
      <p:ext uri="{BB962C8B-B14F-4D97-AF65-F5344CB8AC3E}">
        <p14:creationId val="3841149871"/>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12">
                                  <p:stCondLst>
                                    <p:cond delay="0"/>
                                  </p:stCondLst>
                                  <p:childTnLst>
                                    <p:set>
                                      <p:cBhvr>
                                        <p:cTn dur="1" fill="hold" id="6">
                                          <p:stCondLst>
                                            <p:cond delay="0"/>
                                          </p:stCondLst>
                                        </p:cTn>
                                        <p:tgtEl>
                                          <p:spTgt spid="10"/>
                                        </p:tgtEl>
                                        <p:attrNameLst>
                                          <p:attrName>style.visibility</p:attrName>
                                        </p:attrNameLst>
                                      </p:cBhvr>
                                      <p:to>
                                        <p:strVal val="visible"/>
                                      </p:to>
                                    </p:set>
                                    <p:animEffect filter="strips(downLeft)"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14" presetSubtype="10">
                                  <p:stCondLst>
                                    <p:cond delay="0"/>
                                  </p:stCondLst>
                                  <p:childTnLst>
                                    <p:set>
                                      <p:cBhvr>
                                        <p:cTn dur="1" fill="hold" id="10">
                                          <p:stCondLst>
                                            <p:cond delay="0"/>
                                          </p:stCondLst>
                                        </p:cTn>
                                        <p:tgtEl>
                                          <p:spTgt spid="13"/>
                                        </p:tgtEl>
                                        <p:attrNameLst>
                                          <p:attrName>style.visibility</p:attrName>
                                        </p:attrNameLst>
                                      </p:cBhvr>
                                      <p:to>
                                        <p:strVal val="visible"/>
                                      </p:to>
                                    </p:set>
                                    <p:animEffect filter="randombar(horizontal)" transition="in">
                                      <p:cBhvr>
                                        <p:cTn dur="500" id="11"/>
                                        <p:tgtEl>
                                          <p:spTgt spid="13"/>
                                        </p:tgtEl>
                                      </p:cBhvr>
                                    </p:animEffect>
                                  </p:childTnLst>
                                </p:cTn>
                              </p:par>
                            </p:childTnLst>
                          </p:cTn>
                        </p:par>
                        <p:par>
                          <p:cTn fill="hold" id="12" nodeType="afterGroup">
                            <p:stCondLst>
                              <p:cond delay="1500"/>
                            </p:stCondLst>
                            <p:childTnLst>
                              <p:par>
                                <p:cTn fill="hold" grpId="0" id="13" nodeType="afterEffect" presetClass="entr" presetID="52" presetSubtype="0">
                                  <p:stCondLst>
                                    <p:cond delay="0"/>
                                  </p:stCondLst>
                                  <p:childTnLst>
                                    <p:set>
                                      <p:cBhvr>
                                        <p:cTn dur="1" fill="hold" id="14">
                                          <p:stCondLst>
                                            <p:cond delay="0"/>
                                          </p:stCondLst>
                                        </p:cTn>
                                        <p:tgtEl>
                                          <p:spTgt spid="16"/>
                                        </p:tgtEl>
                                        <p:attrNameLst>
                                          <p:attrName>style.visibility</p:attrName>
                                        </p:attrNameLst>
                                      </p:cBhvr>
                                      <p:to>
                                        <p:strVal val="visible"/>
                                      </p:to>
                                    </p:set>
                                    <p:animScale>
                                      <p:cBhvr>
                                        <p:cTn decel="50000" dur="1000" fill="hold" id="15">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16"/>
                                        </p:tgtEl>
                                        <p:attrNameLst>
                                          <p:attrName>ppt_x</p:attrName>
                                          <p:attrName>ppt_y</p:attrName>
                                        </p:attrNameLst>
                                      </p:cBhvr>
                                    </p:animMotion>
                                    <p:animEffect filter="fade" transition="in">
                                      <p:cBhvr>
                                        <p:cTn dur="1000" id="17"/>
                                        <p:tgtEl>
                                          <p:spTgt spid="16"/>
                                        </p:tgtEl>
                                      </p:cBhvr>
                                    </p:animEffect>
                                  </p:childTnLst>
                                </p:cTn>
                              </p:par>
                            </p:childTnLst>
                          </p:cTn>
                        </p:par>
                        <p:par>
                          <p:cTn fill="hold" id="18" nodeType="afterGroup">
                            <p:stCondLst>
                              <p:cond delay="2500"/>
                            </p:stCondLst>
                            <p:childTnLst>
                              <p:par>
                                <p:cTn fill="hold" grpId="1" id="19" nodeType="afterEffect" presetClass="emph" presetID="26" presetSubtype="0">
                                  <p:stCondLst>
                                    <p:cond delay="0"/>
                                  </p:stCondLst>
                                  <p:childTnLst>
                                    <p:animEffect filter="fade" transition="out">
                                      <p:cBhvr>
                                        <p:cTn dur="500" id="20" tmFilter="0, 0; .2, .5; .8, .5; 1, 0"/>
                                        <p:tgtEl>
                                          <p:spTgt spid="16"/>
                                        </p:tgtEl>
                                      </p:cBhvr>
                                    </p:animEffect>
                                    <p:animScale>
                                      <p:cBhvr>
                                        <p:cTn autoRev="1" dur="250" fill="hold" id="21"/>
                                        <p:tgtEl>
                                          <p:spTgt spid="16"/>
                                        </p:tgtEl>
                                      </p:cBhvr>
                                      <p:by x="105000" y="105000"/>
                                    </p:animScale>
                                  </p:childTnLst>
                                </p:cTn>
                              </p:par>
                            </p:childTnLst>
                          </p:cTn>
                        </p:par>
                        <p:par>
                          <p:cTn fill="hold" id="22" nodeType="afterGroup">
                            <p:stCondLst>
                              <p:cond delay="3000"/>
                            </p:stCondLst>
                            <p:childTnLst>
                              <p:par>
                                <p:cTn fill="hold" id="23" nodeType="afterEffect" presetClass="entr" presetID="16" presetSubtype="37">
                                  <p:stCondLst>
                                    <p:cond delay="0"/>
                                  </p:stCondLst>
                                  <p:childTnLst>
                                    <p:set>
                                      <p:cBhvr>
                                        <p:cTn dur="1" fill="hold" id="24">
                                          <p:stCondLst>
                                            <p:cond delay="0"/>
                                          </p:stCondLst>
                                        </p:cTn>
                                        <p:tgtEl>
                                          <p:spTgt spid="15"/>
                                        </p:tgtEl>
                                        <p:attrNameLst>
                                          <p:attrName>style.visibility</p:attrName>
                                        </p:attrNameLst>
                                      </p:cBhvr>
                                      <p:to>
                                        <p:strVal val="visible"/>
                                      </p:to>
                                    </p:set>
                                    <p:animEffect filter="barn(outVertical)" transition="in">
                                      <p:cBhvr>
                                        <p:cTn dur="500" id="25"/>
                                        <p:tgtEl>
                                          <p:spTgt spid="15"/>
                                        </p:tgtEl>
                                      </p:cBhvr>
                                    </p:animEffect>
                                  </p:childTnLst>
                                </p:cTn>
                              </p:par>
                            </p:childTnLst>
                          </p:cTn>
                        </p:par>
                        <p:par>
                          <p:cTn fill="hold" id="26" nodeType="afterGroup">
                            <p:stCondLst>
                              <p:cond delay="3500"/>
                            </p:stCondLst>
                            <p:childTnLst>
                              <p:par>
                                <p:cTn fill="hold" grpId="0" id="27" nodeType="afterEffect" presetClass="entr" presetID="2" presetSubtype="8">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additive="base">
                                        <p:cTn dur="500" fill="hold" id="29"/>
                                        <p:tgtEl>
                                          <p:spTgt spid="17"/>
                                        </p:tgtEl>
                                        <p:attrNameLst>
                                          <p:attrName>ppt_x</p:attrName>
                                        </p:attrNameLst>
                                      </p:cBhvr>
                                      <p:tavLst>
                                        <p:tav tm="0">
                                          <p:val>
                                            <p:strVal val="0-#ppt_w/2"/>
                                          </p:val>
                                        </p:tav>
                                        <p:tav tm="100000">
                                          <p:val>
                                            <p:strVal val="#ppt_x"/>
                                          </p:val>
                                        </p:tav>
                                      </p:tavLst>
                                    </p:anim>
                                    <p:anim calcmode="lin" valueType="num">
                                      <p:cBhvr additive="base">
                                        <p:cTn dur="500" fill="hold" id="30"/>
                                        <p:tgtEl>
                                          <p:spTgt spid="17"/>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500" fill="hold" id="33"/>
                                        <p:tgtEl>
                                          <p:spTgt spid="14"/>
                                        </p:tgtEl>
                                        <p:attrNameLst>
                                          <p:attrName>ppt_x</p:attrName>
                                        </p:attrNameLst>
                                      </p:cBhvr>
                                      <p:tavLst>
                                        <p:tav tm="0">
                                          <p:val>
                                            <p:strVal val="1+#ppt_w/2"/>
                                          </p:val>
                                        </p:tav>
                                        <p:tav tm="100000">
                                          <p:val>
                                            <p:strVal val="#ppt_x"/>
                                          </p:val>
                                        </p:tav>
                                      </p:tavLst>
                                    </p:anim>
                                    <p:anim calcmode="lin" valueType="num">
                                      <p:cBhvr additive="base">
                                        <p:cTn dur="500" fill="hold" id="34"/>
                                        <p:tgtEl>
                                          <p:spTgt spid="1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000"/>
                            </p:stCondLst>
                            <p:childTnLst>
                              <p:par>
                                <p:cTn fill="hold" grpId="1" id="36" nodeType="afterEffect" presetClass="emph" presetID="6" presetSubtype="0">
                                  <p:stCondLst>
                                    <p:cond delay="0"/>
                                  </p:stCondLst>
                                  <p:childTnLst>
                                    <p:animScale>
                                      <p:cBhvr>
                                        <p:cTn dur="500" fill="hold" id="37"/>
                                        <p:tgtEl>
                                          <p:spTgt spid="14"/>
                                        </p:tgtEl>
                                      </p:cBhvr>
                                      <p:by x="150000" y="150000"/>
                                    </p:animScale>
                                  </p:childTnLst>
                                </p:cTn>
                              </p:par>
                              <p:par>
                                <p:cTn fill="hold" grpId="2" id="38" nodeType="withEffect" presetClass="exit" presetID="10" presetSubtype="0">
                                  <p:stCondLst>
                                    <p:cond delay="0"/>
                                  </p:stCondLst>
                                  <p:childTnLst>
                                    <p:animEffect filter="fade" transition="out">
                                      <p:cBhvr>
                                        <p:cTn dur="500" id="39"/>
                                        <p:tgtEl>
                                          <p:spTgt spid="14"/>
                                        </p:tgtEl>
                                      </p:cBhvr>
                                    </p:animEffect>
                                    <p:set>
                                      <p:cBhvr>
                                        <p:cTn dur="1" fill="hold" id="40">
                                          <p:stCondLst>
                                            <p:cond delay="499"/>
                                          </p:stCondLst>
                                        </p:cTn>
                                        <p:tgtEl>
                                          <p:spTgt spid="14"/>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2" spid="14"/>
      <p:bldP grpId="0" spid="16"/>
      <p:bldP grpId="1" spid="16"/>
      <p:bldP grpId="0" spid="1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5" name="组合 54"/>
          <p:cNvGrpSpPr/>
          <p:nvPr/>
        </p:nvGrpSpPr>
        <p:grpSpPr>
          <a:xfrm>
            <a:off x="3885355" y="2107936"/>
            <a:ext cx="4427431" cy="4150032"/>
            <a:chOff x="3885355" y="2107936"/>
            <a:chExt cx="4427431" cy="4150032"/>
          </a:xfrm>
        </p:grpSpPr>
        <p:grpSp>
          <p:nvGrpSpPr>
            <p:cNvPr id="48" name="组合 47"/>
            <p:cNvGrpSpPr/>
            <p:nvPr/>
          </p:nvGrpSpPr>
          <p:grpSpPr>
            <a:xfrm>
              <a:off x="5191909" y="2107936"/>
              <a:ext cx="1787249" cy="850704"/>
              <a:chOff x="5191909" y="2107936"/>
              <a:chExt cx="1787249" cy="850704"/>
            </a:xfrm>
          </p:grpSpPr>
          <p:sp>
            <p:nvSpPr>
              <p:cNvPr id="41" name="任意多边形 40"/>
              <p:cNvSpPr/>
              <p:nvPr/>
            </p:nvSpPr>
            <p:spPr>
              <a:xfrm>
                <a:off x="5191909" y="2107936"/>
                <a:ext cx="1787249" cy="850704"/>
              </a:xfrm>
              <a:custGeom>
                <a:gdLst>
                  <a:gd fmla="*/ 1071542 w 1690194" name="connsiteX0"/>
                  <a:gd fmla="*/ 804455 h 804507" name="connsiteY0"/>
                  <a:gd fmla="*/ 663047 w 1690194" name="connsiteX1"/>
                  <a:gd fmla="*/ 804455 h 804507" name="connsiteY1"/>
                  <a:gd fmla="*/ 527929 w 1690194" name="connsiteX2"/>
                  <a:gd fmla="*/ 751036 h 804507" name="connsiteY2"/>
                  <a:gd fmla="*/ 9455 w 1690194" name="connsiteX3"/>
                  <a:gd fmla="*/ 238847 h 804507" name="connsiteY3"/>
                  <a:gd fmla="*/ 31451 w 1690194" name="connsiteX4"/>
                  <a:gd fmla="*/ 160290 h 804507" name="connsiteY4"/>
                  <a:gd fmla="*/ 1630865 w 1690194" name="connsiteX5"/>
                  <a:gd fmla="*/ 160290 h 804507" name="connsiteY5"/>
                  <a:gd fmla="*/ 1684284 w 1690194" name="connsiteX6"/>
                  <a:gd fmla="*/ 219993 h 804507" name="connsiteY6"/>
                  <a:gd fmla="*/ 1143814 w 1690194" name="connsiteX7"/>
                  <a:gd fmla="*/ 769890 h 804507" name="connsiteY7"/>
                  <a:gd fmla="*/ 1071542 w 1690194" name="connsiteX8"/>
                  <a:gd fmla="*/ 804455 h 80450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4507" w="1690194">
                    <a:moveTo>
                      <a:pt x="1071542" y="804455"/>
                    </a:moveTo>
                    <a:lnTo>
                      <a:pt x="663047" y="804455"/>
                    </a:lnTo>
                    <a:cubicBezTo>
                      <a:pt x="608581" y="805503"/>
                      <a:pt x="566684" y="790837"/>
                      <a:pt x="527929" y="751036"/>
                    </a:cubicBezTo>
                    <a:lnTo>
                      <a:pt x="9455" y="238847"/>
                    </a:lnTo>
                    <a:cubicBezTo>
                      <a:pt x="-11493" y="212661"/>
                      <a:pt x="5265" y="167623"/>
                      <a:pt x="31451" y="160290"/>
                    </a:cubicBezTo>
                    <a:cubicBezTo>
                      <a:pt x="526881" y="-47100"/>
                      <a:pt x="1129150" y="-59668"/>
                      <a:pt x="1630865" y="160290"/>
                    </a:cubicBezTo>
                    <a:cubicBezTo>
                      <a:pt x="1670667" y="167622"/>
                      <a:pt x="1704185" y="196950"/>
                      <a:pt x="1684284" y="219993"/>
                    </a:cubicBezTo>
                    <a:lnTo>
                      <a:pt x="1143814" y="769890"/>
                    </a:lnTo>
                    <a:cubicBezTo>
                      <a:pt x="1119723" y="797124"/>
                      <a:pt x="1095633" y="792933"/>
                      <a:pt x="1071542" y="804455"/>
                    </a:cubicBez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矩形 15"/>
              <p:cNvSpPr/>
              <p:nvPr/>
            </p:nvSpPr>
            <p:spPr>
              <a:xfrm>
                <a:off x="5722232" y="2190817"/>
                <a:ext cx="787242" cy="640080"/>
              </a:xfrm>
              <a:prstGeom prst="rect">
                <a:avLst/>
              </a:prstGeom>
            </p:spPr>
            <p:txBody>
              <a:bodyPr wrap="square">
                <a:spAutoFit/>
              </a:bodyPr>
              <a:lstStyle/>
              <a:p>
                <a:pPr algn="ctr"/>
                <a:r>
                  <a:rPr altLang="zh-CN" b="1" lang="en-US" sz="3600">
                    <a:solidFill>
                      <a:prstClr val="white"/>
                    </a:solidFill>
                    <a:latin charset="0" panose="020b0503020202020204" pitchFamily="34" typeface="Agency FB"/>
                    <a:ea charset="-122" panose="020b0503020204020204" pitchFamily="34" typeface="微软雅黑"/>
                  </a:rPr>
                  <a:t>01</a:t>
                </a:r>
              </a:p>
            </p:txBody>
          </p:sp>
        </p:grpSp>
        <p:grpSp>
          <p:nvGrpSpPr>
            <p:cNvPr id="49" name="组合 48"/>
            <p:cNvGrpSpPr/>
            <p:nvPr/>
          </p:nvGrpSpPr>
          <p:grpSpPr>
            <a:xfrm>
              <a:off x="7213709" y="3283907"/>
              <a:ext cx="1099077" cy="1787249"/>
              <a:chOff x="7213709" y="3283907"/>
              <a:chExt cx="1099077" cy="1787249"/>
            </a:xfrm>
          </p:grpSpPr>
          <p:sp>
            <p:nvSpPr>
              <p:cNvPr id="39" name="任意多边形 38"/>
              <p:cNvSpPr/>
              <p:nvPr/>
            </p:nvSpPr>
            <p:spPr>
              <a:xfrm rot="5400000">
                <a:off x="6835061" y="3752180"/>
                <a:ext cx="1787249" cy="850704"/>
              </a:xfrm>
              <a:custGeom>
                <a:gdLst>
                  <a:gd fmla="*/ 1071542 w 1690194" name="connsiteX0"/>
                  <a:gd fmla="*/ 804455 h 804507" name="connsiteY0"/>
                  <a:gd fmla="*/ 663047 w 1690194" name="connsiteX1"/>
                  <a:gd fmla="*/ 804455 h 804507" name="connsiteY1"/>
                  <a:gd fmla="*/ 527929 w 1690194" name="connsiteX2"/>
                  <a:gd fmla="*/ 751036 h 804507" name="connsiteY2"/>
                  <a:gd fmla="*/ 9455 w 1690194" name="connsiteX3"/>
                  <a:gd fmla="*/ 238847 h 804507" name="connsiteY3"/>
                  <a:gd fmla="*/ 31451 w 1690194" name="connsiteX4"/>
                  <a:gd fmla="*/ 160290 h 804507" name="connsiteY4"/>
                  <a:gd fmla="*/ 1630865 w 1690194" name="connsiteX5"/>
                  <a:gd fmla="*/ 160290 h 804507" name="connsiteY5"/>
                  <a:gd fmla="*/ 1684284 w 1690194" name="connsiteX6"/>
                  <a:gd fmla="*/ 219993 h 804507" name="connsiteY6"/>
                  <a:gd fmla="*/ 1143814 w 1690194" name="connsiteX7"/>
                  <a:gd fmla="*/ 769890 h 804507" name="connsiteY7"/>
                  <a:gd fmla="*/ 1071542 w 1690194" name="connsiteX8"/>
                  <a:gd fmla="*/ 804455 h 80450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4507" w="1690194">
                    <a:moveTo>
                      <a:pt x="1071542" y="804455"/>
                    </a:moveTo>
                    <a:lnTo>
                      <a:pt x="663047" y="804455"/>
                    </a:lnTo>
                    <a:cubicBezTo>
                      <a:pt x="608581" y="805503"/>
                      <a:pt x="566684" y="790837"/>
                      <a:pt x="527929" y="751036"/>
                    </a:cubicBezTo>
                    <a:lnTo>
                      <a:pt x="9455" y="238847"/>
                    </a:lnTo>
                    <a:cubicBezTo>
                      <a:pt x="-11493" y="212661"/>
                      <a:pt x="5265" y="167623"/>
                      <a:pt x="31451" y="160290"/>
                    </a:cubicBezTo>
                    <a:cubicBezTo>
                      <a:pt x="526881" y="-47100"/>
                      <a:pt x="1129150" y="-59668"/>
                      <a:pt x="1630865" y="160290"/>
                    </a:cubicBezTo>
                    <a:cubicBezTo>
                      <a:pt x="1670667" y="167622"/>
                      <a:pt x="1704185" y="196950"/>
                      <a:pt x="1684284" y="219993"/>
                    </a:cubicBezTo>
                    <a:lnTo>
                      <a:pt x="1143814" y="769890"/>
                    </a:lnTo>
                    <a:cubicBezTo>
                      <a:pt x="1119723" y="797124"/>
                      <a:pt x="1095633" y="792933"/>
                      <a:pt x="1071542" y="804455"/>
                    </a:cubicBez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矩形 16"/>
              <p:cNvSpPr/>
              <p:nvPr/>
            </p:nvSpPr>
            <p:spPr>
              <a:xfrm>
                <a:off x="7213711" y="3826421"/>
                <a:ext cx="1099077" cy="640080"/>
              </a:xfrm>
              <a:prstGeom prst="rect">
                <a:avLst/>
              </a:prstGeom>
            </p:spPr>
            <p:txBody>
              <a:bodyPr wrap="square">
                <a:spAutoFit/>
              </a:bodyPr>
              <a:lstStyle/>
              <a:p>
                <a:pPr algn="ctr"/>
                <a:r>
                  <a:rPr altLang="zh-CN" b="1" lang="en-US" sz="3600">
                    <a:solidFill>
                      <a:prstClr val="white"/>
                    </a:solidFill>
                    <a:latin charset="0" panose="020b0503020202020204" pitchFamily="34" typeface="Agency FB"/>
                    <a:ea charset="-122" panose="020b0503020204020204" pitchFamily="34" typeface="微软雅黑"/>
                  </a:rPr>
                  <a:t>02</a:t>
                </a:r>
              </a:p>
            </p:txBody>
          </p:sp>
        </p:grpSp>
        <p:grpSp>
          <p:nvGrpSpPr>
            <p:cNvPr id="50" name="组合 49"/>
            <p:cNvGrpSpPr/>
            <p:nvPr/>
          </p:nvGrpSpPr>
          <p:grpSpPr>
            <a:xfrm>
              <a:off x="5199855" y="5407264"/>
              <a:ext cx="1787249" cy="850704"/>
              <a:chOff x="5199855" y="5407264"/>
              <a:chExt cx="1787249" cy="850704"/>
            </a:xfrm>
          </p:grpSpPr>
          <p:sp>
            <p:nvSpPr>
              <p:cNvPr id="37" name="任意多边形 36"/>
              <p:cNvSpPr/>
              <p:nvPr/>
            </p:nvSpPr>
            <p:spPr>
              <a:xfrm rot="10800000">
                <a:off x="5199855" y="5407264"/>
                <a:ext cx="1787249" cy="850704"/>
              </a:xfrm>
              <a:custGeom>
                <a:gdLst>
                  <a:gd fmla="*/ 1071542 w 1690194" name="connsiteX0"/>
                  <a:gd fmla="*/ 804455 h 804507" name="connsiteY0"/>
                  <a:gd fmla="*/ 663047 w 1690194" name="connsiteX1"/>
                  <a:gd fmla="*/ 804455 h 804507" name="connsiteY1"/>
                  <a:gd fmla="*/ 527929 w 1690194" name="connsiteX2"/>
                  <a:gd fmla="*/ 751036 h 804507" name="connsiteY2"/>
                  <a:gd fmla="*/ 9455 w 1690194" name="connsiteX3"/>
                  <a:gd fmla="*/ 238847 h 804507" name="connsiteY3"/>
                  <a:gd fmla="*/ 31451 w 1690194" name="connsiteX4"/>
                  <a:gd fmla="*/ 160290 h 804507" name="connsiteY4"/>
                  <a:gd fmla="*/ 1630865 w 1690194" name="connsiteX5"/>
                  <a:gd fmla="*/ 160290 h 804507" name="connsiteY5"/>
                  <a:gd fmla="*/ 1684284 w 1690194" name="connsiteX6"/>
                  <a:gd fmla="*/ 219993 h 804507" name="connsiteY6"/>
                  <a:gd fmla="*/ 1143814 w 1690194" name="connsiteX7"/>
                  <a:gd fmla="*/ 769890 h 804507" name="connsiteY7"/>
                  <a:gd fmla="*/ 1071542 w 1690194" name="connsiteX8"/>
                  <a:gd fmla="*/ 804455 h 80450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4507" w="1690194">
                    <a:moveTo>
                      <a:pt x="1071542" y="804455"/>
                    </a:moveTo>
                    <a:lnTo>
                      <a:pt x="663047" y="804455"/>
                    </a:lnTo>
                    <a:cubicBezTo>
                      <a:pt x="608581" y="805503"/>
                      <a:pt x="566684" y="790837"/>
                      <a:pt x="527929" y="751036"/>
                    </a:cubicBezTo>
                    <a:lnTo>
                      <a:pt x="9455" y="238847"/>
                    </a:lnTo>
                    <a:cubicBezTo>
                      <a:pt x="-11493" y="212661"/>
                      <a:pt x="5265" y="167623"/>
                      <a:pt x="31451" y="160290"/>
                    </a:cubicBezTo>
                    <a:cubicBezTo>
                      <a:pt x="526881" y="-47100"/>
                      <a:pt x="1129150" y="-59668"/>
                      <a:pt x="1630865" y="160290"/>
                    </a:cubicBezTo>
                    <a:cubicBezTo>
                      <a:pt x="1670667" y="167622"/>
                      <a:pt x="1704185" y="196950"/>
                      <a:pt x="1684284" y="219993"/>
                    </a:cubicBezTo>
                    <a:lnTo>
                      <a:pt x="1143814" y="769890"/>
                    </a:lnTo>
                    <a:cubicBezTo>
                      <a:pt x="1119723" y="797124"/>
                      <a:pt x="1095633" y="792933"/>
                      <a:pt x="1071542" y="804455"/>
                    </a:cubicBez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矩形 17"/>
              <p:cNvSpPr/>
              <p:nvPr/>
            </p:nvSpPr>
            <p:spPr>
              <a:xfrm>
                <a:off x="5504830" y="5490894"/>
                <a:ext cx="1099077" cy="640080"/>
              </a:xfrm>
              <a:prstGeom prst="rect">
                <a:avLst/>
              </a:prstGeom>
            </p:spPr>
            <p:txBody>
              <a:bodyPr wrap="square">
                <a:spAutoFit/>
              </a:bodyPr>
              <a:lstStyle/>
              <a:p>
                <a:pPr algn="ctr"/>
                <a:r>
                  <a:rPr altLang="zh-CN" b="1" lang="en-US" sz="3600">
                    <a:solidFill>
                      <a:prstClr val="white"/>
                    </a:solidFill>
                    <a:latin charset="0" panose="020b0503020202020204" pitchFamily="34" typeface="Agency FB"/>
                    <a:ea charset="-122" panose="020b0503020204020204" pitchFamily="34" typeface="微软雅黑"/>
                  </a:rPr>
                  <a:t>03</a:t>
                </a:r>
              </a:p>
            </p:txBody>
          </p:sp>
        </p:grpSp>
        <p:grpSp>
          <p:nvGrpSpPr>
            <p:cNvPr id="47" name="组合 46"/>
            <p:cNvGrpSpPr/>
            <p:nvPr/>
          </p:nvGrpSpPr>
          <p:grpSpPr>
            <a:xfrm>
              <a:off x="3885355" y="3300211"/>
              <a:ext cx="1099077" cy="1787249"/>
              <a:chOff x="3885355" y="3300211"/>
              <a:chExt cx="1099077" cy="1787249"/>
            </a:xfrm>
          </p:grpSpPr>
          <p:sp>
            <p:nvSpPr>
              <p:cNvPr id="35" name="任意多边形 34"/>
              <p:cNvSpPr/>
              <p:nvPr/>
            </p:nvSpPr>
            <p:spPr>
              <a:xfrm rot="16200000">
                <a:off x="3551071" y="3768484"/>
                <a:ext cx="1787249" cy="850704"/>
              </a:xfrm>
              <a:custGeom>
                <a:gdLst>
                  <a:gd fmla="*/ 1071542 w 1690194" name="connsiteX0"/>
                  <a:gd fmla="*/ 804455 h 804507" name="connsiteY0"/>
                  <a:gd fmla="*/ 663047 w 1690194" name="connsiteX1"/>
                  <a:gd fmla="*/ 804455 h 804507" name="connsiteY1"/>
                  <a:gd fmla="*/ 527929 w 1690194" name="connsiteX2"/>
                  <a:gd fmla="*/ 751036 h 804507" name="connsiteY2"/>
                  <a:gd fmla="*/ 9455 w 1690194" name="connsiteX3"/>
                  <a:gd fmla="*/ 238847 h 804507" name="connsiteY3"/>
                  <a:gd fmla="*/ 31451 w 1690194" name="connsiteX4"/>
                  <a:gd fmla="*/ 160290 h 804507" name="connsiteY4"/>
                  <a:gd fmla="*/ 1630865 w 1690194" name="connsiteX5"/>
                  <a:gd fmla="*/ 160290 h 804507" name="connsiteY5"/>
                  <a:gd fmla="*/ 1684284 w 1690194" name="connsiteX6"/>
                  <a:gd fmla="*/ 219993 h 804507" name="connsiteY6"/>
                  <a:gd fmla="*/ 1143814 w 1690194" name="connsiteX7"/>
                  <a:gd fmla="*/ 769890 h 804507" name="connsiteY7"/>
                  <a:gd fmla="*/ 1071542 w 1690194" name="connsiteX8"/>
                  <a:gd fmla="*/ 804455 h 80450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804507" w="1690194">
                    <a:moveTo>
                      <a:pt x="1071542" y="804455"/>
                    </a:moveTo>
                    <a:lnTo>
                      <a:pt x="663047" y="804455"/>
                    </a:lnTo>
                    <a:cubicBezTo>
                      <a:pt x="608581" y="805503"/>
                      <a:pt x="566684" y="790837"/>
                      <a:pt x="527929" y="751036"/>
                    </a:cubicBezTo>
                    <a:lnTo>
                      <a:pt x="9455" y="238847"/>
                    </a:lnTo>
                    <a:cubicBezTo>
                      <a:pt x="-11493" y="212661"/>
                      <a:pt x="5265" y="167623"/>
                      <a:pt x="31451" y="160290"/>
                    </a:cubicBezTo>
                    <a:cubicBezTo>
                      <a:pt x="526881" y="-47100"/>
                      <a:pt x="1129150" y="-59668"/>
                      <a:pt x="1630865" y="160290"/>
                    </a:cubicBezTo>
                    <a:cubicBezTo>
                      <a:pt x="1670667" y="167622"/>
                      <a:pt x="1704185" y="196950"/>
                      <a:pt x="1684284" y="219993"/>
                    </a:cubicBezTo>
                    <a:lnTo>
                      <a:pt x="1143814" y="769890"/>
                    </a:lnTo>
                    <a:cubicBezTo>
                      <a:pt x="1119723" y="797124"/>
                      <a:pt x="1095633" y="792933"/>
                      <a:pt x="1071542" y="804455"/>
                    </a:cubicBez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9" name="矩形 18"/>
              <p:cNvSpPr/>
              <p:nvPr/>
            </p:nvSpPr>
            <p:spPr>
              <a:xfrm>
                <a:off x="3885355" y="3840129"/>
                <a:ext cx="1099077" cy="640080"/>
              </a:xfrm>
              <a:prstGeom prst="rect">
                <a:avLst/>
              </a:prstGeom>
            </p:spPr>
            <p:txBody>
              <a:bodyPr wrap="square">
                <a:spAutoFit/>
              </a:bodyPr>
              <a:lstStyle/>
              <a:p>
                <a:pPr algn="ctr"/>
                <a:r>
                  <a:rPr altLang="zh-CN" b="1" lang="en-US" sz="3600">
                    <a:solidFill>
                      <a:prstClr val="white"/>
                    </a:solidFill>
                    <a:latin charset="0" panose="020b0503020202020204" pitchFamily="34" typeface="Agency FB"/>
                    <a:ea charset="-122" panose="020b0503020204020204" pitchFamily="34" typeface="微软雅黑"/>
                  </a:rPr>
                  <a:t>04</a:t>
                </a:r>
              </a:p>
            </p:txBody>
          </p:sp>
        </p:grpSp>
        <p:grpSp>
          <p:nvGrpSpPr>
            <p:cNvPr id="4" name="组合 3"/>
            <p:cNvGrpSpPr/>
            <p:nvPr/>
          </p:nvGrpSpPr>
          <p:grpSpPr>
            <a:xfrm>
              <a:off x="6444590" y="4547145"/>
              <a:ext cx="1422231" cy="1432643"/>
              <a:chOff x="6444590" y="4547145"/>
              <a:chExt cx="1422231" cy="1432643"/>
            </a:xfrm>
          </p:grpSpPr>
          <p:sp>
            <p:nvSpPr>
              <p:cNvPr id="36" name="任意多边形 35"/>
              <p:cNvSpPr/>
              <p:nvPr/>
            </p:nvSpPr>
            <p:spPr>
              <a:xfrm rot="10800000">
                <a:off x="6444590" y="4547145"/>
                <a:ext cx="1422231" cy="1432643"/>
              </a:xfrm>
              <a:custGeom>
                <a:gdLst>
                  <a:gd fmla="*/ 1289013 w 1344998" name="connsiteX0"/>
                  <a:gd fmla="*/ 1348624 h 1354844" name="connsiteY0"/>
                  <a:gd fmla="*/ 691854 w 1344998" name="connsiteX1"/>
                  <a:gd fmla="*/ 1354844 h 1354844" name="connsiteY1"/>
                  <a:gd fmla="*/ 579886 w 1344998" name="connsiteX2"/>
                  <a:gd fmla="*/ 1329963 h 1354844" name="connsiteY2"/>
                  <a:gd fmla="*/ 20050 w 1344998" name="connsiteX3"/>
                  <a:gd fmla="*/ 757685 h 1354844" name="connsiteY3"/>
                  <a:gd fmla="*/ 13829 w 1344998" name="connsiteX4"/>
                  <a:gd fmla="*/ 651938 h 1354844" name="connsiteY4"/>
                  <a:gd fmla="*/ 635870 w 1344998" name="connsiteX5"/>
                  <a:gd fmla="*/ 17457 h 1354844" name="connsiteY5"/>
                  <a:gd fmla="*/ 729176 w 1344998" name="connsiteX6"/>
                  <a:gd fmla="*/ 23677 h 1354844" name="connsiteY6"/>
                  <a:gd fmla="*/ 1270352 w 1344998" name="connsiteX7"/>
                  <a:gd fmla="*/ 571073 h 1354844" name="connsiteY7"/>
                  <a:gd fmla="*/ 1332556 w 1344998" name="connsiteX8"/>
                  <a:gd fmla="*/ 670600 h 1354844" name="connsiteY8"/>
                  <a:gd fmla="*/ 1344997 w 1344998" name="connsiteX9"/>
                  <a:gd fmla="*/ 1286420 h 1354844" name="connsiteY9"/>
                  <a:gd fmla="*/ 1289013 w 1344998" name="connsiteX10"/>
                  <a:gd fmla="*/ 1348624 h 135484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354844" w="1344998">
                    <a:moveTo>
                      <a:pt x="1289013" y="1348624"/>
                    </a:moveTo>
                    <a:lnTo>
                      <a:pt x="691854" y="1354844"/>
                    </a:lnTo>
                    <a:cubicBezTo>
                      <a:pt x="660816" y="1352835"/>
                      <a:pt x="604640" y="1353968"/>
                      <a:pt x="579886" y="1329963"/>
                    </a:cubicBezTo>
                    <a:lnTo>
                      <a:pt x="20050" y="757685"/>
                    </a:lnTo>
                    <a:cubicBezTo>
                      <a:pt x="-878" y="722436"/>
                      <a:pt x="-9235" y="684045"/>
                      <a:pt x="13829" y="651938"/>
                    </a:cubicBezTo>
                    <a:lnTo>
                      <a:pt x="635870" y="17457"/>
                    </a:lnTo>
                    <a:cubicBezTo>
                      <a:pt x="666972" y="-11892"/>
                      <a:pt x="704358" y="-392"/>
                      <a:pt x="729176" y="23677"/>
                    </a:cubicBezTo>
                    <a:lnTo>
                      <a:pt x="1270352" y="571073"/>
                    </a:lnTo>
                    <a:cubicBezTo>
                      <a:pt x="1297372" y="601107"/>
                      <a:pt x="1324390" y="634281"/>
                      <a:pt x="1332556" y="670600"/>
                    </a:cubicBezTo>
                    <a:lnTo>
                      <a:pt x="1344997" y="1286420"/>
                    </a:lnTo>
                    <a:cubicBezTo>
                      <a:pt x="1345189" y="1319725"/>
                      <a:pt x="1320243" y="1349885"/>
                      <a:pt x="1289013" y="1348624"/>
                    </a:cubicBez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2" name="Freeform 22"/>
              <p:cNvSpPr>
                <a:spLocks noEditPoints="1"/>
              </p:cNvSpPr>
              <p:nvPr/>
            </p:nvSpPr>
            <p:spPr bwMode="auto">
              <a:xfrm>
                <a:off x="6664182" y="4748985"/>
                <a:ext cx="386804" cy="454241"/>
              </a:xfrm>
              <a:custGeom>
                <a:gdLst>
                  <a:gd fmla="*/ 90 w 641" name="T0"/>
                  <a:gd fmla="*/ 424 h 748" name="T1"/>
                  <a:gd fmla="*/ 158 w 641" name="T2"/>
                  <a:gd fmla="*/ 424 h 748" name="T3"/>
                  <a:gd fmla="*/ 205 w 641" name="T4"/>
                  <a:gd fmla="*/ 408 h 748" name="T5"/>
                  <a:gd fmla="*/ 291 w 641" name="T6"/>
                  <a:gd fmla="*/ 588 h 748" name="T7"/>
                  <a:gd fmla="*/ 312 w 641" name="T8"/>
                  <a:gd fmla="*/ 475 h 748" name="T9"/>
                  <a:gd fmla="*/ 297 w 641" name="T10"/>
                  <a:gd fmla="*/ 468 h 748" name="T11"/>
                  <a:gd fmla="*/ 298 w 641" name="T12"/>
                  <a:gd fmla="*/ 452 h 748" name="T13"/>
                  <a:gd fmla="*/ 360 w 641" name="T14"/>
                  <a:gd fmla="*/ 452 h 748" name="T15"/>
                  <a:gd fmla="*/ 360 w 641" name="T16"/>
                  <a:gd fmla="*/ 468 h 748" name="T17"/>
                  <a:gd fmla="*/ 346 w 641" name="T18"/>
                  <a:gd fmla="*/ 475 h 748" name="T19"/>
                  <a:gd fmla="*/ 365 w 641" name="T20"/>
                  <a:gd fmla="*/ 583 h 748" name="T21"/>
                  <a:gd fmla="*/ 439 w 641" name="T22"/>
                  <a:gd fmla="*/ 415 h 748" name="T23"/>
                  <a:gd fmla="*/ 482 w 641" name="T24"/>
                  <a:gd fmla="*/ 420 h 748" name="T25"/>
                  <a:gd fmla="*/ 545 w 641" name="T26"/>
                  <a:gd fmla="*/ 420 h 748" name="T27"/>
                  <a:gd fmla="*/ 632 w 641" name="T28"/>
                  <a:gd fmla="*/ 691 h 748" name="T29"/>
                  <a:gd fmla="*/ 544 w 641" name="T30"/>
                  <a:gd fmla="*/ 722 h 748" name="T31"/>
                  <a:gd fmla="*/ 532 w 641" name="T32"/>
                  <a:gd fmla="*/ 681 h 748" name="T33"/>
                  <a:gd fmla="*/ 504 w 641" name="T34"/>
                  <a:gd fmla="*/ 729 h 748" name="T35"/>
                  <a:gd fmla="*/ 123 w 641" name="T36"/>
                  <a:gd fmla="*/ 731 h 748" name="T37"/>
                  <a:gd fmla="*/ 94 w 641" name="T38"/>
                  <a:gd fmla="*/ 681 h 748" name="T39"/>
                  <a:gd fmla="*/ 81 w 641" name="T40"/>
                  <a:gd fmla="*/ 724 h 748" name="T41"/>
                  <a:gd fmla="*/ 0 w 641" name="T42"/>
                  <a:gd fmla="*/ 691 h 748" name="T43"/>
                  <a:gd fmla="*/ 90 w 641" name="T44"/>
                  <a:gd fmla="*/ 424 h 748" name="T45"/>
                  <a:gd fmla="*/ 185 w 641" name="T46"/>
                  <a:gd fmla="*/ 289 h 748" name="T47"/>
                  <a:gd fmla="*/ 185 w 641" name="T48"/>
                  <a:gd fmla="*/ 289 h 748" name="T49"/>
                  <a:gd fmla="*/ 163 w 641" name="T50"/>
                  <a:gd fmla="*/ 264 h 748" name="T51"/>
                  <a:gd fmla="*/ 155 w 641" name="T52"/>
                  <a:gd fmla="*/ 214 h 748" name="T53"/>
                  <a:gd fmla="*/ 155 w 641" name="T54"/>
                  <a:gd fmla="*/ 207 h 748" name="T55"/>
                  <a:gd fmla="*/ 160 w 641" name="T56"/>
                  <a:gd fmla="*/ 204 h 748" name="T57"/>
                  <a:gd fmla="*/ 164 w 641" name="T58"/>
                  <a:gd fmla="*/ 202 h 748" name="T59"/>
                  <a:gd fmla="*/ 199 w 641" name="T60"/>
                  <a:gd fmla="*/ 47 h 748" name="T61"/>
                  <a:gd fmla="*/ 423 w 641" name="T62"/>
                  <a:gd fmla="*/ 43 h 748" name="T63"/>
                  <a:gd fmla="*/ 466 w 641" name="T64"/>
                  <a:gd fmla="*/ 200 h 748" name="T65"/>
                  <a:gd fmla="*/ 472 w 641" name="T66"/>
                  <a:gd fmla="*/ 204 h 748" name="T67"/>
                  <a:gd fmla="*/ 478 w 641" name="T68"/>
                  <a:gd fmla="*/ 207 h 748" name="T69"/>
                  <a:gd fmla="*/ 478 w 641" name="T70"/>
                  <a:gd fmla="*/ 214 h 748" name="T71"/>
                  <a:gd fmla="*/ 471 w 641" name="T72"/>
                  <a:gd fmla="*/ 263 h 748" name="T73"/>
                  <a:gd fmla="*/ 449 w 641" name="T74"/>
                  <a:gd fmla="*/ 288 h 748" name="T75"/>
                  <a:gd fmla="*/ 328 w 641" name="T76"/>
                  <a:gd fmla="*/ 397 h 748" name="T77"/>
                  <a:gd fmla="*/ 299 w 641" name="T78"/>
                  <a:gd fmla="*/ 395 h 748" name="T79"/>
                  <a:gd fmla="*/ 185 w 641" name="T80"/>
                  <a:gd fmla="*/ 289 h 74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48" w="641">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 name="组合 1"/>
            <p:cNvGrpSpPr/>
            <p:nvPr/>
          </p:nvGrpSpPr>
          <p:grpSpPr>
            <a:xfrm>
              <a:off x="4312192" y="2386116"/>
              <a:ext cx="1422231" cy="1432643"/>
              <a:chOff x="4312192" y="2386116"/>
              <a:chExt cx="1422231" cy="1432643"/>
            </a:xfrm>
          </p:grpSpPr>
          <p:sp>
            <p:nvSpPr>
              <p:cNvPr id="40" name="任意多边形 39"/>
              <p:cNvSpPr/>
              <p:nvPr/>
            </p:nvSpPr>
            <p:spPr>
              <a:xfrm>
                <a:off x="4312192" y="2386116"/>
                <a:ext cx="1422231" cy="1432643"/>
              </a:xfrm>
              <a:custGeom>
                <a:gdLst>
                  <a:gd fmla="*/ 1289013 w 1344998" name="connsiteX0"/>
                  <a:gd fmla="*/ 1348624 h 1354844" name="connsiteY0"/>
                  <a:gd fmla="*/ 691854 w 1344998" name="connsiteX1"/>
                  <a:gd fmla="*/ 1354844 h 1354844" name="connsiteY1"/>
                  <a:gd fmla="*/ 579886 w 1344998" name="connsiteX2"/>
                  <a:gd fmla="*/ 1329963 h 1354844" name="connsiteY2"/>
                  <a:gd fmla="*/ 20050 w 1344998" name="connsiteX3"/>
                  <a:gd fmla="*/ 757685 h 1354844" name="connsiteY3"/>
                  <a:gd fmla="*/ 13829 w 1344998" name="connsiteX4"/>
                  <a:gd fmla="*/ 651938 h 1354844" name="connsiteY4"/>
                  <a:gd fmla="*/ 635870 w 1344998" name="connsiteX5"/>
                  <a:gd fmla="*/ 17457 h 1354844" name="connsiteY5"/>
                  <a:gd fmla="*/ 729176 w 1344998" name="connsiteX6"/>
                  <a:gd fmla="*/ 23677 h 1354844" name="connsiteY6"/>
                  <a:gd fmla="*/ 1270352 w 1344998" name="connsiteX7"/>
                  <a:gd fmla="*/ 571073 h 1354844" name="connsiteY7"/>
                  <a:gd fmla="*/ 1332556 w 1344998" name="connsiteX8"/>
                  <a:gd fmla="*/ 670600 h 1354844" name="connsiteY8"/>
                  <a:gd fmla="*/ 1344997 w 1344998" name="connsiteX9"/>
                  <a:gd fmla="*/ 1286420 h 1354844" name="connsiteY9"/>
                  <a:gd fmla="*/ 1289013 w 1344998" name="connsiteX10"/>
                  <a:gd fmla="*/ 1348624 h 135484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354844" w="1344998">
                    <a:moveTo>
                      <a:pt x="1289013" y="1348624"/>
                    </a:moveTo>
                    <a:lnTo>
                      <a:pt x="691854" y="1354844"/>
                    </a:lnTo>
                    <a:cubicBezTo>
                      <a:pt x="660816" y="1352835"/>
                      <a:pt x="604640" y="1353968"/>
                      <a:pt x="579886" y="1329963"/>
                    </a:cubicBezTo>
                    <a:lnTo>
                      <a:pt x="20050" y="757685"/>
                    </a:lnTo>
                    <a:cubicBezTo>
                      <a:pt x="-878" y="722436"/>
                      <a:pt x="-9235" y="684045"/>
                      <a:pt x="13829" y="651938"/>
                    </a:cubicBezTo>
                    <a:lnTo>
                      <a:pt x="635870" y="17457"/>
                    </a:lnTo>
                    <a:cubicBezTo>
                      <a:pt x="666972" y="-11892"/>
                      <a:pt x="704358" y="-392"/>
                      <a:pt x="729176" y="23677"/>
                    </a:cubicBezTo>
                    <a:lnTo>
                      <a:pt x="1270352" y="571073"/>
                    </a:lnTo>
                    <a:cubicBezTo>
                      <a:pt x="1297372" y="601107"/>
                      <a:pt x="1324390" y="634281"/>
                      <a:pt x="1332556" y="670600"/>
                    </a:cubicBezTo>
                    <a:lnTo>
                      <a:pt x="1344997" y="1286420"/>
                    </a:lnTo>
                    <a:cubicBezTo>
                      <a:pt x="1345189" y="1319725"/>
                      <a:pt x="1320243" y="1349885"/>
                      <a:pt x="1289013" y="1348624"/>
                    </a:cubicBez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 name="Freeform 14"/>
              <p:cNvSpPr>
                <a:spLocks noEditPoints="1"/>
              </p:cNvSpPr>
              <p:nvPr/>
            </p:nvSpPr>
            <p:spPr bwMode="auto">
              <a:xfrm>
                <a:off x="5038832" y="3175864"/>
                <a:ext cx="437483" cy="435720"/>
              </a:xfrm>
              <a:custGeom>
                <a:gdLst>
                  <a:gd fmla="*/ 359 w 605" name="T0"/>
                  <a:gd fmla="*/ 39 h 602" name="T1"/>
                  <a:gd fmla="*/ 462 w 605" name="T2"/>
                  <a:gd fmla="*/ 85 h 602" name="T3"/>
                  <a:gd fmla="*/ 537 w 605" name="T4"/>
                  <a:gd fmla="*/ 168 h 602" name="T5"/>
                  <a:gd fmla="*/ 572 w 605" name="T6"/>
                  <a:gd fmla="*/ 275 h 602" name="T7"/>
                  <a:gd fmla="*/ 560 w 605" name="T8"/>
                  <a:gd fmla="*/ 387 h 602" name="T9"/>
                  <a:gd fmla="*/ 504 w 605" name="T10"/>
                  <a:gd fmla="*/ 484 h 602" name="T11"/>
                  <a:gd fmla="*/ 413 w 605" name="T12"/>
                  <a:gd fmla="*/ 551 h 602" name="T13"/>
                  <a:gd fmla="*/ 303 w 605" name="T14"/>
                  <a:gd fmla="*/ 574 h 602" name="T15"/>
                  <a:gd fmla="*/ 193 w 605" name="T16"/>
                  <a:gd fmla="*/ 551 h 602" name="T17"/>
                  <a:gd fmla="*/ 102 w 605" name="T18"/>
                  <a:gd fmla="*/ 484 h 602" name="T19"/>
                  <a:gd fmla="*/ 46 w 605" name="T20"/>
                  <a:gd fmla="*/ 387 h 602" name="T21"/>
                  <a:gd fmla="*/ 34 w 605" name="T22"/>
                  <a:gd fmla="*/ 275 h 602" name="T23"/>
                  <a:gd fmla="*/ 69 w 605" name="T24"/>
                  <a:gd fmla="*/ 168 h 602" name="T25"/>
                  <a:gd fmla="*/ 144 w 605" name="T26"/>
                  <a:gd fmla="*/ 85 h 602" name="T27"/>
                  <a:gd fmla="*/ 247 w 605" name="T28"/>
                  <a:gd fmla="*/ 39 h 602" name="T29"/>
                  <a:gd fmla="*/ 359 w 605" name="T30"/>
                  <a:gd fmla="*/ 39 h 602" name="T31"/>
                  <a:gd fmla="*/ 376 w 605" name="T32"/>
                  <a:gd fmla="*/ 379 h 602" name="T33"/>
                  <a:gd fmla="*/ 376 w 605" name="T34"/>
                  <a:gd fmla="*/ 379 h 602" name="T35"/>
                  <a:gd fmla="*/ 412 w 605" name="T36"/>
                  <a:gd fmla="*/ 419 h 602" name="T37"/>
                  <a:gd fmla="*/ 397 w 605" name="T38"/>
                  <a:gd fmla="*/ 332 h 602" name="T39"/>
                  <a:gd fmla="*/ 376 w 605" name="T40"/>
                  <a:gd fmla="*/ 379 h 602" name="T41"/>
                  <a:gd fmla="*/ 186 w 605" name="T42"/>
                  <a:gd fmla="*/ 222 h 602" name="T43"/>
                  <a:gd fmla="*/ 186 w 605" name="T44"/>
                  <a:gd fmla="*/ 222 h 602" name="T45"/>
                  <a:gd fmla="*/ 221 w 605" name="T46"/>
                  <a:gd fmla="*/ 261 h 602" name="T47"/>
                  <a:gd fmla="*/ 207 w 605" name="T48"/>
                  <a:gd fmla="*/ 175 h 602" name="T49"/>
                  <a:gd fmla="*/ 186 w 605" name="T50"/>
                  <a:gd fmla="*/ 222 h 602" name="T51"/>
                  <a:gd fmla="*/ 141 w 605" name="T52"/>
                  <a:gd fmla="*/ 222 h 602" name="T53"/>
                  <a:gd fmla="*/ 141 w 605" name="T54"/>
                  <a:gd fmla="*/ 222 h 602" name="T55"/>
                  <a:gd fmla="*/ 256 w 605" name="T56"/>
                  <a:gd fmla="*/ 162 h 602" name="T57"/>
                  <a:gd fmla="*/ 208 w 605" name="T58"/>
                  <a:gd fmla="*/ 301 h 602" name="T59"/>
                  <a:gd fmla="*/ 141 w 605" name="T60"/>
                  <a:gd fmla="*/ 222 h 602" name="T61"/>
                  <a:gd fmla="*/ 244 w 605" name="T62"/>
                  <a:gd fmla="*/ 460 h 602" name="T63"/>
                  <a:gd fmla="*/ 244 w 605" name="T64"/>
                  <a:gd fmla="*/ 460 h 602" name="T65"/>
                  <a:gd fmla="*/ 201 w 605" name="T66"/>
                  <a:gd fmla="*/ 460 h 602" name="T67"/>
                  <a:gd fmla="*/ 362 w 605" name="T68"/>
                  <a:gd fmla="*/ 141 h 602" name="T69"/>
                  <a:gd fmla="*/ 404 w 605" name="T70"/>
                  <a:gd fmla="*/ 141 h 602" name="T71"/>
                  <a:gd fmla="*/ 244 w 605" name="T72"/>
                  <a:gd fmla="*/ 460 h 602" name="T73"/>
                  <a:gd fmla="*/ 331 w 605" name="T74"/>
                  <a:gd fmla="*/ 379 h 602" name="T75"/>
                  <a:gd fmla="*/ 331 w 605" name="T76"/>
                  <a:gd fmla="*/ 379 h 602" name="T77"/>
                  <a:gd fmla="*/ 446 w 605" name="T78"/>
                  <a:gd fmla="*/ 319 h 602" name="T79"/>
                  <a:gd fmla="*/ 398 w 605" name="T80"/>
                  <a:gd fmla="*/ 459 h 602" name="T81"/>
                  <a:gd fmla="*/ 331 w 605" name="T82"/>
                  <a:gd fmla="*/ 379 h 6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2" w="605">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46" name="组合 45"/>
            <p:cNvGrpSpPr/>
            <p:nvPr/>
          </p:nvGrpSpPr>
          <p:grpSpPr>
            <a:xfrm>
              <a:off x="4297524" y="4544947"/>
              <a:ext cx="1432643" cy="1422231"/>
              <a:chOff x="4297524" y="4544947"/>
              <a:chExt cx="1432643" cy="1422231"/>
            </a:xfrm>
          </p:grpSpPr>
          <p:sp>
            <p:nvSpPr>
              <p:cNvPr id="34" name="任意多边形 33"/>
              <p:cNvSpPr/>
              <p:nvPr/>
            </p:nvSpPr>
            <p:spPr>
              <a:xfrm rot="16200000">
                <a:off x="4302730" y="4539741"/>
                <a:ext cx="1422231" cy="1432643"/>
              </a:xfrm>
              <a:custGeom>
                <a:gdLst>
                  <a:gd fmla="*/ 1289013 w 1344998" name="connsiteX0"/>
                  <a:gd fmla="*/ 1348624 h 1354844" name="connsiteY0"/>
                  <a:gd fmla="*/ 691854 w 1344998" name="connsiteX1"/>
                  <a:gd fmla="*/ 1354844 h 1354844" name="connsiteY1"/>
                  <a:gd fmla="*/ 579886 w 1344998" name="connsiteX2"/>
                  <a:gd fmla="*/ 1329963 h 1354844" name="connsiteY2"/>
                  <a:gd fmla="*/ 20050 w 1344998" name="connsiteX3"/>
                  <a:gd fmla="*/ 757685 h 1354844" name="connsiteY3"/>
                  <a:gd fmla="*/ 13829 w 1344998" name="connsiteX4"/>
                  <a:gd fmla="*/ 651938 h 1354844" name="connsiteY4"/>
                  <a:gd fmla="*/ 635870 w 1344998" name="connsiteX5"/>
                  <a:gd fmla="*/ 17457 h 1354844" name="connsiteY5"/>
                  <a:gd fmla="*/ 729176 w 1344998" name="connsiteX6"/>
                  <a:gd fmla="*/ 23677 h 1354844" name="connsiteY6"/>
                  <a:gd fmla="*/ 1270352 w 1344998" name="connsiteX7"/>
                  <a:gd fmla="*/ 571073 h 1354844" name="connsiteY7"/>
                  <a:gd fmla="*/ 1332556 w 1344998" name="connsiteX8"/>
                  <a:gd fmla="*/ 670600 h 1354844" name="connsiteY8"/>
                  <a:gd fmla="*/ 1344997 w 1344998" name="connsiteX9"/>
                  <a:gd fmla="*/ 1286420 h 1354844" name="connsiteY9"/>
                  <a:gd fmla="*/ 1289013 w 1344998" name="connsiteX10"/>
                  <a:gd fmla="*/ 1348624 h 135484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354844" w="1344998">
                    <a:moveTo>
                      <a:pt x="1289013" y="1348624"/>
                    </a:moveTo>
                    <a:lnTo>
                      <a:pt x="691854" y="1354844"/>
                    </a:lnTo>
                    <a:cubicBezTo>
                      <a:pt x="660816" y="1352835"/>
                      <a:pt x="604640" y="1353968"/>
                      <a:pt x="579886" y="1329963"/>
                    </a:cubicBezTo>
                    <a:lnTo>
                      <a:pt x="20050" y="757685"/>
                    </a:lnTo>
                    <a:cubicBezTo>
                      <a:pt x="-878" y="722436"/>
                      <a:pt x="-9235" y="684045"/>
                      <a:pt x="13829" y="651938"/>
                    </a:cubicBezTo>
                    <a:lnTo>
                      <a:pt x="635870" y="17457"/>
                    </a:lnTo>
                    <a:cubicBezTo>
                      <a:pt x="666972" y="-11892"/>
                      <a:pt x="704358" y="-392"/>
                      <a:pt x="729176" y="23677"/>
                    </a:cubicBezTo>
                    <a:lnTo>
                      <a:pt x="1270352" y="571073"/>
                    </a:lnTo>
                    <a:cubicBezTo>
                      <a:pt x="1297372" y="601107"/>
                      <a:pt x="1324390" y="634281"/>
                      <a:pt x="1332556" y="670600"/>
                    </a:cubicBezTo>
                    <a:lnTo>
                      <a:pt x="1344997" y="1286420"/>
                    </a:lnTo>
                    <a:cubicBezTo>
                      <a:pt x="1345189" y="1319725"/>
                      <a:pt x="1320243" y="1349885"/>
                      <a:pt x="1289013" y="1348624"/>
                    </a:cubicBez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4" name="Freeform 26"/>
              <p:cNvSpPr>
                <a:spLocks noEditPoints="1"/>
              </p:cNvSpPr>
              <p:nvPr/>
            </p:nvSpPr>
            <p:spPr bwMode="auto">
              <a:xfrm>
                <a:off x="5177203" y="4801539"/>
                <a:ext cx="337720" cy="354819"/>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3" name="组合 2"/>
            <p:cNvGrpSpPr/>
            <p:nvPr/>
          </p:nvGrpSpPr>
          <p:grpSpPr>
            <a:xfrm>
              <a:off x="6443214" y="2404191"/>
              <a:ext cx="1432643" cy="1422231"/>
              <a:chOff x="6443214" y="2404191"/>
              <a:chExt cx="1432643" cy="1422231"/>
            </a:xfrm>
          </p:grpSpPr>
          <p:sp>
            <p:nvSpPr>
              <p:cNvPr id="38" name="任意多边形 37"/>
              <p:cNvSpPr/>
              <p:nvPr/>
            </p:nvSpPr>
            <p:spPr>
              <a:xfrm rot="5400000">
                <a:off x="6448420" y="2398985"/>
                <a:ext cx="1422231" cy="1432643"/>
              </a:xfrm>
              <a:custGeom>
                <a:gdLst>
                  <a:gd fmla="*/ 1289013 w 1344998" name="connsiteX0"/>
                  <a:gd fmla="*/ 1348624 h 1354844" name="connsiteY0"/>
                  <a:gd fmla="*/ 691854 w 1344998" name="connsiteX1"/>
                  <a:gd fmla="*/ 1354844 h 1354844" name="connsiteY1"/>
                  <a:gd fmla="*/ 579886 w 1344998" name="connsiteX2"/>
                  <a:gd fmla="*/ 1329963 h 1354844" name="connsiteY2"/>
                  <a:gd fmla="*/ 20050 w 1344998" name="connsiteX3"/>
                  <a:gd fmla="*/ 757685 h 1354844" name="connsiteY3"/>
                  <a:gd fmla="*/ 13829 w 1344998" name="connsiteX4"/>
                  <a:gd fmla="*/ 651938 h 1354844" name="connsiteY4"/>
                  <a:gd fmla="*/ 635870 w 1344998" name="connsiteX5"/>
                  <a:gd fmla="*/ 17457 h 1354844" name="connsiteY5"/>
                  <a:gd fmla="*/ 729176 w 1344998" name="connsiteX6"/>
                  <a:gd fmla="*/ 23677 h 1354844" name="connsiteY6"/>
                  <a:gd fmla="*/ 1270352 w 1344998" name="connsiteX7"/>
                  <a:gd fmla="*/ 571073 h 1354844" name="connsiteY7"/>
                  <a:gd fmla="*/ 1332556 w 1344998" name="connsiteX8"/>
                  <a:gd fmla="*/ 670600 h 1354844" name="connsiteY8"/>
                  <a:gd fmla="*/ 1344997 w 1344998" name="connsiteX9"/>
                  <a:gd fmla="*/ 1286420 h 1354844" name="connsiteY9"/>
                  <a:gd fmla="*/ 1289013 w 1344998" name="connsiteX10"/>
                  <a:gd fmla="*/ 1348624 h 135484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354844" w="1344998">
                    <a:moveTo>
                      <a:pt x="1289013" y="1348624"/>
                    </a:moveTo>
                    <a:lnTo>
                      <a:pt x="691854" y="1354844"/>
                    </a:lnTo>
                    <a:cubicBezTo>
                      <a:pt x="660816" y="1352835"/>
                      <a:pt x="604640" y="1353968"/>
                      <a:pt x="579886" y="1329963"/>
                    </a:cubicBezTo>
                    <a:lnTo>
                      <a:pt x="20050" y="757685"/>
                    </a:lnTo>
                    <a:cubicBezTo>
                      <a:pt x="-878" y="722436"/>
                      <a:pt x="-9235" y="684045"/>
                      <a:pt x="13829" y="651938"/>
                    </a:cubicBezTo>
                    <a:lnTo>
                      <a:pt x="635870" y="17457"/>
                    </a:lnTo>
                    <a:cubicBezTo>
                      <a:pt x="666972" y="-11892"/>
                      <a:pt x="704358" y="-392"/>
                      <a:pt x="729176" y="23677"/>
                    </a:cubicBezTo>
                    <a:lnTo>
                      <a:pt x="1270352" y="571073"/>
                    </a:lnTo>
                    <a:cubicBezTo>
                      <a:pt x="1297372" y="601107"/>
                      <a:pt x="1324390" y="634281"/>
                      <a:pt x="1332556" y="670600"/>
                    </a:cubicBezTo>
                    <a:lnTo>
                      <a:pt x="1344997" y="1286420"/>
                    </a:lnTo>
                    <a:cubicBezTo>
                      <a:pt x="1345189" y="1319725"/>
                      <a:pt x="1320243" y="1349885"/>
                      <a:pt x="1289013" y="1348624"/>
                    </a:cubicBez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5" name="Freeform 33"/>
              <p:cNvSpPr>
                <a:spLocks noEditPoints="1"/>
              </p:cNvSpPr>
              <p:nvPr/>
            </p:nvSpPr>
            <p:spPr bwMode="auto">
              <a:xfrm>
                <a:off x="6664182" y="3203673"/>
                <a:ext cx="463942" cy="435719"/>
              </a:xfrm>
              <a:custGeom>
                <a:gdLst>
                  <a:gd fmla="*/ 21 w 643" name="T0"/>
                  <a:gd fmla="*/ 477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5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1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sp>
        <p:nvSpPr>
          <p:cNvPr id="51" name="矩形 47"/>
          <p:cNvSpPr>
            <a:spLocks noChangeArrowheads="1"/>
          </p:cNvSpPr>
          <p:nvPr/>
        </p:nvSpPr>
        <p:spPr bwMode="auto">
          <a:xfrm>
            <a:off x="8902631" y="2658059"/>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52" name="矩形 47"/>
          <p:cNvSpPr>
            <a:spLocks noChangeArrowheads="1"/>
          </p:cNvSpPr>
          <p:nvPr/>
        </p:nvSpPr>
        <p:spPr bwMode="auto">
          <a:xfrm>
            <a:off x="1006920" y="270139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53" name="矩形 47"/>
          <p:cNvSpPr>
            <a:spLocks noChangeArrowheads="1"/>
          </p:cNvSpPr>
          <p:nvPr/>
        </p:nvSpPr>
        <p:spPr bwMode="auto">
          <a:xfrm>
            <a:off x="1037197" y="5005293"/>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54" name="矩形 47"/>
          <p:cNvSpPr>
            <a:spLocks noChangeArrowheads="1"/>
          </p:cNvSpPr>
          <p:nvPr/>
        </p:nvSpPr>
        <p:spPr bwMode="auto">
          <a:xfrm>
            <a:off x="8902632" y="4961961"/>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56" name="文本框 55"/>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42626290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p:cTn dur="1000" fill="hold" id="7"/>
                                        <p:tgtEl>
                                          <p:spTgt spid="55"/>
                                        </p:tgtEl>
                                        <p:attrNameLst>
                                          <p:attrName>ppt_w</p:attrName>
                                        </p:attrNameLst>
                                      </p:cBhvr>
                                      <p:tavLst>
                                        <p:tav tm="0">
                                          <p:val>
                                            <p:fltVal val="0"/>
                                          </p:val>
                                        </p:tav>
                                        <p:tav tm="100000">
                                          <p:val>
                                            <p:strVal val="#ppt_w"/>
                                          </p:val>
                                        </p:tav>
                                      </p:tavLst>
                                    </p:anim>
                                    <p:anim calcmode="lin" valueType="num">
                                      <p:cBhvr>
                                        <p:cTn dur="1000" fill="hold" id="8"/>
                                        <p:tgtEl>
                                          <p:spTgt spid="55"/>
                                        </p:tgtEl>
                                        <p:attrNameLst>
                                          <p:attrName>ppt_h</p:attrName>
                                        </p:attrNameLst>
                                      </p:cBhvr>
                                      <p:tavLst>
                                        <p:tav tm="0">
                                          <p:val>
                                            <p:fltVal val="0"/>
                                          </p:val>
                                        </p:tav>
                                        <p:tav tm="100000">
                                          <p:val>
                                            <p:strVal val="#ppt_h"/>
                                          </p:val>
                                        </p:tav>
                                      </p:tavLst>
                                    </p:anim>
                                    <p:anim calcmode="lin" valueType="num">
                                      <p:cBhvr>
                                        <p:cTn dur="1000" fill="hold" id="9"/>
                                        <p:tgtEl>
                                          <p:spTgt spid="55"/>
                                        </p:tgtEl>
                                        <p:attrNameLst>
                                          <p:attrName>style.rotation</p:attrName>
                                        </p:attrNameLst>
                                      </p:cBhvr>
                                      <p:tavLst>
                                        <p:tav tm="0">
                                          <p:val>
                                            <p:fltVal val="90"/>
                                          </p:val>
                                        </p:tav>
                                        <p:tav tm="100000">
                                          <p:val>
                                            <p:fltVal val="0"/>
                                          </p:val>
                                        </p:tav>
                                      </p:tavLst>
                                    </p:anim>
                                    <p:animEffect filter="fade" transition="in">
                                      <p:cBhvr>
                                        <p:cTn dur="1000" id="10"/>
                                        <p:tgtEl>
                                          <p:spTgt spid="55"/>
                                        </p:tgtEl>
                                      </p:cBhvr>
                                    </p:animEffect>
                                  </p:childTnLst>
                                </p:cTn>
                              </p:par>
                            </p:childTnLst>
                          </p:cTn>
                        </p:par>
                        <p:par>
                          <p:cTn fill="hold" id="11" nodeType="afterGroup">
                            <p:stCondLst>
                              <p:cond delay="1000"/>
                            </p:stCondLst>
                            <p:childTnLst>
                              <p:par>
                                <p:cTn fill="hold" grpId="0" id="12" nodeType="afterEffect" presetClass="entr" presetID="10" presetSubtype="0">
                                  <p:stCondLst>
                                    <p:cond delay="0"/>
                                  </p:stCondLst>
                                  <p:childTnLst>
                                    <p:set>
                                      <p:cBhvr>
                                        <p:cTn dur="1" fill="hold" id="13">
                                          <p:stCondLst>
                                            <p:cond delay="0"/>
                                          </p:stCondLst>
                                        </p:cTn>
                                        <p:tgtEl>
                                          <p:spTgt spid="52"/>
                                        </p:tgtEl>
                                        <p:attrNameLst>
                                          <p:attrName>style.visibility</p:attrName>
                                        </p:attrNameLst>
                                      </p:cBhvr>
                                      <p:to>
                                        <p:strVal val="visible"/>
                                      </p:to>
                                    </p:set>
                                    <p:animEffect filter="fade" transition="in">
                                      <p:cBhvr>
                                        <p:cTn dur="500" id="14"/>
                                        <p:tgtEl>
                                          <p:spTgt spid="52"/>
                                        </p:tgtEl>
                                      </p:cBhvr>
                                    </p:animEffect>
                                  </p:childTnLst>
                                </p:cTn>
                              </p:par>
                              <p:par>
                                <p:cTn fill="hold" grpId="0" id="15" nodeType="withEffect" presetClass="entr" presetID="10" presetSubtype="0">
                                  <p:stCondLst>
                                    <p:cond delay="250"/>
                                  </p:stCondLst>
                                  <p:childTnLst>
                                    <p:set>
                                      <p:cBhvr>
                                        <p:cTn dur="1" fill="hold" id="16">
                                          <p:stCondLst>
                                            <p:cond delay="0"/>
                                          </p:stCondLst>
                                        </p:cTn>
                                        <p:tgtEl>
                                          <p:spTgt spid="51"/>
                                        </p:tgtEl>
                                        <p:attrNameLst>
                                          <p:attrName>style.visibility</p:attrName>
                                        </p:attrNameLst>
                                      </p:cBhvr>
                                      <p:to>
                                        <p:strVal val="visible"/>
                                      </p:to>
                                    </p:set>
                                    <p:animEffect filter="fade" transition="in">
                                      <p:cBhvr>
                                        <p:cTn dur="500" id="17"/>
                                        <p:tgtEl>
                                          <p:spTgt spid="51"/>
                                        </p:tgtEl>
                                      </p:cBhvr>
                                    </p:animEffect>
                                  </p:childTnLst>
                                </p:cTn>
                              </p:par>
                              <p:par>
                                <p:cTn fill="hold" grpId="0" id="18" nodeType="withEffect" presetClass="entr" presetID="10" presetSubtype="0">
                                  <p:stCondLst>
                                    <p:cond delay="500"/>
                                  </p:stCondLst>
                                  <p:childTnLst>
                                    <p:set>
                                      <p:cBhvr>
                                        <p:cTn dur="1" fill="hold" id="19">
                                          <p:stCondLst>
                                            <p:cond delay="0"/>
                                          </p:stCondLst>
                                        </p:cTn>
                                        <p:tgtEl>
                                          <p:spTgt spid="53"/>
                                        </p:tgtEl>
                                        <p:attrNameLst>
                                          <p:attrName>style.visibility</p:attrName>
                                        </p:attrNameLst>
                                      </p:cBhvr>
                                      <p:to>
                                        <p:strVal val="visible"/>
                                      </p:to>
                                    </p:set>
                                    <p:animEffect filter="fade" transition="in">
                                      <p:cBhvr>
                                        <p:cTn dur="500" id="20"/>
                                        <p:tgtEl>
                                          <p:spTgt spid="53"/>
                                        </p:tgtEl>
                                      </p:cBhvr>
                                    </p:animEffect>
                                  </p:childTnLst>
                                </p:cTn>
                              </p:par>
                              <p:par>
                                <p:cTn fill="hold" grpId="0" id="21" nodeType="withEffect" presetClass="entr" presetID="10" presetSubtype="0">
                                  <p:stCondLst>
                                    <p:cond delay="750"/>
                                  </p:stCondLst>
                                  <p:childTnLst>
                                    <p:set>
                                      <p:cBhvr>
                                        <p:cTn dur="1" fill="hold" id="22">
                                          <p:stCondLst>
                                            <p:cond delay="0"/>
                                          </p:stCondLst>
                                        </p:cTn>
                                        <p:tgtEl>
                                          <p:spTgt spid="54"/>
                                        </p:tgtEl>
                                        <p:attrNameLst>
                                          <p:attrName>style.visibility</p:attrName>
                                        </p:attrNameLst>
                                      </p:cBhvr>
                                      <p:to>
                                        <p:strVal val="visible"/>
                                      </p:to>
                                    </p:set>
                                    <p:animEffect filter="fade" transition="in">
                                      <p:cBhvr>
                                        <p:cTn dur="500" id="23"/>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P grpId="0" spid="5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flipH="1">
            <a:off x="1070572" y="2581956"/>
            <a:ext cx="4049161" cy="1575847"/>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flipH="1">
            <a:off x="7085872" y="2552371"/>
            <a:ext cx="4049161" cy="1575847"/>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337355" y="1931259"/>
            <a:ext cx="1988355" cy="1988355"/>
          </a:xfrm>
          <a:prstGeom prst="ellipse">
            <a:avLst/>
          </a:prstGeom>
          <a:blipFill>
            <a:blip r:embed="rId6"/>
            <a:stretch>
              <a:fillRect/>
            </a:stretch>
          </a:blipFill>
          <a:ln w="22225">
            <a:solidFill>
              <a:srgbClr val="FEFEFE"/>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7352654" y="1931259"/>
            <a:ext cx="1988355" cy="1988355"/>
          </a:xfrm>
          <a:prstGeom prst="ellipse">
            <a:avLst/>
          </a:prstGeom>
          <a:blipFill>
            <a:blip r:embed="rId7"/>
            <a:stretch>
              <a:fillRect/>
            </a:stretch>
          </a:blipFill>
          <a:ln w="22225">
            <a:solidFill>
              <a:srgbClr val="FEFEFE"/>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Freeform 30"/>
          <p:cNvSpPr>
            <a:spLocks noEditPoints="1"/>
          </p:cNvSpPr>
          <p:nvPr/>
        </p:nvSpPr>
        <p:spPr bwMode="auto">
          <a:xfrm>
            <a:off x="9752968" y="2989870"/>
            <a:ext cx="970106" cy="760019"/>
          </a:xfrm>
          <a:custGeom>
            <a:gdLst>
              <a:gd fmla="*/ 282 w 766" name="T0"/>
              <a:gd fmla="*/ 304 h 600" name="T1"/>
              <a:gd fmla="*/ 391 w 766" name="T2"/>
              <a:gd fmla="*/ 248 h 600" name="T3"/>
              <a:gd fmla="*/ 596 w 766" name="T4"/>
              <a:gd fmla="*/ 213 h 600" name="T5"/>
              <a:gd fmla="*/ 652 w 766" name="T6"/>
              <a:gd fmla="*/ 129 h 600" name="T7"/>
              <a:gd fmla="*/ 570 w 766" name="T8"/>
              <a:gd fmla="*/ 186 h 600" name="T9"/>
              <a:gd fmla="*/ 391 w 766" name="T10"/>
              <a:gd fmla="*/ 195 h 600" name="T11"/>
              <a:gd fmla="*/ 766 w 766" name="T12"/>
              <a:gd fmla="*/ 80 h 600" name="T13"/>
              <a:gd fmla="*/ 465 w 766" name="T14"/>
              <a:gd fmla="*/ 32 h 600" name="T15"/>
              <a:gd fmla="*/ 437 w 766" name="T16"/>
              <a:gd fmla="*/ 0 h 600" name="T17"/>
              <a:gd fmla="*/ 154 w 766" name="T18"/>
              <a:gd fmla="*/ 32 h 600" name="T19"/>
              <a:gd fmla="*/ 175 w 766" name="T20"/>
              <a:gd fmla="*/ 80 h 600" name="T21"/>
              <a:gd fmla="*/ 216 w 766" name="T22"/>
              <a:gd fmla="*/ 135 h 600" name="T23"/>
              <a:gd fmla="*/ 706 w 766" name="T24"/>
              <a:gd fmla="*/ 80 h 600" name="T25"/>
              <a:gd fmla="*/ 355 w 766" name="T26"/>
              <a:gd fmla="*/ 394 h 600" name="T27"/>
              <a:gd fmla="*/ 706 w 766" name="T28"/>
              <a:gd fmla="*/ 410 h 600" name="T29"/>
              <a:gd fmla="*/ 361 w 766" name="T30"/>
              <a:gd fmla="*/ 426 h 600" name="T31"/>
              <a:gd fmla="*/ 362 w 766" name="T32"/>
              <a:gd fmla="*/ 478 h 600" name="T33"/>
              <a:gd fmla="*/ 437 w 766" name="T34"/>
              <a:gd fmla="*/ 595 h 600" name="T35"/>
              <a:gd fmla="*/ 465 w 766" name="T36"/>
              <a:gd fmla="*/ 478 h 600" name="T37"/>
              <a:gd fmla="*/ 603 w 766" name="T38"/>
              <a:gd fmla="*/ 592 h 600" name="T39"/>
              <a:gd fmla="*/ 591 w 766" name="T40"/>
              <a:gd fmla="*/ 478 h 600" name="T41"/>
              <a:gd fmla="*/ 766 w 766" name="T42"/>
              <a:gd fmla="*/ 426 h 600" name="T43"/>
              <a:gd fmla="*/ 747 w 766" name="T44"/>
              <a:gd fmla="*/ 80 h 600" name="T45"/>
              <a:gd fmla="*/ 161 w 766" name="T46"/>
              <a:gd fmla="*/ 310 h 600" name="T47"/>
              <a:gd fmla="*/ 235 w 766" name="T48"/>
              <a:gd fmla="*/ 236 h 600" name="T49"/>
              <a:gd fmla="*/ 86 w 766" name="T50"/>
              <a:gd fmla="*/ 236 h 600" name="T51"/>
              <a:gd fmla="*/ 208 w 766" name="T52"/>
              <a:gd fmla="*/ 325 h 600" name="T53"/>
              <a:gd fmla="*/ 181 w 766" name="T54"/>
              <a:gd fmla="*/ 325 h 600" name="T55"/>
              <a:gd fmla="*/ 189 w 766" name="T56"/>
              <a:gd fmla="*/ 339 h 600" name="T57"/>
              <a:gd fmla="*/ 196 w 766" name="T58"/>
              <a:gd fmla="*/ 510 h 600" name="T59"/>
              <a:gd fmla="*/ 129 w 766" name="T60"/>
              <a:gd fmla="*/ 510 h 600" name="T61"/>
              <a:gd fmla="*/ 137 w 766" name="T62"/>
              <a:gd fmla="*/ 339 h 600" name="T63"/>
              <a:gd fmla="*/ 145 w 766" name="T64"/>
              <a:gd fmla="*/ 325 h 600" name="T65"/>
              <a:gd fmla="*/ 0 w 766" name="T66"/>
              <a:gd fmla="*/ 438 h 600" name="T67"/>
              <a:gd fmla="*/ 66 w 766" name="T68"/>
              <a:gd fmla="*/ 600 h 600" name="T69"/>
              <a:gd fmla="*/ 89 w 766" name="T70"/>
              <a:gd fmla="*/ 432 h 600" name="T71"/>
              <a:gd fmla="*/ 230 w 766" name="T72"/>
              <a:gd fmla="*/ 600 h 600" name="T73"/>
              <a:gd fmla="*/ 253 w 766" name="T74"/>
              <a:gd fmla="*/ 432 h 600" name="T75"/>
              <a:gd fmla="*/ 321 w 766" name="T76"/>
              <a:gd fmla="*/ 600 h 600" name="T77"/>
              <a:gd fmla="*/ 208 w 766" name="T78"/>
              <a:gd fmla="*/ 325 h 6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00" w="766">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6" name="Freeform 35"/>
          <p:cNvSpPr>
            <a:spLocks noEditPoints="1"/>
          </p:cNvSpPr>
          <p:nvPr/>
        </p:nvSpPr>
        <p:spPr bwMode="auto">
          <a:xfrm>
            <a:off x="3812179" y="2948700"/>
            <a:ext cx="893512" cy="842358"/>
          </a:xfrm>
          <a:custGeom>
            <a:gdLst>
              <a:gd fmla="*/ 522 w 638" name="T0"/>
              <a:gd fmla="*/ 59 h 603" name="T1"/>
              <a:gd fmla="*/ 520 w 638" name="T2"/>
              <a:gd fmla="*/ 186 h 603" name="T3"/>
              <a:gd fmla="*/ 301 w 638" name="T4"/>
              <a:gd fmla="*/ 186 h 603" name="T5"/>
              <a:gd fmla="*/ 299 w 638" name="T6"/>
              <a:gd fmla="*/ 129 h 603" name="T7"/>
              <a:gd fmla="*/ 299 w 638" name="T8"/>
              <a:gd fmla="*/ 119 h 603" name="T9"/>
              <a:gd fmla="*/ 301 w 638" name="T10"/>
              <a:gd fmla="*/ 54 h 603" name="T11"/>
              <a:gd fmla="*/ 305 w 638" name="T12"/>
              <a:gd fmla="*/ 27 h 603" name="T13"/>
              <a:gd fmla="*/ 273 w 638" name="T14"/>
              <a:gd fmla="*/ 59 h 603" name="T15"/>
              <a:gd fmla="*/ 263 w 638" name="T16"/>
              <a:gd fmla="*/ 113 h 603" name="T17"/>
              <a:gd fmla="*/ 111 w 638" name="T18"/>
              <a:gd fmla="*/ 94 h 603" name="T19"/>
              <a:gd fmla="*/ 112 w 638" name="T20"/>
              <a:gd fmla="*/ 207 h 603" name="T21"/>
              <a:gd fmla="*/ 117 w 638" name="T22"/>
              <a:gd fmla="*/ 207 h 603" name="T23"/>
              <a:gd fmla="*/ 148 w 638" name="T24"/>
              <a:gd fmla="*/ 339 h 603" name="T25"/>
              <a:gd fmla="*/ 155 w 638" name="T26"/>
              <a:gd fmla="*/ 339 h 603" name="T27"/>
              <a:gd fmla="*/ 185 w 638" name="T28"/>
              <a:gd fmla="*/ 223 h 603" name="T29"/>
              <a:gd fmla="*/ 185 w 638" name="T30"/>
              <a:gd fmla="*/ 126 h 603" name="T31"/>
              <a:gd fmla="*/ 263 w 638" name="T32"/>
              <a:gd fmla="*/ 136 h 603" name="T33"/>
              <a:gd fmla="*/ 282 w 638" name="T34"/>
              <a:gd fmla="*/ 204 h 603" name="T35"/>
              <a:gd fmla="*/ 305 w 638" name="T36"/>
              <a:gd fmla="*/ 214 h 603" name="T37"/>
              <a:gd fmla="*/ 539 w 638" name="T38"/>
              <a:gd fmla="*/ 204 h 603" name="T39"/>
              <a:gd fmla="*/ 539 w 638" name="T40"/>
              <a:gd fmla="*/ 36 h 603" name="T41"/>
              <a:gd fmla="*/ 520 w 638" name="T42"/>
              <a:gd fmla="*/ 221 h 603" name="T43"/>
              <a:gd fmla="*/ 523 w 638" name="T44"/>
              <a:gd fmla="*/ 341 h 603" name="T45"/>
              <a:gd fmla="*/ 367 w 638" name="T46"/>
              <a:gd fmla="*/ 249 h 603" name="T47"/>
              <a:gd fmla="*/ 334 w 638" name="T48"/>
              <a:gd fmla="*/ 249 h 603" name="T49"/>
              <a:gd fmla="*/ 520 w 638" name="T50"/>
              <a:gd fmla="*/ 221 h 603" name="T51"/>
              <a:gd fmla="*/ 158 w 638" name="T52"/>
              <a:gd fmla="*/ 438 h 603" name="T53"/>
              <a:gd fmla="*/ 113 w 638" name="T54"/>
              <a:gd fmla="*/ 373 h 603" name="T55"/>
              <a:gd fmla="*/ 361 w 638" name="T56"/>
              <a:gd fmla="*/ 438 h 603" name="T57"/>
              <a:gd fmla="*/ 316 w 638" name="T58"/>
              <a:gd fmla="*/ 373 h 603" name="T59"/>
              <a:gd fmla="*/ 567 w 638" name="T60"/>
              <a:gd fmla="*/ 438 h 603" name="T61"/>
              <a:gd fmla="*/ 522 w 638" name="T62"/>
              <a:gd fmla="*/ 373 h 603" name="T63"/>
              <a:gd fmla="*/ 200 w 638" name="T64"/>
              <a:gd fmla="*/ 487 h 603" name="T65"/>
              <a:gd fmla="*/ 221 w 638" name="T66"/>
              <a:gd fmla="*/ 527 h 603" name="T67"/>
              <a:gd fmla="*/ 265 w 638" name="T68"/>
              <a:gd fmla="*/ 448 h 603" name="T69"/>
              <a:gd fmla="*/ 403 w 638" name="T70"/>
              <a:gd fmla="*/ 527 h 603" name="T71"/>
              <a:gd fmla="*/ 433 w 638" name="T72"/>
              <a:gd fmla="*/ 527 h 603" name="T73"/>
              <a:gd fmla="*/ 570 w 638" name="T74"/>
              <a:gd fmla="*/ 448 h 603" name="T75"/>
              <a:gd fmla="*/ 614 w 638" name="T76"/>
              <a:gd fmla="*/ 527 h 603" name="T77"/>
              <a:gd fmla="*/ 638 w 638" name="T78"/>
              <a:gd fmla="*/ 549 h 603" name="T79"/>
              <a:gd fmla="*/ 608 w 638" name="T80"/>
              <a:gd fmla="*/ 549 h 603" name="T81"/>
              <a:gd fmla="*/ 433 w 638" name="T82"/>
              <a:gd fmla="*/ 549 h 603" name="T83"/>
              <a:gd fmla="*/ 403 w 638" name="T84"/>
              <a:gd fmla="*/ 549 h 603" name="T85"/>
              <a:gd fmla="*/ 227 w 638" name="T86"/>
              <a:gd fmla="*/ 549 h 603" name="T87"/>
              <a:gd fmla="*/ 200 w 638" name="T88"/>
              <a:gd fmla="*/ 549 h 603" name="T89"/>
              <a:gd fmla="*/ 24 w 638" name="T90"/>
              <a:gd fmla="*/ 549 h 603" name="T91"/>
              <a:gd fmla="*/ 24 w 638" name="T92"/>
              <a:gd fmla="*/ 527 h 603" name="T93"/>
              <a:gd fmla="*/ 152 w 638" name="T94"/>
              <a:gd fmla="*/ 0 h 603" name="T95"/>
              <a:gd fmla="*/ 108 w 638" name="T96"/>
              <a:gd fmla="*/ 44 h 6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03" w="638">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7" name="TextBox 12"/>
          <p:cNvSpPr txBox="1"/>
          <p:nvPr/>
        </p:nvSpPr>
        <p:spPr>
          <a:xfrm>
            <a:off x="1005224" y="4521911"/>
            <a:ext cx="4179855" cy="1554480"/>
          </a:xfrm>
          <a:prstGeom prst="rect">
            <a:avLst/>
          </a:prstGeom>
          <a:noFill/>
        </p:spPr>
        <p:txBody>
          <a:bodyPr rtlCol="0" wrap="square">
            <a:spAutoFit/>
          </a:bodyPr>
          <a:lstStyle/>
          <a:p>
            <a:pPr>
              <a:lnSpc>
                <a:spcPct val="150000"/>
              </a:lnSpc>
            </a:pPr>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这里输入简单的文字概述里输入简单文字概述这里简单输入简单文字</a:t>
            </a:r>
          </a:p>
          <a:p>
            <a:pPr>
              <a:lnSpc>
                <a:spcPct val="150000"/>
              </a:lnSpc>
            </a:pPr>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这里输入简单的文字概述里输入简单文字概述这里简单输入简单文字</a:t>
            </a:r>
          </a:p>
        </p:txBody>
      </p:sp>
      <p:sp>
        <p:nvSpPr>
          <p:cNvPr id="18" name="TextBox 12"/>
          <p:cNvSpPr txBox="1"/>
          <p:nvPr/>
        </p:nvSpPr>
        <p:spPr>
          <a:xfrm>
            <a:off x="6955179" y="4521910"/>
            <a:ext cx="4179855" cy="1554480"/>
          </a:xfrm>
          <a:prstGeom prst="rect">
            <a:avLst/>
          </a:prstGeom>
          <a:noFill/>
        </p:spPr>
        <p:txBody>
          <a:bodyPr rtlCol="0" wrap="square">
            <a:spAutoFit/>
          </a:bodyPr>
          <a:lstStyle/>
          <a:p>
            <a:pPr>
              <a:lnSpc>
                <a:spcPct val="150000"/>
              </a:lnSpc>
            </a:pPr>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这里输入简单的文字概述里输入简单文字概述这里简单输入简单文字</a:t>
            </a:r>
          </a:p>
          <a:p>
            <a:pPr>
              <a:lnSpc>
                <a:spcPct val="150000"/>
              </a:lnSpc>
            </a:pPr>
            <a:r>
              <a:rPr altLang="en-US" lang="zh-CN" smtClean="0" sz="1600">
                <a:solidFill>
                  <a:schemeClr val="tx1">
                    <a:lumMod val="85000"/>
                    <a:lumOff val="15000"/>
                  </a:schemeClr>
                </a:solidFill>
                <a:latin charset="-122" panose="020b0503020204020204" pitchFamily="34" typeface="微软雅黑"/>
                <a:ea charset="-122" panose="020b0503020204020204" pitchFamily="34" typeface="微软雅黑"/>
              </a:rPr>
              <a:t>这里输入简单的文字概述里输入简单文字概述这里简单输入简单文字</a:t>
            </a:r>
          </a:p>
        </p:txBody>
      </p:sp>
      <p:sp>
        <p:nvSpPr>
          <p:cNvPr id="19" name="文本框 18"/>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39533720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11"/>
                                        </p:tgtEl>
                                        <p:attrNameLst>
                                          <p:attrName>style.visibility</p:attrName>
                                        </p:attrNameLst>
                                      </p:cBhvr>
                                      <p:to>
                                        <p:strVal val="visible"/>
                                      </p:to>
                                    </p:set>
                                    <p:animEffect filter="barn(outVertical)" transition="in">
                                      <p:cBhvr>
                                        <p:cTn dur="500" id="7"/>
                                        <p:tgtEl>
                                          <p:spTgt spid="11"/>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1000" id="11"/>
                                        <p:tgtEl>
                                          <p:spTgt spid="13"/>
                                        </p:tgtEl>
                                      </p:cBhvr>
                                    </p:animEffect>
                                    <p:anim calcmode="lin" valueType="num">
                                      <p:cBhvr>
                                        <p:cTn dur="1000" fill="hold" id="12"/>
                                        <p:tgtEl>
                                          <p:spTgt spid="13"/>
                                        </p:tgtEl>
                                        <p:attrNameLst>
                                          <p:attrName>ppt_x</p:attrName>
                                        </p:attrNameLst>
                                      </p:cBhvr>
                                      <p:tavLst>
                                        <p:tav tm="0">
                                          <p:val>
                                            <p:strVal val="#ppt_x"/>
                                          </p:val>
                                        </p:tav>
                                        <p:tav tm="100000">
                                          <p:val>
                                            <p:strVal val="#ppt_x"/>
                                          </p:val>
                                        </p:tav>
                                      </p:tavLst>
                                    </p:anim>
                                    <p:anim calcmode="lin" valueType="num">
                                      <p:cBhvr>
                                        <p:cTn dur="1000" fill="hold" id="13"/>
                                        <p:tgtEl>
                                          <p:spTgt spid="1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16"/>
                                        </p:tgtEl>
                                        <p:attrNameLst>
                                          <p:attrName>style.visibility</p:attrName>
                                        </p:attrNameLst>
                                      </p:cBhvr>
                                      <p:to>
                                        <p:strVal val="visible"/>
                                      </p:to>
                                    </p:set>
                                    <p:animEffect filter="fade" transition="in">
                                      <p:cBhvr>
                                        <p:cTn dur="500" id="17"/>
                                        <p:tgtEl>
                                          <p:spTgt spid="16"/>
                                        </p:tgtEl>
                                      </p:cBhvr>
                                    </p:animEffect>
                                  </p:childTnLst>
                                </p:cTn>
                              </p:par>
                            </p:childTnLst>
                          </p:cTn>
                        </p:par>
                        <p:par>
                          <p:cTn fill="hold" id="18" nodeType="afterGroup">
                            <p:stCondLst>
                              <p:cond delay="2000"/>
                            </p:stCondLst>
                            <p:childTnLst>
                              <p:par>
                                <p:cTn fill="hold" grpId="0" id="19" nodeType="afterEffect" presetClass="entr" presetID="16" presetSubtype="37">
                                  <p:stCondLst>
                                    <p:cond delay="0"/>
                                  </p:stCondLst>
                                  <p:childTnLst>
                                    <p:set>
                                      <p:cBhvr>
                                        <p:cTn dur="1" fill="hold" id="20">
                                          <p:stCondLst>
                                            <p:cond delay="0"/>
                                          </p:stCondLst>
                                        </p:cTn>
                                        <p:tgtEl>
                                          <p:spTgt spid="17"/>
                                        </p:tgtEl>
                                        <p:attrNameLst>
                                          <p:attrName>style.visibility</p:attrName>
                                        </p:attrNameLst>
                                      </p:cBhvr>
                                      <p:to>
                                        <p:strVal val="visible"/>
                                      </p:to>
                                    </p:set>
                                    <p:animEffect filter="barn(outVertical)" transition="in">
                                      <p:cBhvr>
                                        <p:cTn dur="500" id="21"/>
                                        <p:tgtEl>
                                          <p:spTgt spid="17"/>
                                        </p:tgtEl>
                                      </p:cBhvr>
                                    </p:animEffect>
                                  </p:childTnLst>
                                </p:cTn>
                              </p:par>
                            </p:childTnLst>
                          </p:cTn>
                        </p:par>
                        <p:par>
                          <p:cTn fill="hold" id="22" nodeType="afterGroup">
                            <p:stCondLst>
                              <p:cond delay="2500"/>
                            </p:stCondLst>
                            <p:childTnLst>
                              <p:par>
                                <p:cTn fill="hold" grpId="0" id="23" nodeType="afterEffect" presetClass="entr" presetID="16" presetSubtype="37">
                                  <p:stCondLst>
                                    <p:cond delay="0"/>
                                  </p:stCondLst>
                                  <p:childTnLst>
                                    <p:set>
                                      <p:cBhvr>
                                        <p:cTn dur="1" fill="hold" id="24">
                                          <p:stCondLst>
                                            <p:cond delay="0"/>
                                          </p:stCondLst>
                                        </p:cTn>
                                        <p:tgtEl>
                                          <p:spTgt spid="12"/>
                                        </p:tgtEl>
                                        <p:attrNameLst>
                                          <p:attrName>style.visibility</p:attrName>
                                        </p:attrNameLst>
                                      </p:cBhvr>
                                      <p:to>
                                        <p:strVal val="visible"/>
                                      </p:to>
                                    </p:set>
                                    <p:animEffect filter="barn(outVertical)" transition="in">
                                      <p:cBhvr>
                                        <p:cTn dur="500" id="25"/>
                                        <p:tgtEl>
                                          <p:spTgt spid="12"/>
                                        </p:tgtEl>
                                      </p:cBhvr>
                                    </p:animEffect>
                                  </p:childTnLst>
                                </p:cTn>
                              </p:par>
                            </p:childTnLst>
                          </p:cTn>
                        </p:par>
                        <p:par>
                          <p:cTn fill="hold" id="26" nodeType="afterGroup">
                            <p:stCondLst>
                              <p:cond delay="3000"/>
                            </p:stCondLst>
                            <p:childTnLst>
                              <p:par>
                                <p:cTn fill="hold" grpId="0" id="27" nodeType="afterEffect" presetClass="entr" presetID="47"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1000" id="29"/>
                                        <p:tgtEl>
                                          <p:spTgt spid="14"/>
                                        </p:tgtEl>
                                      </p:cBhvr>
                                    </p:animEffect>
                                    <p:anim calcmode="lin" valueType="num">
                                      <p:cBhvr>
                                        <p:cTn dur="1000" fill="hold" id="30"/>
                                        <p:tgtEl>
                                          <p:spTgt spid="14"/>
                                        </p:tgtEl>
                                        <p:attrNameLst>
                                          <p:attrName>ppt_x</p:attrName>
                                        </p:attrNameLst>
                                      </p:cBhvr>
                                      <p:tavLst>
                                        <p:tav tm="0">
                                          <p:val>
                                            <p:strVal val="#ppt_x"/>
                                          </p:val>
                                        </p:tav>
                                        <p:tav tm="100000">
                                          <p:val>
                                            <p:strVal val="#ppt_x"/>
                                          </p:val>
                                        </p:tav>
                                      </p:tavLst>
                                    </p:anim>
                                    <p:anim calcmode="lin" valueType="num">
                                      <p:cBhvr>
                                        <p:cTn dur="1000" fill="hold" id="31"/>
                                        <p:tgtEl>
                                          <p:spTgt spid="1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4000"/>
                            </p:stCondLst>
                            <p:childTnLst>
                              <p:par>
                                <p:cTn fill="hold" grpId="0" id="33" nodeType="afterEffect" presetClass="entr" presetID="10"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childTnLst>
                                </p:cTn>
                              </p:par>
                            </p:childTnLst>
                          </p:cTn>
                        </p:par>
                        <p:par>
                          <p:cTn fill="hold" id="36" nodeType="afterGroup">
                            <p:stCondLst>
                              <p:cond delay="4500"/>
                            </p:stCondLst>
                            <p:childTnLst>
                              <p:par>
                                <p:cTn fill="hold" grpId="0" id="37" nodeType="afterEffect" presetClass="entr" presetID="16" presetSubtype="37">
                                  <p:stCondLst>
                                    <p:cond delay="0"/>
                                  </p:stCondLst>
                                  <p:childTnLst>
                                    <p:set>
                                      <p:cBhvr>
                                        <p:cTn dur="1" fill="hold" id="38">
                                          <p:stCondLst>
                                            <p:cond delay="0"/>
                                          </p:stCondLst>
                                        </p:cTn>
                                        <p:tgtEl>
                                          <p:spTgt spid="18"/>
                                        </p:tgtEl>
                                        <p:attrNameLst>
                                          <p:attrName>style.visibility</p:attrName>
                                        </p:attrNameLst>
                                      </p:cBhvr>
                                      <p:to>
                                        <p:strVal val="visible"/>
                                      </p:to>
                                    </p:set>
                                    <p:animEffect filter="barn(outVertical)" transition="in">
                                      <p:cBhvr>
                                        <p:cTn dur="500" id="3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a:spLocks noChangeAspect="1"/>
          </p:cNvSpPr>
          <p:nvPr/>
        </p:nvSpPr>
        <p:spPr>
          <a:xfrm>
            <a:off x="6010295" y="4051459"/>
            <a:ext cx="2010634" cy="2010633"/>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a:spLocks noChangeAspect="1"/>
          </p:cNvSpPr>
          <p:nvPr/>
        </p:nvSpPr>
        <p:spPr>
          <a:xfrm>
            <a:off x="4001770" y="2088465"/>
            <a:ext cx="2010634" cy="2010633"/>
          </a:xfrm>
          <a:prstGeom prst="ellipse">
            <a:avLst/>
          </a:prstGeom>
          <a:blipFill>
            <a:blip r:embed="rId7"/>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a:spLocks noChangeAspect="1"/>
          </p:cNvSpPr>
          <p:nvPr/>
        </p:nvSpPr>
        <p:spPr>
          <a:xfrm>
            <a:off x="8023039" y="2088465"/>
            <a:ext cx="2010634" cy="2010633"/>
          </a:xfrm>
          <a:prstGeom prst="ellipse">
            <a:avLst/>
          </a:prstGeom>
          <a:blipFill>
            <a:blip r:embed="rId8"/>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a:spLocks noChangeAspect="1"/>
          </p:cNvSpPr>
          <p:nvPr/>
        </p:nvSpPr>
        <p:spPr>
          <a:xfrm>
            <a:off x="2031169" y="4099098"/>
            <a:ext cx="2010634" cy="2010633"/>
          </a:xfrm>
          <a:prstGeom prst="ellipse">
            <a:avLst/>
          </a:prstGeom>
          <a:blipFill>
            <a:blip r:embed="rId9"/>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2054912" y="2088465"/>
            <a:ext cx="2371909" cy="2010634"/>
            <a:chOff x="2054912" y="1992929"/>
            <a:chExt cx="2371909" cy="2010634"/>
          </a:xfrm>
        </p:grpSpPr>
        <p:sp>
          <p:nvSpPr>
            <p:cNvPr id="16" name="任意多边形 15"/>
            <p:cNvSpPr>
              <a:spLocks noChangeAspect="1"/>
            </p:cNvSpPr>
            <p:nvPr/>
          </p:nvSpPr>
          <p:spPr>
            <a:xfrm>
              <a:off x="2054912" y="1992929"/>
              <a:ext cx="2371909" cy="2010634"/>
            </a:xfrm>
            <a:custGeom>
              <a:gdLst>
                <a:gd fmla="*/ 900000 w 2123428" name="connsiteX0"/>
                <a:gd fmla="*/ 0 h 1800000" name="connsiteY0"/>
                <a:gd fmla="*/ 1729274 w 2123428" name="connsiteX1"/>
                <a:gd fmla="*/ 549680 h 1800000" name="connsiteY1"/>
                <a:gd fmla="*/ 1775351 w 2123428" name="connsiteX2"/>
                <a:gd fmla="*/ 698116 h 1800000" name="connsiteY2"/>
                <a:gd fmla="*/ 2123428 w 2123428" name="connsiteX3"/>
                <a:gd fmla="*/ 900000 h 1800000" name="connsiteY3"/>
                <a:gd fmla="*/ 1775351 w 2123428" name="connsiteX4"/>
                <a:gd fmla="*/ 1101883 h 1800000" name="connsiteY4"/>
                <a:gd fmla="*/ 1729274 w 2123428" name="connsiteX5"/>
                <a:gd fmla="*/ 1250321 h 1800000" name="connsiteY5"/>
                <a:gd fmla="*/ 900000 w 2123428" name="connsiteX6"/>
                <a:gd fmla="*/ 1800000 h 1800000" name="connsiteY6"/>
                <a:gd fmla="*/ 0 w 2123428" name="connsiteX7"/>
                <a:gd fmla="*/ 900000 h 1800000" name="connsiteY7"/>
                <a:gd fmla="*/ 900000 w 2123428" name="connsiteX8"/>
                <a:gd fmla="*/ 0 h 180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00000" w="2123428">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26"/>
            <p:cNvSpPr>
              <a:spLocks noEditPoints="1"/>
            </p:cNvSpPr>
            <p:nvPr/>
          </p:nvSpPr>
          <p:spPr bwMode="auto">
            <a:xfrm>
              <a:off x="2795544" y="2358136"/>
              <a:ext cx="445322" cy="467870"/>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8F8F8"/>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18" name="矩形 47"/>
            <p:cNvSpPr>
              <a:spLocks noChangeArrowheads="1"/>
            </p:cNvSpPr>
            <p:nvPr/>
          </p:nvSpPr>
          <p:spPr bwMode="auto">
            <a:xfrm>
              <a:off x="2342279" y="3115751"/>
              <a:ext cx="1606805"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mtClean="0" sz="2400">
                  <a:solidFill>
                    <a:srgbClr val="FEFEFE"/>
                  </a:solidFill>
                </a:rPr>
                <a:t>输入标题</a:t>
              </a:r>
            </a:p>
          </p:txBody>
        </p:sp>
      </p:grpSp>
      <p:grpSp>
        <p:nvGrpSpPr>
          <p:cNvPr id="19" name="组合 18"/>
          <p:cNvGrpSpPr/>
          <p:nvPr/>
        </p:nvGrpSpPr>
        <p:grpSpPr>
          <a:xfrm>
            <a:off x="6012405" y="2088465"/>
            <a:ext cx="2010634" cy="2371909"/>
            <a:chOff x="6012405" y="1992929"/>
            <a:chExt cx="2010634" cy="2371909"/>
          </a:xfrm>
        </p:grpSpPr>
        <p:sp>
          <p:nvSpPr>
            <p:cNvPr id="20" name="任意多边形 19"/>
            <p:cNvSpPr>
              <a:spLocks noChangeAspect="1"/>
            </p:cNvSpPr>
            <p:nvPr/>
          </p:nvSpPr>
          <p:spPr>
            <a:xfrm rot="5400000">
              <a:off x="5831767" y="2173567"/>
              <a:ext cx="2371909" cy="2010634"/>
            </a:xfrm>
            <a:custGeom>
              <a:gdLst>
                <a:gd fmla="*/ 900000 w 2123428" name="connsiteX0"/>
                <a:gd fmla="*/ 0 h 1800000" name="connsiteY0"/>
                <a:gd fmla="*/ 1729274 w 2123428" name="connsiteX1"/>
                <a:gd fmla="*/ 549680 h 1800000" name="connsiteY1"/>
                <a:gd fmla="*/ 1775351 w 2123428" name="connsiteX2"/>
                <a:gd fmla="*/ 698116 h 1800000" name="connsiteY2"/>
                <a:gd fmla="*/ 2123428 w 2123428" name="connsiteX3"/>
                <a:gd fmla="*/ 900000 h 1800000" name="connsiteY3"/>
                <a:gd fmla="*/ 1775351 w 2123428" name="connsiteX4"/>
                <a:gd fmla="*/ 1101883 h 1800000" name="connsiteY4"/>
                <a:gd fmla="*/ 1729274 w 2123428" name="connsiteX5"/>
                <a:gd fmla="*/ 1250321 h 1800000" name="connsiteY5"/>
                <a:gd fmla="*/ 900000 w 2123428" name="connsiteX6"/>
                <a:gd fmla="*/ 1800000 h 1800000" name="connsiteY6"/>
                <a:gd fmla="*/ 0 w 2123428" name="connsiteX7"/>
                <a:gd fmla="*/ 900000 h 1800000" name="connsiteY7"/>
                <a:gd fmla="*/ 900000 w 2123428" name="connsiteX8"/>
                <a:gd fmla="*/ 0 h 180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00000" w="2123428">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Freeform 32"/>
            <p:cNvSpPr>
              <a:spLocks noEditPoints="1"/>
            </p:cNvSpPr>
            <p:nvPr/>
          </p:nvSpPr>
          <p:spPr bwMode="auto">
            <a:xfrm>
              <a:off x="6797764" y="2358136"/>
              <a:ext cx="437805" cy="467870"/>
            </a:xfrm>
            <a:custGeom>
              <a:gdLst>
                <a:gd fmla="*/ 171 w 568" name="T0"/>
                <a:gd fmla="*/ 92 h 606" name="T1"/>
                <a:gd fmla="*/ 372 w 568" name="T2"/>
                <a:gd fmla="*/ 67 h 606" name="T3"/>
                <a:gd fmla="*/ 300 w 568" name="T4"/>
                <a:gd fmla="*/ 41 h 606" name="T5"/>
                <a:gd fmla="*/ 217 w 568" name="T6"/>
                <a:gd fmla="*/ 41 h 606" name="T7"/>
                <a:gd fmla="*/ 145 w 568" name="T8"/>
                <a:gd fmla="*/ 67 h 606" name="T9"/>
                <a:gd fmla="*/ 468 w 568" name="T10"/>
                <a:gd fmla="*/ 525 h 606" name="T11"/>
                <a:gd fmla="*/ 475 w 568" name="T12"/>
                <a:gd fmla="*/ 507 h 606" name="T13"/>
                <a:gd fmla="*/ 443 w 568" name="T14"/>
                <a:gd fmla="*/ 393 h 606" name="T15"/>
                <a:gd fmla="*/ 422 w 568" name="T16"/>
                <a:gd fmla="*/ 393 h 606" name="T17"/>
                <a:gd fmla="*/ 422 w 568" name="T18"/>
                <a:gd fmla="*/ 481 h 606" name="T19"/>
                <a:gd fmla="*/ 422 w 568" name="T20"/>
                <a:gd fmla="*/ 483 h 606" name="T21"/>
                <a:gd fmla="*/ 423 w 568" name="T22"/>
                <a:gd fmla="*/ 484 h 606" name="T23"/>
                <a:gd fmla="*/ 425 w 568" name="T24"/>
                <a:gd fmla="*/ 486 h 606" name="T25"/>
                <a:gd fmla="*/ 541 w 568" name="T26"/>
                <a:gd fmla="*/ 400 h 606" name="T27"/>
                <a:gd fmla="*/ 432 w 568" name="T28"/>
                <a:gd fmla="*/ 342 h 606" name="T29"/>
                <a:gd fmla="*/ 407 w 568" name="T30"/>
                <a:gd fmla="*/ 604 h 606" name="T31"/>
                <a:gd fmla="*/ 562 w 568" name="T32"/>
                <a:gd fmla="*/ 499 h 606" name="T33"/>
                <a:gd fmla="*/ 542 w 568" name="T34"/>
                <a:gd fmla="*/ 495 h 606" name="T35"/>
                <a:gd fmla="*/ 432 w 568" name="T36"/>
                <a:gd fmla="*/ 586 h 606" name="T37"/>
                <a:gd fmla="*/ 323 w 568" name="T38"/>
                <a:gd fmla="*/ 453 h 606" name="T39"/>
                <a:gd fmla="*/ 453 w 568" name="T40"/>
                <a:gd fmla="*/ 364 h 606" name="T41"/>
                <a:gd fmla="*/ 542 w 568" name="T42"/>
                <a:gd fmla="*/ 495 h 606" name="T43"/>
                <a:gd fmla="*/ 190 w 568" name="T44"/>
                <a:gd fmla="*/ 494 h 606" name="T45"/>
                <a:gd fmla="*/ 325 w 568" name="T46"/>
                <a:gd fmla="*/ 360 h 606" name="T47"/>
                <a:gd fmla="*/ 353 w 568" name="T48"/>
                <a:gd fmla="*/ 339 h 606" name="T49"/>
                <a:gd fmla="*/ 491 w 568" name="T50"/>
                <a:gd fmla="*/ 205 h 606" name="T51"/>
                <a:gd fmla="*/ 496 w 568" name="T52"/>
                <a:gd fmla="*/ 331 h 606" name="T53"/>
                <a:gd fmla="*/ 518 w 568" name="T54"/>
                <a:gd fmla="*/ 339 h 606" name="T55"/>
                <a:gd fmla="*/ 518 w 568" name="T56"/>
                <a:gd fmla="*/ 139 h 606" name="T57"/>
                <a:gd fmla="*/ 27 w 568" name="T58"/>
                <a:gd fmla="*/ 112 h 606" name="T59"/>
                <a:gd fmla="*/ 0 w 568" name="T60"/>
                <a:gd fmla="*/ 211 h 606" name="T61"/>
                <a:gd fmla="*/ 0 w 568" name="T62"/>
                <a:gd fmla="*/ 360 h 606" name="T63"/>
                <a:gd fmla="*/ 0 w 568" name="T64"/>
                <a:gd fmla="*/ 504 h 606" name="T65"/>
                <a:gd fmla="*/ 286 w 568" name="T66"/>
                <a:gd fmla="*/ 531 h 606" name="T67"/>
                <a:gd fmla="*/ 21 w 568" name="T68"/>
                <a:gd fmla="*/ 211 h 606" name="T69"/>
                <a:gd fmla="*/ 27 w 568" name="T70"/>
                <a:gd fmla="*/ 205 h 606" name="T71"/>
                <a:gd fmla="*/ 169 w 568" name="T72"/>
                <a:gd fmla="*/ 339 h 606" name="T73"/>
                <a:gd fmla="*/ 21 w 568" name="T74"/>
                <a:gd fmla="*/ 211 h 606" name="T75"/>
                <a:gd fmla="*/ 169 w 568" name="T76"/>
                <a:gd fmla="*/ 360 h 606" name="T77"/>
                <a:gd fmla="*/ 27 w 568" name="T78"/>
                <a:gd fmla="*/ 494 h 606" name="T79"/>
                <a:gd fmla="*/ 21 w 568" name="T80"/>
                <a:gd fmla="*/ 360 h 606" name="T81"/>
                <a:gd fmla="*/ 190 w 568" name="T82"/>
                <a:gd fmla="*/ 339 h 606" name="T83"/>
                <a:gd fmla="*/ 190 w 568" name="T84"/>
                <a:gd fmla="*/ 205 h 606" name="T85"/>
                <a:gd fmla="*/ 332 w 568" name="T86"/>
                <a:gd fmla="*/ 339 h 606" name="T87"/>
                <a:gd fmla="*/ 342 w 568" name="T88"/>
                <a:gd fmla="*/ 139 h 606" name="T89"/>
                <a:gd fmla="*/ 361 w 568" name="T90"/>
                <a:gd fmla="*/ 157 h 606" name="T91"/>
                <a:gd fmla="*/ 324 w 568" name="T92"/>
                <a:gd fmla="*/ 157 h 606" name="T93"/>
                <a:gd fmla="*/ 180 w 568" name="T94"/>
                <a:gd fmla="*/ 139 h 606" name="T95"/>
                <a:gd fmla="*/ 198 w 568" name="T96"/>
                <a:gd fmla="*/ 157 h 606" name="T97"/>
                <a:gd fmla="*/ 161 w 568" name="T98"/>
                <a:gd fmla="*/ 157 h 60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06" w="568">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8F8F8"/>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2" name="矩形 47"/>
            <p:cNvSpPr>
              <a:spLocks noChangeArrowheads="1"/>
            </p:cNvSpPr>
            <p:nvPr/>
          </p:nvSpPr>
          <p:spPr bwMode="auto">
            <a:xfrm>
              <a:off x="6299330" y="3115751"/>
              <a:ext cx="1606805"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mtClean="0" sz="2400">
                  <a:solidFill>
                    <a:srgbClr val="FEFEFE"/>
                  </a:solidFill>
                </a:rPr>
                <a:t>输入标题</a:t>
              </a:r>
            </a:p>
          </p:txBody>
        </p:sp>
      </p:grpSp>
      <p:grpSp>
        <p:nvGrpSpPr>
          <p:cNvPr id="23" name="组合 22"/>
          <p:cNvGrpSpPr/>
          <p:nvPr/>
        </p:nvGrpSpPr>
        <p:grpSpPr>
          <a:xfrm>
            <a:off x="3614642" y="4079119"/>
            <a:ext cx="2371909" cy="2010634"/>
            <a:chOff x="3614642" y="3983583"/>
            <a:chExt cx="2371909" cy="2010634"/>
          </a:xfrm>
        </p:grpSpPr>
        <p:sp>
          <p:nvSpPr>
            <p:cNvPr id="24" name="任意多边形 23"/>
            <p:cNvSpPr>
              <a:spLocks noChangeAspect="1"/>
            </p:cNvSpPr>
            <p:nvPr/>
          </p:nvSpPr>
          <p:spPr>
            <a:xfrm flipH="1">
              <a:off x="3614642" y="3983583"/>
              <a:ext cx="2371909" cy="2010634"/>
            </a:xfrm>
            <a:custGeom>
              <a:gdLst>
                <a:gd fmla="*/ 900000 w 2123428" name="connsiteX0"/>
                <a:gd fmla="*/ 0 h 1800000" name="connsiteY0"/>
                <a:gd fmla="*/ 1729274 w 2123428" name="connsiteX1"/>
                <a:gd fmla="*/ 549680 h 1800000" name="connsiteY1"/>
                <a:gd fmla="*/ 1775351 w 2123428" name="connsiteX2"/>
                <a:gd fmla="*/ 698116 h 1800000" name="connsiteY2"/>
                <a:gd fmla="*/ 2123428 w 2123428" name="connsiteX3"/>
                <a:gd fmla="*/ 900000 h 1800000" name="connsiteY3"/>
                <a:gd fmla="*/ 1775351 w 2123428" name="connsiteX4"/>
                <a:gd fmla="*/ 1101883 h 1800000" name="connsiteY4"/>
                <a:gd fmla="*/ 1729274 w 2123428" name="connsiteX5"/>
                <a:gd fmla="*/ 1250321 h 1800000" name="connsiteY5"/>
                <a:gd fmla="*/ 900000 w 2123428" name="connsiteX6"/>
                <a:gd fmla="*/ 1800000 h 1800000" name="connsiteY6"/>
                <a:gd fmla="*/ 0 w 2123428" name="connsiteX7"/>
                <a:gd fmla="*/ 900000 h 1800000" name="connsiteY7"/>
                <a:gd fmla="*/ 900000 w 2123428" name="connsiteX8"/>
                <a:gd fmla="*/ 0 h 180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00000" w="2123428">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5ABC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14"/>
            <p:cNvSpPr>
              <a:spLocks noEditPoints="1"/>
            </p:cNvSpPr>
            <p:nvPr/>
          </p:nvSpPr>
          <p:spPr bwMode="auto">
            <a:xfrm>
              <a:off x="4751514" y="4346055"/>
              <a:ext cx="465990" cy="464113"/>
            </a:xfrm>
            <a:custGeom>
              <a:gdLst>
                <a:gd fmla="*/ 359 w 605" name="T0"/>
                <a:gd fmla="*/ 39 h 602" name="T1"/>
                <a:gd fmla="*/ 462 w 605" name="T2"/>
                <a:gd fmla="*/ 85 h 602" name="T3"/>
                <a:gd fmla="*/ 537 w 605" name="T4"/>
                <a:gd fmla="*/ 168 h 602" name="T5"/>
                <a:gd fmla="*/ 572 w 605" name="T6"/>
                <a:gd fmla="*/ 275 h 602" name="T7"/>
                <a:gd fmla="*/ 560 w 605" name="T8"/>
                <a:gd fmla="*/ 387 h 602" name="T9"/>
                <a:gd fmla="*/ 504 w 605" name="T10"/>
                <a:gd fmla="*/ 484 h 602" name="T11"/>
                <a:gd fmla="*/ 413 w 605" name="T12"/>
                <a:gd fmla="*/ 551 h 602" name="T13"/>
                <a:gd fmla="*/ 303 w 605" name="T14"/>
                <a:gd fmla="*/ 574 h 602" name="T15"/>
                <a:gd fmla="*/ 193 w 605" name="T16"/>
                <a:gd fmla="*/ 551 h 602" name="T17"/>
                <a:gd fmla="*/ 102 w 605" name="T18"/>
                <a:gd fmla="*/ 484 h 602" name="T19"/>
                <a:gd fmla="*/ 46 w 605" name="T20"/>
                <a:gd fmla="*/ 387 h 602" name="T21"/>
                <a:gd fmla="*/ 34 w 605" name="T22"/>
                <a:gd fmla="*/ 275 h 602" name="T23"/>
                <a:gd fmla="*/ 69 w 605" name="T24"/>
                <a:gd fmla="*/ 168 h 602" name="T25"/>
                <a:gd fmla="*/ 144 w 605" name="T26"/>
                <a:gd fmla="*/ 85 h 602" name="T27"/>
                <a:gd fmla="*/ 247 w 605" name="T28"/>
                <a:gd fmla="*/ 39 h 602" name="T29"/>
                <a:gd fmla="*/ 359 w 605" name="T30"/>
                <a:gd fmla="*/ 39 h 602" name="T31"/>
                <a:gd fmla="*/ 376 w 605" name="T32"/>
                <a:gd fmla="*/ 379 h 602" name="T33"/>
                <a:gd fmla="*/ 376 w 605" name="T34"/>
                <a:gd fmla="*/ 379 h 602" name="T35"/>
                <a:gd fmla="*/ 412 w 605" name="T36"/>
                <a:gd fmla="*/ 419 h 602" name="T37"/>
                <a:gd fmla="*/ 397 w 605" name="T38"/>
                <a:gd fmla="*/ 332 h 602" name="T39"/>
                <a:gd fmla="*/ 376 w 605" name="T40"/>
                <a:gd fmla="*/ 379 h 602" name="T41"/>
                <a:gd fmla="*/ 186 w 605" name="T42"/>
                <a:gd fmla="*/ 222 h 602" name="T43"/>
                <a:gd fmla="*/ 186 w 605" name="T44"/>
                <a:gd fmla="*/ 222 h 602" name="T45"/>
                <a:gd fmla="*/ 221 w 605" name="T46"/>
                <a:gd fmla="*/ 261 h 602" name="T47"/>
                <a:gd fmla="*/ 207 w 605" name="T48"/>
                <a:gd fmla="*/ 175 h 602" name="T49"/>
                <a:gd fmla="*/ 186 w 605" name="T50"/>
                <a:gd fmla="*/ 222 h 602" name="T51"/>
                <a:gd fmla="*/ 141 w 605" name="T52"/>
                <a:gd fmla="*/ 222 h 602" name="T53"/>
                <a:gd fmla="*/ 141 w 605" name="T54"/>
                <a:gd fmla="*/ 222 h 602" name="T55"/>
                <a:gd fmla="*/ 256 w 605" name="T56"/>
                <a:gd fmla="*/ 162 h 602" name="T57"/>
                <a:gd fmla="*/ 208 w 605" name="T58"/>
                <a:gd fmla="*/ 301 h 602" name="T59"/>
                <a:gd fmla="*/ 141 w 605" name="T60"/>
                <a:gd fmla="*/ 222 h 602" name="T61"/>
                <a:gd fmla="*/ 244 w 605" name="T62"/>
                <a:gd fmla="*/ 460 h 602" name="T63"/>
                <a:gd fmla="*/ 244 w 605" name="T64"/>
                <a:gd fmla="*/ 460 h 602" name="T65"/>
                <a:gd fmla="*/ 201 w 605" name="T66"/>
                <a:gd fmla="*/ 460 h 602" name="T67"/>
                <a:gd fmla="*/ 362 w 605" name="T68"/>
                <a:gd fmla="*/ 141 h 602" name="T69"/>
                <a:gd fmla="*/ 404 w 605" name="T70"/>
                <a:gd fmla="*/ 141 h 602" name="T71"/>
                <a:gd fmla="*/ 244 w 605" name="T72"/>
                <a:gd fmla="*/ 460 h 602" name="T73"/>
                <a:gd fmla="*/ 331 w 605" name="T74"/>
                <a:gd fmla="*/ 379 h 602" name="T75"/>
                <a:gd fmla="*/ 331 w 605" name="T76"/>
                <a:gd fmla="*/ 379 h 602" name="T77"/>
                <a:gd fmla="*/ 446 w 605" name="T78"/>
                <a:gd fmla="*/ 319 h 602" name="T79"/>
                <a:gd fmla="*/ 398 w 605" name="T80"/>
                <a:gd fmla="*/ 459 h 602" name="T81"/>
                <a:gd fmla="*/ 331 w 605" name="T82"/>
                <a:gd fmla="*/ 379 h 6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2" w="605">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8F8F8"/>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26" name="矩形 25"/>
            <p:cNvSpPr>
              <a:spLocks noChangeArrowheads="1"/>
            </p:cNvSpPr>
            <p:nvPr/>
          </p:nvSpPr>
          <p:spPr bwMode="auto">
            <a:xfrm>
              <a:off x="4269342" y="5081986"/>
              <a:ext cx="1606805"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mtClean="0" sz="2400">
                  <a:solidFill>
                    <a:srgbClr val="FEFEFE"/>
                  </a:solidFill>
                </a:rPr>
                <a:t>输入标题</a:t>
              </a:r>
            </a:p>
          </p:txBody>
        </p:sp>
      </p:grpSp>
      <p:grpSp>
        <p:nvGrpSpPr>
          <p:cNvPr id="27" name="组合 26"/>
          <p:cNvGrpSpPr/>
          <p:nvPr/>
        </p:nvGrpSpPr>
        <p:grpSpPr>
          <a:xfrm>
            <a:off x="8025149" y="3690183"/>
            <a:ext cx="2010634" cy="2371909"/>
            <a:chOff x="8025149" y="3594647"/>
            <a:chExt cx="2010634" cy="2371909"/>
          </a:xfrm>
        </p:grpSpPr>
        <p:sp>
          <p:nvSpPr>
            <p:cNvPr id="28" name="任意多边形 27"/>
            <p:cNvSpPr>
              <a:spLocks noChangeAspect="1"/>
            </p:cNvSpPr>
            <p:nvPr/>
          </p:nvSpPr>
          <p:spPr>
            <a:xfrm flipV="1" rot="16200000">
              <a:off x="7844511" y="3775285"/>
              <a:ext cx="2371909" cy="2010634"/>
            </a:xfrm>
            <a:custGeom>
              <a:gdLst>
                <a:gd fmla="*/ 900000 w 2123428" name="connsiteX0"/>
                <a:gd fmla="*/ 0 h 1800000" name="connsiteY0"/>
                <a:gd fmla="*/ 1729274 w 2123428" name="connsiteX1"/>
                <a:gd fmla="*/ 549680 h 1800000" name="connsiteY1"/>
                <a:gd fmla="*/ 1775351 w 2123428" name="connsiteX2"/>
                <a:gd fmla="*/ 698116 h 1800000" name="connsiteY2"/>
                <a:gd fmla="*/ 2123428 w 2123428" name="connsiteX3"/>
                <a:gd fmla="*/ 900000 h 1800000" name="connsiteY3"/>
                <a:gd fmla="*/ 1775351 w 2123428" name="connsiteX4"/>
                <a:gd fmla="*/ 1101883 h 1800000" name="connsiteY4"/>
                <a:gd fmla="*/ 1729274 w 2123428" name="connsiteX5"/>
                <a:gd fmla="*/ 1250321 h 1800000" name="connsiteY5"/>
                <a:gd fmla="*/ 900000 w 2123428" name="connsiteX6"/>
                <a:gd fmla="*/ 1800000 h 1800000" name="connsiteY6"/>
                <a:gd fmla="*/ 0 w 2123428" name="connsiteX7"/>
                <a:gd fmla="*/ 900000 h 1800000" name="connsiteY7"/>
                <a:gd fmla="*/ 900000 w 2123428" name="connsiteX8"/>
                <a:gd fmla="*/ 0 h 180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00000" w="2123428">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5ABC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33"/>
            <p:cNvSpPr>
              <a:spLocks noEditPoints="1"/>
            </p:cNvSpPr>
            <p:nvPr/>
          </p:nvSpPr>
          <p:spPr bwMode="auto">
            <a:xfrm>
              <a:off x="8821025" y="4346056"/>
              <a:ext cx="494174" cy="464113"/>
            </a:xfrm>
            <a:custGeom>
              <a:gdLst>
                <a:gd fmla="*/ 21 w 643" name="T0"/>
                <a:gd fmla="*/ 477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5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1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8F8F8"/>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30" name="矩形 47"/>
            <p:cNvSpPr>
              <a:spLocks noChangeArrowheads="1"/>
            </p:cNvSpPr>
            <p:nvPr/>
          </p:nvSpPr>
          <p:spPr bwMode="auto">
            <a:xfrm>
              <a:off x="8304464" y="5081986"/>
              <a:ext cx="1606805" cy="4571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mtClean="0" sz="2400">
                  <a:solidFill>
                    <a:srgbClr val="FEFEFE"/>
                  </a:solidFill>
                </a:rPr>
                <a:t>输入标题</a:t>
              </a:r>
            </a:p>
          </p:txBody>
        </p:sp>
      </p:grpSp>
      <p:sp>
        <p:nvSpPr>
          <p:cNvPr id="31" name="文本框 30"/>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422725767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750" fill="hold" id="7"/>
                                        <p:tgtEl>
                                          <p:spTgt spid="12"/>
                                        </p:tgtEl>
                                        <p:attrNameLst>
                                          <p:attrName>ppt_w</p:attrName>
                                        </p:attrNameLst>
                                      </p:cBhvr>
                                      <p:tavLst>
                                        <p:tav tm="0">
                                          <p:val>
                                            <p:fltVal val="0"/>
                                          </p:val>
                                        </p:tav>
                                        <p:tav tm="100000">
                                          <p:val>
                                            <p:strVal val="#ppt_w"/>
                                          </p:val>
                                        </p:tav>
                                      </p:tavLst>
                                    </p:anim>
                                    <p:anim calcmode="lin" valueType="num">
                                      <p:cBhvr>
                                        <p:cTn dur="750" fill="hold" id="8"/>
                                        <p:tgtEl>
                                          <p:spTgt spid="12"/>
                                        </p:tgtEl>
                                        <p:attrNameLst>
                                          <p:attrName>ppt_h</p:attrName>
                                        </p:attrNameLst>
                                      </p:cBhvr>
                                      <p:tavLst>
                                        <p:tav tm="0">
                                          <p:val>
                                            <p:fltVal val="0"/>
                                          </p:val>
                                        </p:tav>
                                        <p:tav tm="100000">
                                          <p:val>
                                            <p:strVal val="#ppt_h"/>
                                          </p:val>
                                        </p:tav>
                                      </p:tavLst>
                                    </p:anim>
                                    <p:animEffect filter="fade" transition="in">
                                      <p:cBhvr>
                                        <p:cTn dur="750" id="9"/>
                                        <p:tgtEl>
                                          <p:spTgt spid="12"/>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14"/>
                                        </p:tgtEl>
                                        <p:attrNameLst>
                                          <p:attrName>style.visibility</p:attrName>
                                        </p:attrNameLst>
                                      </p:cBhvr>
                                      <p:to>
                                        <p:strVal val="visible"/>
                                      </p:to>
                                    </p:set>
                                    <p:anim calcmode="lin" valueType="num">
                                      <p:cBhvr>
                                        <p:cTn dur="750" fill="hold" id="12"/>
                                        <p:tgtEl>
                                          <p:spTgt spid="14"/>
                                        </p:tgtEl>
                                        <p:attrNameLst>
                                          <p:attrName>ppt_w</p:attrName>
                                        </p:attrNameLst>
                                      </p:cBhvr>
                                      <p:tavLst>
                                        <p:tav tm="0">
                                          <p:val>
                                            <p:fltVal val="0"/>
                                          </p:val>
                                        </p:tav>
                                        <p:tav tm="100000">
                                          <p:val>
                                            <p:strVal val="#ppt_w"/>
                                          </p:val>
                                        </p:tav>
                                      </p:tavLst>
                                    </p:anim>
                                    <p:anim calcmode="lin" valueType="num">
                                      <p:cBhvr>
                                        <p:cTn dur="750" fill="hold" id="13"/>
                                        <p:tgtEl>
                                          <p:spTgt spid="14"/>
                                        </p:tgtEl>
                                        <p:attrNameLst>
                                          <p:attrName>ppt_h</p:attrName>
                                        </p:attrNameLst>
                                      </p:cBhvr>
                                      <p:tavLst>
                                        <p:tav tm="0">
                                          <p:val>
                                            <p:fltVal val="0"/>
                                          </p:val>
                                        </p:tav>
                                        <p:tav tm="100000">
                                          <p:val>
                                            <p:strVal val="#ppt_h"/>
                                          </p:val>
                                        </p:tav>
                                      </p:tavLst>
                                    </p:anim>
                                    <p:animEffect filter="fade" transition="in">
                                      <p:cBhvr>
                                        <p:cTn dur="750" id="14"/>
                                        <p:tgtEl>
                                          <p:spTgt spid="14"/>
                                        </p:tgtEl>
                                      </p:cBhvr>
                                    </p:animEffect>
                                  </p:childTnLst>
                                </p:cTn>
                              </p:par>
                              <p:par>
                                <p:cTn fill="hold" grpId="0" id="15" nodeType="withEffect" presetClass="entr" presetID="53" presetSubtype="0">
                                  <p:stCondLst>
                                    <p:cond delay="500"/>
                                  </p:stCondLst>
                                  <p:childTnLst>
                                    <p:set>
                                      <p:cBhvr>
                                        <p:cTn dur="1" fill="hold" id="16">
                                          <p:stCondLst>
                                            <p:cond delay="0"/>
                                          </p:stCondLst>
                                        </p:cTn>
                                        <p:tgtEl>
                                          <p:spTgt spid="11"/>
                                        </p:tgtEl>
                                        <p:attrNameLst>
                                          <p:attrName>style.visibility</p:attrName>
                                        </p:attrNameLst>
                                      </p:cBhvr>
                                      <p:to>
                                        <p:strVal val="visible"/>
                                      </p:to>
                                    </p:set>
                                    <p:anim calcmode="lin" valueType="num">
                                      <p:cBhvr>
                                        <p:cTn dur="750" fill="hold" id="17"/>
                                        <p:tgtEl>
                                          <p:spTgt spid="11"/>
                                        </p:tgtEl>
                                        <p:attrNameLst>
                                          <p:attrName>ppt_w</p:attrName>
                                        </p:attrNameLst>
                                      </p:cBhvr>
                                      <p:tavLst>
                                        <p:tav tm="0">
                                          <p:val>
                                            <p:fltVal val="0"/>
                                          </p:val>
                                        </p:tav>
                                        <p:tav tm="100000">
                                          <p:val>
                                            <p:strVal val="#ppt_w"/>
                                          </p:val>
                                        </p:tav>
                                      </p:tavLst>
                                    </p:anim>
                                    <p:anim calcmode="lin" valueType="num">
                                      <p:cBhvr>
                                        <p:cTn dur="750" fill="hold" id="18"/>
                                        <p:tgtEl>
                                          <p:spTgt spid="11"/>
                                        </p:tgtEl>
                                        <p:attrNameLst>
                                          <p:attrName>ppt_h</p:attrName>
                                        </p:attrNameLst>
                                      </p:cBhvr>
                                      <p:tavLst>
                                        <p:tav tm="0">
                                          <p:val>
                                            <p:fltVal val="0"/>
                                          </p:val>
                                        </p:tav>
                                        <p:tav tm="100000">
                                          <p:val>
                                            <p:strVal val="#ppt_h"/>
                                          </p:val>
                                        </p:tav>
                                      </p:tavLst>
                                    </p:anim>
                                    <p:animEffect filter="fade" transition="in">
                                      <p:cBhvr>
                                        <p:cTn dur="750" id="19"/>
                                        <p:tgtEl>
                                          <p:spTgt spid="11"/>
                                        </p:tgtEl>
                                      </p:cBhvr>
                                    </p:animEffect>
                                  </p:childTnLst>
                                </p:cTn>
                              </p:par>
                              <p:par>
                                <p:cTn fill="hold" grpId="0" id="20" nodeType="withEffect" presetClass="entr" presetID="53" presetSubtype="0">
                                  <p:stCondLst>
                                    <p:cond delay="750"/>
                                  </p:stCondLst>
                                  <p:childTnLst>
                                    <p:set>
                                      <p:cBhvr>
                                        <p:cTn dur="1" fill="hold" id="21">
                                          <p:stCondLst>
                                            <p:cond delay="0"/>
                                          </p:stCondLst>
                                        </p:cTn>
                                        <p:tgtEl>
                                          <p:spTgt spid="13"/>
                                        </p:tgtEl>
                                        <p:attrNameLst>
                                          <p:attrName>style.visibility</p:attrName>
                                        </p:attrNameLst>
                                      </p:cBhvr>
                                      <p:to>
                                        <p:strVal val="visible"/>
                                      </p:to>
                                    </p:set>
                                    <p:anim calcmode="lin" valueType="num">
                                      <p:cBhvr>
                                        <p:cTn dur="750" fill="hold" id="22"/>
                                        <p:tgtEl>
                                          <p:spTgt spid="13"/>
                                        </p:tgtEl>
                                        <p:attrNameLst>
                                          <p:attrName>ppt_w</p:attrName>
                                        </p:attrNameLst>
                                      </p:cBhvr>
                                      <p:tavLst>
                                        <p:tav tm="0">
                                          <p:val>
                                            <p:fltVal val="0"/>
                                          </p:val>
                                        </p:tav>
                                        <p:tav tm="100000">
                                          <p:val>
                                            <p:strVal val="#ppt_w"/>
                                          </p:val>
                                        </p:tav>
                                      </p:tavLst>
                                    </p:anim>
                                    <p:anim calcmode="lin" valueType="num">
                                      <p:cBhvr>
                                        <p:cTn dur="750" fill="hold" id="23"/>
                                        <p:tgtEl>
                                          <p:spTgt spid="13"/>
                                        </p:tgtEl>
                                        <p:attrNameLst>
                                          <p:attrName>ppt_h</p:attrName>
                                        </p:attrNameLst>
                                      </p:cBhvr>
                                      <p:tavLst>
                                        <p:tav tm="0">
                                          <p:val>
                                            <p:fltVal val="0"/>
                                          </p:val>
                                        </p:tav>
                                        <p:tav tm="100000">
                                          <p:val>
                                            <p:strVal val="#ppt_h"/>
                                          </p:val>
                                        </p:tav>
                                      </p:tavLst>
                                    </p:anim>
                                    <p:animEffect filter="fade" transition="in">
                                      <p:cBhvr>
                                        <p:cTn dur="750" id="24"/>
                                        <p:tgtEl>
                                          <p:spTgt spid="13"/>
                                        </p:tgtEl>
                                      </p:cBhvr>
                                    </p:animEffect>
                                  </p:childTnLst>
                                </p:cTn>
                              </p:par>
                            </p:childTnLst>
                          </p:cTn>
                        </p:par>
                        <p:par>
                          <p:cTn fill="hold" id="25" nodeType="afterGroup">
                            <p:stCondLst>
                              <p:cond delay="1500"/>
                            </p:stCondLst>
                            <p:childTnLst>
                              <p:par>
                                <p:cTn decel="42000" fill="hold" id="26" nodeType="afterEffect" presetClass="entr" presetID="2" presetSubtype="8">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additive="base">
                                        <p:cTn dur="750" fill="hold" id="28"/>
                                        <p:tgtEl>
                                          <p:spTgt spid="15"/>
                                        </p:tgtEl>
                                        <p:attrNameLst>
                                          <p:attrName>ppt_x</p:attrName>
                                        </p:attrNameLst>
                                      </p:cBhvr>
                                      <p:tavLst>
                                        <p:tav tm="0">
                                          <p:val>
                                            <p:strVal val="0-#ppt_w/2"/>
                                          </p:val>
                                        </p:tav>
                                        <p:tav tm="100000">
                                          <p:val>
                                            <p:strVal val="#ppt_x"/>
                                          </p:val>
                                        </p:tav>
                                      </p:tavLst>
                                    </p:anim>
                                    <p:anim calcmode="lin" valueType="num">
                                      <p:cBhvr additive="base">
                                        <p:cTn dur="750" fill="hold" id="29"/>
                                        <p:tgtEl>
                                          <p:spTgt spid="15"/>
                                        </p:tgtEl>
                                        <p:attrNameLst>
                                          <p:attrName>ppt_y</p:attrName>
                                        </p:attrNameLst>
                                      </p:cBhvr>
                                      <p:tavLst>
                                        <p:tav tm="0">
                                          <p:val>
                                            <p:strVal val="#ppt_y"/>
                                          </p:val>
                                        </p:tav>
                                        <p:tav tm="100000">
                                          <p:val>
                                            <p:strVal val="#ppt_y"/>
                                          </p:val>
                                        </p:tav>
                                      </p:tavLst>
                                    </p:anim>
                                  </p:childTnLst>
                                </p:cTn>
                              </p:par>
                              <p:par>
                                <p:cTn decel="42000" fill="hold" id="30" nodeType="withEffect" presetClass="entr" presetID="2" presetSubtype="1">
                                  <p:stCondLst>
                                    <p:cond delay="250"/>
                                  </p:stCondLst>
                                  <p:childTnLst>
                                    <p:set>
                                      <p:cBhvr>
                                        <p:cTn dur="1" fill="hold" id="31">
                                          <p:stCondLst>
                                            <p:cond delay="0"/>
                                          </p:stCondLst>
                                        </p:cTn>
                                        <p:tgtEl>
                                          <p:spTgt spid="19"/>
                                        </p:tgtEl>
                                        <p:attrNameLst>
                                          <p:attrName>style.visibility</p:attrName>
                                        </p:attrNameLst>
                                      </p:cBhvr>
                                      <p:to>
                                        <p:strVal val="visible"/>
                                      </p:to>
                                    </p:set>
                                    <p:anim calcmode="lin" valueType="num">
                                      <p:cBhvr additive="base">
                                        <p:cTn dur="750" fill="hold" id="32"/>
                                        <p:tgtEl>
                                          <p:spTgt spid="19"/>
                                        </p:tgtEl>
                                        <p:attrNameLst>
                                          <p:attrName>ppt_x</p:attrName>
                                        </p:attrNameLst>
                                      </p:cBhvr>
                                      <p:tavLst>
                                        <p:tav tm="0">
                                          <p:val>
                                            <p:strVal val="#ppt_x"/>
                                          </p:val>
                                        </p:tav>
                                        <p:tav tm="100000">
                                          <p:val>
                                            <p:strVal val="#ppt_x"/>
                                          </p:val>
                                        </p:tav>
                                      </p:tavLst>
                                    </p:anim>
                                    <p:anim calcmode="lin" valueType="num">
                                      <p:cBhvr additive="base">
                                        <p:cTn dur="750" fill="hold" id="33"/>
                                        <p:tgtEl>
                                          <p:spTgt spid="19"/>
                                        </p:tgtEl>
                                        <p:attrNameLst>
                                          <p:attrName>ppt_y</p:attrName>
                                        </p:attrNameLst>
                                      </p:cBhvr>
                                      <p:tavLst>
                                        <p:tav tm="0">
                                          <p:val>
                                            <p:strVal val="0-#ppt_h/2"/>
                                          </p:val>
                                        </p:tav>
                                        <p:tav tm="100000">
                                          <p:val>
                                            <p:strVal val="#ppt_y"/>
                                          </p:val>
                                        </p:tav>
                                      </p:tavLst>
                                    </p:anim>
                                  </p:childTnLst>
                                </p:cTn>
                              </p:par>
                              <p:par>
                                <p:cTn decel="42000" fill="hold" id="34" nodeType="withEffect" presetClass="entr" presetID="2" presetSubtype="2">
                                  <p:stCondLst>
                                    <p:cond delay="500"/>
                                  </p:stCondLst>
                                  <p:childTnLst>
                                    <p:set>
                                      <p:cBhvr>
                                        <p:cTn dur="1" fill="hold" id="35">
                                          <p:stCondLst>
                                            <p:cond delay="0"/>
                                          </p:stCondLst>
                                        </p:cTn>
                                        <p:tgtEl>
                                          <p:spTgt spid="23"/>
                                        </p:tgtEl>
                                        <p:attrNameLst>
                                          <p:attrName>style.visibility</p:attrName>
                                        </p:attrNameLst>
                                      </p:cBhvr>
                                      <p:to>
                                        <p:strVal val="visible"/>
                                      </p:to>
                                    </p:set>
                                    <p:anim calcmode="lin" valueType="num">
                                      <p:cBhvr additive="base">
                                        <p:cTn dur="750" fill="hold" id="36"/>
                                        <p:tgtEl>
                                          <p:spTgt spid="23"/>
                                        </p:tgtEl>
                                        <p:attrNameLst>
                                          <p:attrName>ppt_x</p:attrName>
                                        </p:attrNameLst>
                                      </p:cBhvr>
                                      <p:tavLst>
                                        <p:tav tm="0">
                                          <p:val>
                                            <p:strVal val="1+#ppt_w/2"/>
                                          </p:val>
                                        </p:tav>
                                        <p:tav tm="100000">
                                          <p:val>
                                            <p:strVal val="#ppt_x"/>
                                          </p:val>
                                        </p:tav>
                                      </p:tavLst>
                                    </p:anim>
                                    <p:anim calcmode="lin" valueType="num">
                                      <p:cBhvr additive="base">
                                        <p:cTn dur="750" fill="hold" id="37"/>
                                        <p:tgtEl>
                                          <p:spTgt spid="23"/>
                                        </p:tgtEl>
                                        <p:attrNameLst>
                                          <p:attrName>ppt_y</p:attrName>
                                        </p:attrNameLst>
                                      </p:cBhvr>
                                      <p:tavLst>
                                        <p:tav tm="0">
                                          <p:val>
                                            <p:strVal val="#ppt_y"/>
                                          </p:val>
                                        </p:tav>
                                        <p:tav tm="100000">
                                          <p:val>
                                            <p:strVal val="#ppt_y"/>
                                          </p:val>
                                        </p:tav>
                                      </p:tavLst>
                                    </p:anim>
                                  </p:childTnLst>
                                </p:cTn>
                              </p:par>
                              <p:par>
                                <p:cTn decel="42000" fill="hold" id="38" nodeType="withEffect" presetClass="entr" presetID="2" presetSubtype="4">
                                  <p:stCondLst>
                                    <p:cond delay="750"/>
                                  </p:stCondLst>
                                  <p:childTnLst>
                                    <p:set>
                                      <p:cBhvr>
                                        <p:cTn dur="1" fill="hold" id="39">
                                          <p:stCondLst>
                                            <p:cond delay="0"/>
                                          </p:stCondLst>
                                        </p:cTn>
                                        <p:tgtEl>
                                          <p:spTgt spid="27"/>
                                        </p:tgtEl>
                                        <p:attrNameLst>
                                          <p:attrName>style.visibility</p:attrName>
                                        </p:attrNameLst>
                                      </p:cBhvr>
                                      <p:to>
                                        <p:strVal val="visible"/>
                                      </p:to>
                                    </p:set>
                                    <p:anim calcmode="lin" valueType="num">
                                      <p:cBhvr additive="base">
                                        <p:cTn dur="750" fill="hold" id="40"/>
                                        <p:tgtEl>
                                          <p:spTgt spid="27"/>
                                        </p:tgtEl>
                                        <p:attrNameLst>
                                          <p:attrName>ppt_x</p:attrName>
                                        </p:attrNameLst>
                                      </p:cBhvr>
                                      <p:tavLst>
                                        <p:tav tm="0">
                                          <p:val>
                                            <p:strVal val="#ppt_x"/>
                                          </p:val>
                                        </p:tav>
                                        <p:tav tm="100000">
                                          <p:val>
                                            <p:strVal val="#ppt_x"/>
                                          </p:val>
                                        </p:tav>
                                      </p:tavLst>
                                    </p:anim>
                                    <p:anim calcmode="lin" valueType="num">
                                      <p:cBhvr additive="base">
                                        <p:cTn dur="750" fill="hold" id="41"/>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914404" y="2415038"/>
            <a:ext cx="3541139" cy="32929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536521" y="4045173"/>
            <a:ext cx="2188513" cy="1662794"/>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6806012" y="4045173"/>
            <a:ext cx="2188513" cy="1662794"/>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9075502" y="4045173"/>
            <a:ext cx="2188513" cy="1662794"/>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4536521" y="2415038"/>
            <a:ext cx="2188513" cy="1646464"/>
            <a:chOff x="4536521" y="2415038"/>
            <a:chExt cx="2188513" cy="1646464"/>
          </a:xfrm>
        </p:grpSpPr>
        <p:sp>
          <p:nvSpPr>
            <p:cNvPr id="16" name="矩形 15"/>
            <p:cNvSpPr/>
            <p:nvPr/>
          </p:nvSpPr>
          <p:spPr>
            <a:xfrm>
              <a:off x="4536521" y="2415038"/>
              <a:ext cx="2188513" cy="1559849"/>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4640762" y="2768840"/>
              <a:ext cx="2468880" cy="914400"/>
            </a:xfrm>
            <a:prstGeom prst="rect">
              <a:avLst/>
            </a:prstGeom>
            <a:noFill/>
            <a:effectLst/>
          </p:spPr>
          <p:txBody>
            <a:bodyPr rtlCol="0" wrap="none">
              <a:spAutoFit/>
            </a:bodyPr>
            <a:lstStyle/>
            <a:p>
              <a:r>
                <a:rPr altLang="en-US" b="1" lang="zh-CN" smtClean="0">
                  <a:solidFill>
                    <a:srgbClr val="F8F8F8"/>
                  </a:solidFill>
                  <a:latin charset="-122" panose="020b0503020204020204" pitchFamily="34" typeface="Microsoft YaHei"/>
                  <a:ea charset="-122" panose="020b0503020204020204" pitchFamily="34" typeface="Microsoft YaHei"/>
                </a:rPr>
                <a:t>  此处输入标题</a:t>
              </a:r>
            </a:p>
            <a:p>
              <a:r>
                <a:rPr altLang="en-US" b="1" lang="zh-CN" smtClean="0">
                  <a:solidFill>
                    <a:srgbClr val="F8F8F8"/>
                  </a:solidFill>
                  <a:latin charset="-122" panose="020b0503020204020204" pitchFamily="34" typeface="Microsoft YaHei"/>
                  <a:ea charset="-122" panose="020b0503020204020204" pitchFamily="34" typeface="Microsoft YaHei"/>
                </a:rPr>
                <a:t>这里输入主要叙述内容</a:t>
              </a:r>
            </a:p>
            <a:p>
              <a:r>
                <a:rPr altLang="en-US" b="1" lang="zh-CN" smtClean="0">
                  <a:solidFill>
                    <a:srgbClr val="F8F8F8"/>
                  </a:solidFill>
                  <a:latin charset="-122" panose="020b0503020204020204" pitchFamily="34" typeface="Microsoft YaHei"/>
                  <a:ea charset="-122" panose="020b0503020204020204" pitchFamily="34" typeface="Microsoft YaHei"/>
                </a:rPr>
                <a:t>这里输入主要叙述内容</a:t>
              </a:r>
            </a:p>
          </p:txBody>
        </p:sp>
      </p:grpSp>
      <p:grpSp>
        <p:nvGrpSpPr>
          <p:cNvPr id="18" name="组合 17"/>
          <p:cNvGrpSpPr/>
          <p:nvPr/>
        </p:nvGrpSpPr>
        <p:grpSpPr>
          <a:xfrm>
            <a:off x="6806012" y="2415038"/>
            <a:ext cx="2188513" cy="1646464"/>
            <a:chOff x="6806012" y="2415038"/>
            <a:chExt cx="2188513" cy="1646464"/>
          </a:xfrm>
        </p:grpSpPr>
        <p:sp>
          <p:nvSpPr>
            <p:cNvPr id="19" name="矩形 18"/>
            <p:cNvSpPr/>
            <p:nvPr/>
          </p:nvSpPr>
          <p:spPr>
            <a:xfrm>
              <a:off x="6806012" y="2415038"/>
              <a:ext cx="2188513" cy="1559849"/>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6910253" y="2768840"/>
              <a:ext cx="2468880" cy="914400"/>
            </a:xfrm>
            <a:prstGeom prst="rect">
              <a:avLst/>
            </a:prstGeom>
            <a:noFill/>
            <a:effectLst/>
          </p:spPr>
          <p:txBody>
            <a:bodyPr rtlCol="0" wrap="none">
              <a:spAutoFit/>
            </a:bodyPr>
            <a:lstStyle/>
            <a:p>
              <a:r>
                <a:rPr altLang="en-US" b="1" lang="zh-CN" smtClean="0">
                  <a:solidFill>
                    <a:srgbClr val="F8F8F8"/>
                  </a:solidFill>
                  <a:latin charset="-122" panose="020b0503020204020204" pitchFamily="34" typeface="Microsoft YaHei"/>
                  <a:ea charset="-122" panose="020b0503020204020204" pitchFamily="34" typeface="Microsoft YaHei"/>
                </a:rPr>
                <a:t>  此处输入标题</a:t>
              </a:r>
            </a:p>
            <a:p>
              <a:r>
                <a:rPr altLang="en-US" b="1" lang="zh-CN" smtClean="0">
                  <a:solidFill>
                    <a:srgbClr val="F8F8F8"/>
                  </a:solidFill>
                  <a:latin charset="-122" panose="020b0503020204020204" pitchFamily="34" typeface="Microsoft YaHei"/>
                  <a:ea charset="-122" panose="020b0503020204020204" pitchFamily="34" typeface="Microsoft YaHei"/>
                </a:rPr>
                <a:t>这里输入主要叙述内容</a:t>
              </a:r>
            </a:p>
            <a:p>
              <a:r>
                <a:rPr altLang="en-US" b="1" lang="zh-CN" smtClean="0">
                  <a:solidFill>
                    <a:srgbClr val="F8F8F8"/>
                  </a:solidFill>
                  <a:latin charset="-122" panose="020b0503020204020204" pitchFamily="34" typeface="Microsoft YaHei"/>
                  <a:ea charset="-122" panose="020b0503020204020204" pitchFamily="34" typeface="Microsoft YaHei"/>
                </a:rPr>
                <a:t>这里输入主要叙述内容</a:t>
              </a:r>
            </a:p>
          </p:txBody>
        </p:sp>
      </p:grpSp>
      <p:grpSp>
        <p:nvGrpSpPr>
          <p:cNvPr id="21" name="组合 20"/>
          <p:cNvGrpSpPr/>
          <p:nvPr/>
        </p:nvGrpSpPr>
        <p:grpSpPr>
          <a:xfrm>
            <a:off x="9075503" y="2415037"/>
            <a:ext cx="2188513" cy="1646465"/>
            <a:chOff x="9075503" y="2415037"/>
            <a:chExt cx="2188513" cy="1646465"/>
          </a:xfrm>
        </p:grpSpPr>
        <p:sp>
          <p:nvSpPr>
            <p:cNvPr id="22" name="矩形 21"/>
            <p:cNvSpPr/>
            <p:nvPr/>
          </p:nvSpPr>
          <p:spPr>
            <a:xfrm>
              <a:off x="9075503" y="2415037"/>
              <a:ext cx="2188513" cy="1559849"/>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9176925" y="2768840"/>
              <a:ext cx="2468880" cy="914400"/>
            </a:xfrm>
            <a:prstGeom prst="rect">
              <a:avLst/>
            </a:prstGeom>
            <a:noFill/>
            <a:effectLst/>
          </p:spPr>
          <p:txBody>
            <a:bodyPr rtlCol="0" wrap="none">
              <a:spAutoFit/>
            </a:bodyPr>
            <a:lstStyle/>
            <a:p>
              <a:r>
                <a:rPr altLang="en-US" b="1" lang="zh-CN" smtClean="0">
                  <a:solidFill>
                    <a:srgbClr val="F8F8F8"/>
                  </a:solidFill>
                  <a:latin charset="-122" panose="020b0503020204020204" pitchFamily="34" typeface="Microsoft YaHei"/>
                  <a:ea charset="-122" panose="020b0503020204020204" pitchFamily="34" typeface="Microsoft YaHei"/>
                </a:rPr>
                <a:t>  此处输入标题</a:t>
              </a:r>
            </a:p>
            <a:p>
              <a:r>
                <a:rPr altLang="en-US" b="1" lang="zh-CN" smtClean="0">
                  <a:solidFill>
                    <a:srgbClr val="F8F8F8"/>
                  </a:solidFill>
                  <a:latin charset="-122" panose="020b0503020204020204" pitchFamily="34" typeface="Microsoft YaHei"/>
                  <a:ea charset="-122" panose="020b0503020204020204" pitchFamily="34" typeface="Microsoft YaHei"/>
                </a:rPr>
                <a:t>这里输入主要叙述内容</a:t>
              </a:r>
            </a:p>
            <a:p>
              <a:r>
                <a:rPr altLang="en-US" b="1" lang="zh-CN" smtClean="0">
                  <a:solidFill>
                    <a:srgbClr val="F8F8F8"/>
                  </a:solidFill>
                  <a:latin charset="-122" panose="020b0503020204020204" pitchFamily="34" typeface="Microsoft YaHei"/>
                  <a:ea charset="-122" panose="020b0503020204020204" pitchFamily="34" typeface="Microsoft YaHei"/>
                </a:rPr>
                <a:t>这里输入主要叙述内容</a:t>
              </a:r>
            </a:p>
          </p:txBody>
        </p:sp>
      </p:grpSp>
      <p:sp>
        <p:nvSpPr>
          <p:cNvPr id="24" name="文本框 23"/>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351828090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6">
                                  <p:stCondLst>
                                    <p:cond delay="0"/>
                                  </p:stCondLst>
                                  <p:childTnLst>
                                    <p:set>
                                      <p:cBhvr>
                                        <p:cTn dur="1" fill="hold" id="6">
                                          <p:stCondLst>
                                            <p:cond delay="0"/>
                                          </p:stCondLst>
                                        </p:cTn>
                                        <p:tgtEl>
                                          <p:spTgt spid="11"/>
                                        </p:tgtEl>
                                        <p:attrNameLst>
                                          <p:attrName>style.visibility</p:attrName>
                                        </p:attrNameLst>
                                      </p:cBhvr>
                                      <p:to>
                                        <p:strVal val="visible"/>
                                      </p:to>
                                    </p:set>
                                    <p:animEffect filter="strips(downRight)"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47"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fade" transition="in">
                                      <p:cBhvr>
                                        <p:cTn dur="750" id="11"/>
                                        <p:tgtEl>
                                          <p:spTgt spid="15"/>
                                        </p:tgtEl>
                                      </p:cBhvr>
                                    </p:animEffect>
                                    <p:anim calcmode="lin" valueType="num">
                                      <p:cBhvr>
                                        <p:cTn dur="750" fill="hold" id="12"/>
                                        <p:tgtEl>
                                          <p:spTgt spid="15"/>
                                        </p:tgtEl>
                                        <p:attrNameLst>
                                          <p:attrName>ppt_x</p:attrName>
                                        </p:attrNameLst>
                                      </p:cBhvr>
                                      <p:tavLst>
                                        <p:tav tm="0">
                                          <p:val>
                                            <p:strVal val="#ppt_x"/>
                                          </p:val>
                                        </p:tav>
                                        <p:tav tm="100000">
                                          <p:val>
                                            <p:strVal val="#ppt_x"/>
                                          </p:val>
                                        </p:tav>
                                      </p:tavLst>
                                    </p:anim>
                                    <p:anim calcmode="lin" valueType="num">
                                      <p:cBhvr>
                                        <p:cTn dur="750" fill="hold" id="13"/>
                                        <p:tgtEl>
                                          <p:spTgt spid="15"/>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750" id="16"/>
                                        <p:tgtEl>
                                          <p:spTgt spid="12"/>
                                        </p:tgtEl>
                                      </p:cBhvr>
                                    </p:animEffect>
                                    <p:anim calcmode="lin" valueType="num">
                                      <p:cBhvr>
                                        <p:cTn dur="750" fill="hold" id="17"/>
                                        <p:tgtEl>
                                          <p:spTgt spid="12"/>
                                        </p:tgtEl>
                                        <p:attrNameLst>
                                          <p:attrName>ppt_x</p:attrName>
                                        </p:attrNameLst>
                                      </p:cBhvr>
                                      <p:tavLst>
                                        <p:tav tm="0">
                                          <p:val>
                                            <p:strVal val="#ppt_x"/>
                                          </p:val>
                                        </p:tav>
                                        <p:tav tm="100000">
                                          <p:val>
                                            <p:strVal val="#ppt_x"/>
                                          </p:val>
                                        </p:tav>
                                      </p:tavLst>
                                    </p:anim>
                                    <p:anim calcmode="lin" valueType="num">
                                      <p:cBhvr>
                                        <p:cTn dur="750" fill="hold" id="18"/>
                                        <p:tgtEl>
                                          <p:spTgt spid="12"/>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250"/>
                            </p:stCondLst>
                            <p:childTnLst>
                              <p:par>
                                <p:cTn fill="hold" id="20" nodeType="afterEffect" presetClass="entr" presetID="47"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750" id="22"/>
                                        <p:tgtEl>
                                          <p:spTgt spid="18"/>
                                        </p:tgtEl>
                                      </p:cBhvr>
                                    </p:animEffect>
                                    <p:anim calcmode="lin" valueType="num">
                                      <p:cBhvr>
                                        <p:cTn dur="750" fill="hold" id="23"/>
                                        <p:tgtEl>
                                          <p:spTgt spid="18"/>
                                        </p:tgtEl>
                                        <p:attrNameLst>
                                          <p:attrName>ppt_x</p:attrName>
                                        </p:attrNameLst>
                                      </p:cBhvr>
                                      <p:tavLst>
                                        <p:tav tm="0">
                                          <p:val>
                                            <p:strVal val="#ppt_x"/>
                                          </p:val>
                                        </p:tav>
                                        <p:tav tm="100000">
                                          <p:val>
                                            <p:strVal val="#ppt_x"/>
                                          </p:val>
                                        </p:tav>
                                      </p:tavLst>
                                    </p:anim>
                                    <p:anim calcmode="lin" valueType="num">
                                      <p:cBhvr>
                                        <p:cTn dur="750" fill="hold" id="24"/>
                                        <p:tgtEl>
                                          <p:spTgt spid="1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750" id="27"/>
                                        <p:tgtEl>
                                          <p:spTgt spid="13"/>
                                        </p:tgtEl>
                                      </p:cBhvr>
                                    </p:animEffect>
                                    <p:anim calcmode="lin" valueType="num">
                                      <p:cBhvr>
                                        <p:cTn dur="750" fill="hold" id="28"/>
                                        <p:tgtEl>
                                          <p:spTgt spid="13"/>
                                        </p:tgtEl>
                                        <p:attrNameLst>
                                          <p:attrName>ppt_x</p:attrName>
                                        </p:attrNameLst>
                                      </p:cBhvr>
                                      <p:tavLst>
                                        <p:tav tm="0">
                                          <p:val>
                                            <p:strVal val="#ppt_x"/>
                                          </p:val>
                                        </p:tav>
                                        <p:tav tm="100000">
                                          <p:val>
                                            <p:strVal val="#ppt_x"/>
                                          </p:val>
                                        </p:tav>
                                      </p:tavLst>
                                    </p:anim>
                                    <p:anim calcmode="lin" valueType="num">
                                      <p:cBhvr>
                                        <p:cTn dur="750" fill="hold" id="29"/>
                                        <p:tgtEl>
                                          <p:spTgt spid="13"/>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000"/>
                            </p:stCondLst>
                            <p:childTnLst>
                              <p:par>
                                <p:cTn fill="hold" id="31" nodeType="afterEffect" presetClass="entr" presetID="47" presetSubtype="0">
                                  <p:stCondLst>
                                    <p:cond delay="0"/>
                                  </p:stCondLst>
                                  <p:childTnLst>
                                    <p:set>
                                      <p:cBhvr>
                                        <p:cTn dur="1" fill="hold" id="32">
                                          <p:stCondLst>
                                            <p:cond delay="0"/>
                                          </p:stCondLst>
                                        </p:cTn>
                                        <p:tgtEl>
                                          <p:spTgt spid="21"/>
                                        </p:tgtEl>
                                        <p:attrNameLst>
                                          <p:attrName>style.visibility</p:attrName>
                                        </p:attrNameLst>
                                      </p:cBhvr>
                                      <p:to>
                                        <p:strVal val="visible"/>
                                      </p:to>
                                    </p:set>
                                    <p:animEffect filter="fade" transition="in">
                                      <p:cBhvr>
                                        <p:cTn dur="750" id="33"/>
                                        <p:tgtEl>
                                          <p:spTgt spid="21"/>
                                        </p:tgtEl>
                                      </p:cBhvr>
                                    </p:animEffect>
                                    <p:anim calcmode="lin" valueType="num">
                                      <p:cBhvr>
                                        <p:cTn dur="750" fill="hold" id="34"/>
                                        <p:tgtEl>
                                          <p:spTgt spid="21"/>
                                        </p:tgtEl>
                                        <p:attrNameLst>
                                          <p:attrName>ppt_x</p:attrName>
                                        </p:attrNameLst>
                                      </p:cBhvr>
                                      <p:tavLst>
                                        <p:tav tm="0">
                                          <p:val>
                                            <p:strVal val="#ppt_x"/>
                                          </p:val>
                                        </p:tav>
                                        <p:tav tm="100000">
                                          <p:val>
                                            <p:strVal val="#ppt_x"/>
                                          </p:val>
                                        </p:tav>
                                      </p:tavLst>
                                    </p:anim>
                                    <p:anim calcmode="lin" valueType="num">
                                      <p:cBhvr>
                                        <p:cTn dur="750" fill="hold" id="35"/>
                                        <p:tgtEl>
                                          <p:spTgt spid="21"/>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14"/>
                                        </p:tgtEl>
                                        <p:attrNameLst>
                                          <p:attrName>style.visibility</p:attrName>
                                        </p:attrNameLst>
                                      </p:cBhvr>
                                      <p:to>
                                        <p:strVal val="visible"/>
                                      </p:to>
                                    </p:set>
                                    <p:animEffect filter="fade" transition="in">
                                      <p:cBhvr>
                                        <p:cTn dur="750" id="38"/>
                                        <p:tgtEl>
                                          <p:spTgt spid="14"/>
                                        </p:tgtEl>
                                      </p:cBhvr>
                                    </p:animEffect>
                                    <p:anim calcmode="lin" valueType="num">
                                      <p:cBhvr>
                                        <p:cTn dur="750" fill="hold" id="39"/>
                                        <p:tgtEl>
                                          <p:spTgt spid="14"/>
                                        </p:tgtEl>
                                        <p:attrNameLst>
                                          <p:attrName>ppt_x</p:attrName>
                                        </p:attrNameLst>
                                      </p:cBhvr>
                                      <p:tavLst>
                                        <p:tav tm="0">
                                          <p:val>
                                            <p:strVal val="#ppt_x"/>
                                          </p:val>
                                        </p:tav>
                                        <p:tav tm="100000">
                                          <p:val>
                                            <p:strVal val="#ppt_x"/>
                                          </p:val>
                                        </p:tav>
                                      </p:tavLst>
                                    </p:anim>
                                    <p:anim calcmode="lin" valueType="num">
                                      <p:cBhvr>
                                        <p:cTn dur="750" fill="hold" id="4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val="0"/>
              </a:ext>
            </a:extLst>
          </a:blip>
          <a:srcRect l="6582" r="4327"/>
          <a:stretch>
            <a:fillRect/>
          </a:stretch>
        </p:blipFill>
        <p:spPr>
          <a:xfrm>
            <a:off x="86079" y="1277155"/>
            <a:ext cx="6460247" cy="4350779"/>
          </a:xfrm>
          <a:prstGeom prst="rect">
            <a:avLst/>
          </a:prstGeom>
        </p:spPr>
      </p:pic>
      <p:pic>
        <p:nvPicPr>
          <p:cNvPr id="21" name="图片 20"/>
          <p:cNvPicPr>
            <a:picLocks noChangeAspect="1"/>
          </p:cNvPicPr>
          <p:nvPr/>
        </p:nvPicPr>
        <p:blipFill>
          <a:blip r:embed="rId4">
            <a:extLst>
              <a:ext uri="{28A0092B-C50C-407E-A947-70E740481C1C}">
                <a14:useLocalDpi val="0"/>
              </a:ext>
            </a:extLst>
          </a:blip>
          <a:srcRect b="7070" l="24909" r="19455" t="12324"/>
          <a:stretch>
            <a:fillRect/>
          </a:stretch>
        </p:blipFill>
        <p:spPr>
          <a:xfrm>
            <a:off x="1299024" y="1945152"/>
            <a:ext cx="4034358" cy="3506992"/>
          </a:xfrm>
          <a:prstGeom prst="rect">
            <a:avLst/>
          </a:prstGeom>
        </p:spPr>
      </p:pic>
      <p:pic>
        <p:nvPicPr>
          <p:cNvPr id="22" name="图片 21"/>
          <p:cNvPicPr>
            <a:picLocks noChangeAspect="1"/>
          </p:cNvPicPr>
          <p:nvPr/>
        </p:nvPicPr>
        <p:blipFill>
          <a:blip r:embed="rId5">
            <a:extLst>
              <a:ext uri="{28A0092B-C50C-407E-A947-70E740481C1C}">
                <a14:useLocalDpi val="0"/>
              </a:ext>
            </a:extLst>
          </a:blip>
          <a:srcRect b="5252" l="27091" r="5757" t="31717"/>
          <a:stretch>
            <a:fillRect/>
          </a:stretch>
        </p:blipFill>
        <p:spPr>
          <a:xfrm>
            <a:off x="1346498" y="2548940"/>
            <a:ext cx="4869357" cy="2742309"/>
          </a:xfrm>
          <a:prstGeom prst="rect">
            <a:avLst/>
          </a:prstGeom>
        </p:spPr>
      </p:pic>
      <p:pic>
        <p:nvPicPr>
          <p:cNvPr id="24" name="图片 23"/>
          <p:cNvPicPr>
            <a:picLocks noChangeAspect="1"/>
          </p:cNvPicPr>
          <p:nvPr/>
        </p:nvPicPr>
        <p:blipFill>
          <a:blip r:embed="rId6">
            <a:extLst>
              <a:ext uri="{28A0092B-C50C-407E-A947-70E740481C1C}">
                <a14:useLocalDpi val="0"/>
              </a:ext>
            </a:extLst>
          </a:blip>
          <a:srcRect b="14141" l="65758" r="15697" t="55960"/>
          <a:stretch>
            <a:fillRect/>
          </a:stretch>
        </p:blipFill>
        <p:spPr>
          <a:xfrm>
            <a:off x="4305648" y="3954561"/>
            <a:ext cx="1488976" cy="1440317"/>
          </a:xfrm>
          <a:prstGeom prst="rect">
            <a:avLst/>
          </a:prstGeom>
        </p:spPr>
      </p:pic>
      <p:pic>
        <p:nvPicPr>
          <p:cNvPr id="15" name="图片 14"/>
          <p:cNvPicPr>
            <a:picLocks noChangeAspect="1"/>
          </p:cNvPicPr>
          <p:nvPr/>
        </p:nvPicPr>
        <p:blipFill>
          <a:blip r:embed="rId7">
            <a:extLst>
              <a:ext uri="{28A0092B-C50C-407E-A947-70E740481C1C}">
                <a14:useLocalDpi val="0"/>
              </a:ext>
            </a:extLst>
          </a:blip>
          <a:srcRect b="14141" l="65758" r="15697" t="55960"/>
          <a:stretch>
            <a:fillRect/>
          </a:stretch>
        </p:blipFill>
        <p:spPr>
          <a:xfrm>
            <a:off x="6915028" y="1114923"/>
            <a:ext cx="1250652" cy="984624"/>
          </a:xfrm>
          <a:prstGeom prst="rect">
            <a:avLst/>
          </a:prstGeom>
        </p:spPr>
      </p:pic>
      <p:pic>
        <p:nvPicPr>
          <p:cNvPr id="26" name="图片 25"/>
          <p:cNvPicPr>
            <a:picLocks noChangeAspect="1"/>
          </p:cNvPicPr>
          <p:nvPr/>
        </p:nvPicPr>
        <p:blipFill>
          <a:blip r:embed="rId7">
            <a:extLst>
              <a:ext uri="{28A0092B-C50C-407E-A947-70E740481C1C}">
                <a14:useLocalDpi val="0"/>
              </a:ext>
            </a:extLst>
          </a:blip>
          <a:srcRect b="14141" l="65758" r="15697" t="55960"/>
          <a:stretch>
            <a:fillRect/>
          </a:stretch>
        </p:blipFill>
        <p:spPr>
          <a:xfrm>
            <a:off x="6915028" y="2347114"/>
            <a:ext cx="1250652" cy="984624"/>
          </a:xfrm>
          <a:prstGeom prst="rect">
            <a:avLst/>
          </a:prstGeom>
        </p:spPr>
      </p:pic>
      <p:pic>
        <p:nvPicPr>
          <p:cNvPr id="27" name="图片 26"/>
          <p:cNvPicPr>
            <a:picLocks noChangeAspect="1"/>
          </p:cNvPicPr>
          <p:nvPr/>
        </p:nvPicPr>
        <p:blipFill>
          <a:blip r:embed="rId7">
            <a:extLst>
              <a:ext uri="{28A0092B-C50C-407E-A947-70E740481C1C}">
                <a14:useLocalDpi val="0"/>
              </a:ext>
            </a:extLst>
          </a:blip>
          <a:srcRect b="14141" l="65758" r="15697" t="55960"/>
          <a:stretch>
            <a:fillRect/>
          </a:stretch>
        </p:blipFill>
        <p:spPr>
          <a:xfrm>
            <a:off x="6936199" y="3579304"/>
            <a:ext cx="1250652" cy="984624"/>
          </a:xfrm>
          <a:prstGeom prst="rect">
            <a:avLst/>
          </a:prstGeom>
        </p:spPr>
      </p:pic>
      <p:pic>
        <p:nvPicPr>
          <p:cNvPr id="28" name="图片 27"/>
          <p:cNvPicPr>
            <a:picLocks noChangeAspect="1"/>
          </p:cNvPicPr>
          <p:nvPr/>
        </p:nvPicPr>
        <p:blipFill>
          <a:blip r:embed="rId7">
            <a:extLst>
              <a:ext uri="{28A0092B-C50C-407E-A947-70E740481C1C}">
                <a14:useLocalDpi val="0"/>
              </a:ext>
            </a:extLst>
          </a:blip>
          <a:srcRect b="14141" l="65758" r="15697" t="55960"/>
          <a:stretch>
            <a:fillRect/>
          </a:stretch>
        </p:blipFill>
        <p:spPr>
          <a:xfrm>
            <a:off x="6936199" y="4811495"/>
            <a:ext cx="1250652" cy="984624"/>
          </a:xfrm>
          <a:prstGeom prst="rect">
            <a:avLst/>
          </a:prstGeom>
        </p:spPr>
      </p:pic>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29" name="文本框 28"/>
          <p:cNvSpPr txBox="1"/>
          <p:nvPr/>
        </p:nvSpPr>
        <p:spPr>
          <a:xfrm>
            <a:off x="8534383" y="744823"/>
            <a:ext cx="1808480" cy="1066800"/>
          </a:xfrm>
          <a:prstGeom prst="rect">
            <a:avLst/>
          </a:prstGeom>
          <a:noFill/>
        </p:spPr>
        <p:txBody>
          <a:bodyPr rtlCol="0" wrap="none">
            <a:spAutoFit/>
          </a:bodyPr>
          <a:lstStyle/>
          <a:p>
            <a:pPr defTabSz="1218804">
              <a:defRPr/>
            </a:pPr>
            <a:r>
              <a:rPr altLang="en-US" b="1" kern="0" lang="zh-CN" smtClean="0" sz="3200">
                <a:solidFill>
                  <a:schemeClr val="tx1">
                    <a:lumMod val="85000"/>
                    <a:lumOff val="15000"/>
                  </a:schemeClr>
                </a:solidFill>
                <a:latin charset="-122" panose="02010509060101010101" pitchFamily="49" typeface="幼圆"/>
                <a:ea charset="-122" panose="02010509060101010101" pitchFamily="49" typeface="幼圆"/>
              </a:rPr>
              <a:t>  </a:t>
            </a:r>
          </a:p>
          <a:p>
            <a:pPr defTabSz="1218804">
              <a:defRPr/>
            </a:pPr>
            <a:r>
              <a:rPr altLang="en-US" b="1" kern="0" lang="zh-CN" smtClean="0" sz="3200">
                <a:solidFill>
                  <a:schemeClr val="tx1">
                    <a:lumMod val="85000"/>
                    <a:lumOff val="15000"/>
                  </a:schemeClr>
                </a:solidFill>
                <a:latin charset="-122" panose="02010509060101010101" pitchFamily="49" typeface="幼圆"/>
                <a:ea charset="-122" panose="02010509060101010101" pitchFamily="49" typeface="幼圆"/>
              </a:rPr>
              <a:t>添加标题</a:t>
            </a: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30" name="文本框 29"/>
          <p:cNvSpPr txBox="1"/>
          <p:nvPr/>
        </p:nvSpPr>
        <p:spPr>
          <a:xfrm>
            <a:off x="8576725" y="2450760"/>
            <a:ext cx="2214880" cy="701040"/>
          </a:xfrm>
          <a:prstGeom prst="rect">
            <a:avLst/>
          </a:prstGeom>
          <a:noFill/>
        </p:spPr>
        <p:txBody>
          <a:bodyPr rtlCol="0" wrap="none">
            <a:spAutoFit/>
          </a:bodyPr>
          <a:lstStyle/>
          <a:p>
            <a:pPr defTabSz="1218804">
              <a:defRPr/>
            </a:pPr>
            <a:r>
              <a:rPr altLang="en-US" b="1" kern="0" lang="zh-CN" smtClean="0" sz="4000">
                <a:solidFill>
                  <a:srgbClr val="59A0C2"/>
                </a:solidFill>
                <a:latin charset="-122" panose="02010509060101010101" pitchFamily="49" typeface="幼圆"/>
                <a:ea charset="-122" panose="02010509060101010101" pitchFamily="49" typeface="幼圆"/>
              </a:rPr>
              <a:t>添加标题</a:t>
            </a: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31" name="文本框 30"/>
          <p:cNvSpPr txBox="1"/>
          <p:nvPr/>
        </p:nvSpPr>
        <p:spPr>
          <a:xfrm>
            <a:off x="8576725" y="3664253"/>
            <a:ext cx="2214880" cy="701040"/>
          </a:xfrm>
          <a:prstGeom prst="rect">
            <a:avLst/>
          </a:prstGeom>
          <a:noFill/>
        </p:spPr>
        <p:txBody>
          <a:bodyPr rtlCol="0" wrap="none">
            <a:spAutoFit/>
          </a:bodyPr>
          <a:lstStyle/>
          <a:p>
            <a:pPr defTabSz="1218804">
              <a:defRPr/>
            </a:pPr>
            <a:r>
              <a:rPr altLang="en-US" b="1" kern="0" lang="zh-CN" smtClean="0" sz="4000">
                <a:solidFill>
                  <a:srgbClr val="59A0C2"/>
                </a:solidFill>
                <a:latin charset="-122" panose="02010509060101010101" pitchFamily="49" typeface="幼圆"/>
                <a:ea charset="-122" panose="02010509060101010101" pitchFamily="49" typeface="幼圆"/>
              </a:rPr>
              <a:t>添加标题</a:t>
            </a: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32" name="文本框 31"/>
          <p:cNvSpPr txBox="1"/>
          <p:nvPr/>
        </p:nvSpPr>
        <p:spPr>
          <a:xfrm>
            <a:off x="8534383" y="4920049"/>
            <a:ext cx="2214880" cy="701040"/>
          </a:xfrm>
          <a:prstGeom prst="rect">
            <a:avLst/>
          </a:prstGeom>
          <a:noFill/>
        </p:spPr>
        <p:txBody>
          <a:bodyPr rtlCol="0" wrap="none">
            <a:spAutoFit/>
          </a:bodyPr>
          <a:lstStyle/>
          <a:p>
            <a:pPr defTabSz="1218804">
              <a:defRPr/>
            </a:pPr>
            <a:r>
              <a:rPr altLang="en-US" b="1" kern="0" lang="zh-CN" smtClean="0" sz="4000">
                <a:solidFill>
                  <a:srgbClr val="59A0C2"/>
                </a:solidFill>
                <a:latin charset="-122" panose="02010509060101010101" pitchFamily="49" typeface="幼圆"/>
                <a:ea charset="-122" panose="02010509060101010101" pitchFamily="49" typeface="幼圆"/>
              </a:rPr>
              <a:t>添加标题</a:t>
            </a:r>
          </a:p>
        </p:txBody>
      </p:sp>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34" name="文本框 33"/>
          <p:cNvSpPr txBox="1"/>
          <p:nvPr/>
        </p:nvSpPr>
        <p:spPr>
          <a:xfrm rot="21241550">
            <a:off x="1733371" y="2329122"/>
            <a:ext cx="1402080" cy="1066800"/>
          </a:xfrm>
          <a:prstGeom prst="rect">
            <a:avLst/>
          </a:prstGeom>
          <a:noFill/>
        </p:spPr>
        <p:txBody>
          <a:bodyPr rtlCol="0" wrap="none">
            <a:spAutoFit/>
          </a:bodyPr>
          <a:lstStyle/>
          <a:p>
            <a:pPr defTabSz="1218804">
              <a:defRPr/>
            </a:pPr>
            <a:r>
              <a:rPr altLang="en-US" b="1" kern="0" lang="zh-CN" smtClean="0" sz="3200">
                <a:solidFill>
                  <a:schemeClr val="tx1">
                    <a:lumMod val="85000"/>
                    <a:lumOff val="15000"/>
                  </a:schemeClr>
                </a:solidFill>
                <a:latin charset="-122" panose="02010509060101010101" pitchFamily="49" typeface="幼圆"/>
                <a:ea charset="-122" panose="02010509060101010101" pitchFamily="49" typeface="幼圆"/>
              </a:rPr>
              <a:t>  </a:t>
            </a:r>
          </a:p>
          <a:p>
            <a:pPr defTabSz="1218804">
              <a:defRPr/>
            </a:pPr>
            <a:r>
              <a:rPr altLang="en-US" b="1" kern="0" lang="zh-CN" smtClean="0" sz="3200">
                <a:solidFill>
                  <a:schemeClr val="tx1">
                    <a:lumMod val="85000"/>
                    <a:lumOff val="15000"/>
                  </a:schemeClr>
                </a:solidFill>
                <a:latin charset="-122" panose="02010509060101010101" pitchFamily="49" typeface="幼圆"/>
                <a:ea charset="-122" panose="02010509060101010101" pitchFamily="49" typeface="幼圆"/>
              </a:rPr>
              <a:t>目  录</a:t>
            </a:r>
          </a:p>
        </p:txBody>
      </p:sp>
      <p:sp>
        <p:nvSpPr>
          <p:cNvPr id="35" name="矩形 34"/>
          <p:cNvSpPr/>
          <p:nvPr/>
        </p:nvSpPr>
        <p:spPr>
          <a:xfrm flipH="1" rot="21244540">
            <a:off x="407229" y="3824021"/>
            <a:ext cx="4246880" cy="701040"/>
          </a:xfrm>
          <a:prstGeom prst="rect">
            <a:avLst/>
          </a:prstGeom>
        </p:spPr>
        <p:txBody>
          <a:bodyPr wrap="none">
            <a:spAutoFit/>
          </a:bodyPr>
          <a:lstStyle/>
          <a:p>
            <a:r>
              <a:rPr altLang="zh-CN" b="1" lang="en-US" smtClean="0" sz="4000">
                <a:solidFill>
                  <a:srgbClr val="59A0C2"/>
                </a:solidFill>
                <a:latin charset="0" panose="03070402050302030203" pitchFamily="66" typeface="Bradley Hand ITC"/>
                <a:ea charset="-122" panose="02010601030101010101" pitchFamily="2" typeface="叶根友小京楷简体"/>
              </a:rPr>
              <a:t>CONCENTS</a:t>
            </a:r>
          </a:p>
        </p:txBody>
      </p:sp>
      <p:pic>
        <p:nvPicPr>
          <p:cNvPr id="23" name="图片 22"/>
          <p:cNvPicPr>
            <a:picLocks noChangeAspect="1"/>
          </p:cNvPicPr>
          <p:nvPr/>
        </p:nvPicPr>
        <p:blipFill>
          <a:blip r:embed="rId8">
            <a:extLst>
              <a:ext uri="{28A0092B-C50C-407E-A947-70E740481C1C}">
                <a14:useLocalDpi val="0"/>
              </a:ext>
            </a:extLst>
          </a:blip>
          <a:srcRect b="48687" l="64545" r="19091" t="28889"/>
          <a:stretch>
            <a:fillRect/>
          </a:stretch>
        </p:blipFill>
        <p:spPr>
          <a:xfrm>
            <a:off x="1681661" y="2624244"/>
            <a:ext cx="1245369" cy="1023971"/>
          </a:xfrm>
          <a:prstGeom prst="rect">
            <a:avLst/>
          </a:prstGeom>
        </p:spPr>
      </p:pic>
    </p:spTree>
    <p:extLst>
      <p:ext uri="{BB962C8B-B14F-4D97-AF65-F5344CB8AC3E}">
        <p14:creationId val="2030539459"/>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6">
                                  <p:stCondLst>
                                    <p:cond delay="0"/>
                                  </p:stCondLst>
                                  <p:childTnLst>
                                    <p:set>
                                      <p:cBhvr>
                                        <p:cTn dur="1" fill="hold" id="6">
                                          <p:stCondLst>
                                            <p:cond delay="0"/>
                                          </p:stCondLst>
                                        </p:cTn>
                                        <p:tgtEl>
                                          <p:spTgt spid="20"/>
                                        </p:tgtEl>
                                        <p:attrNameLst>
                                          <p:attrName>style.visibility</p:attrName>
                                        </p:attrNameLst>
                                      </p:cBhvr>
                                      <p:to>
                                        <p:strVal val="visible"/>
                                      </p:to>
                                    </p:set>
                                    <p:animEffect filter="strips(downRight)" transition="in">
                                      <p:cBhvr>
                                        <p:cTn dur="1000" id="7"/>
                                        <p:tgtEl>
                                          <p:spTgt spid="20"/>
                                        </p:tgtEl>
                                      </p:cBhvr>
                                    </p:animEffect>
                                  </p:childTnLst>
                                </p:cTn>
                              </p:par>
                            </p:childTnLst>
                          </p:cTn>
                        </p:par>
                        <p:par>
                          <p:cTn fill="hold" id="8" nodeType="afterGroup">
                            <p:stCondLst>
                              <p:cond delay="1000"/>
                            </p:stCondLst>
                            <p:childTnLst>
                              <p:par>
                                <p:cTn fill="hold" id="9" nodeType="afterEffect" presetClass="entr" presetID="14" presetSubtype="10">
                                  <p:stCondLst>
                                    <p:cond delay="0"/>
                                  </p:stCondLst>
                                  <p:childTnLst>
                                    <p:set>
                                      <p:cBhvr>
                                        <p:cTn dur="1" fill="hold" id="10">
                                          <p:stCondLst>
                                            <p:cond delay="0"/>
                                          </p:stCondLst>
                                        </p:cTn>
                                        <p:tgtEl>
                                          <p:spTgt spid="21"/>
                                        </p:tgtEl>
                                        <p:attrNameLst>
                                          <p:attrName>style.visibility</p:attrName>
                                        </p:attrNameLst>
                                      </p:cBhvr>
                                      <p:to>
                                        <p:strVal val="visible"/>
                                      </p:to>
                                    </p:set>
                                    <p:animEffect filter="randombar(horizontal)" transition="in">
                                      <p:cBhvr>
                                        <p:cTn dur="1000" id="11"/>
                                        <p:tgtEl>
                                          <p:spTgt spid="21"/>
                                        </p:tgtEl>
                                      </p:cBhvr>
                                    </p:animEffect>
                                  </p:childTnLst>
                                </p:cTn>
                              </p:par>
                              <p:par>
                                <p:cTn fill="hold" id="12" nodeType="withEffect" presetClass="entr" presetID="10" presetSubtype="0">
                                  <p:stCondLst>
                                    <p:cond delay="0"/>
                                  </p:stCondLst>
                                  <p:childTnLst>
                                    <p:set>
                                      <p:cBhvr>
                                        <p:cTn dur="1" fill="hold" id="13">
                                          <p:stCondLst>
                                            <p:cond delay="0"/>
                                          </p:stCondLst>
                                        </p:cTn>
                                        <p:tgtEl>
                                          <p:spTgt spid="22"/>
                                        </p:tgtEl>
                                        <p:attrNameLst>
                                          <p:attrName>style.visibility</p:attrName>
                                        </p:attrNameLst>
                                      </p:cBhvr>
                                      <p:to>
                                        <p:strVal val="visible"/>
                                      </p:to>
                                    </p:set>
                                    <p:animEffect filter="fade" transition="in">
                                      <p:cBhvr>
                                        <p:cTn dur="500" id="14"/>
                                        <p:tgtEl>
                                          <p:spTgt spid="22"/>
                                        </p:tgtEl>
                                      </p:cBhvr>
                                    </p:animEffect>
                                  </p:childTnLst>
                                </p:cTn>
                              </p:par>
                            </p:childTnLst>
                          </p:cTn>
                        </p:par>
                        <p:par>
                          <p:cTn fill="hold" id="15" nodeType="afterGroup">
                            <p:stCondLst>
                              <p:cond delay="2000"/>
                            </p:stCondLst>
                            <p:childTnLst>
                              <p:par>
                                <p:cTn fill="hold" id="16" nodeType="afterEffect" presetClass="entr" presetID="10" presetSubtype="0">
                                  <p:stCondLst>
                                    <p:cond delay="0"/>
                                  </p:stCondLst>
                                  <p:childTnLst>
                                    <p:set>
                                      <p:cBhvr>
                                        <p:cTn dur="1" fill="hold" id="17">
                                          <p:stCondLst>
                                            <p:cond delay="0"/>
                                          </p:stCondLst>
                                        </p:cTn>
                                        <p:tgtEl>
                                          <p:spTgt spid="23"/>
                                        </p:tgtEl>
                                        <p:attrNameLst>
                                          <p:attrName>style.visibility</p:attrName>
                                        </p:attrNameLst>
                                      </p:cBhvr>
                                      <p:to>
                                        <p:strVal val="visible"/>
                                      </p:to>
                                    </p:set>
                                    <p:animEffect filter="fade" transition="in">
                                      <p:cBhvr>
                                        <p:cTn dur="500" id="18"/>
                                        <p:tgtEl>
                                          <p:spTgt spid="23"/>
                                        </p:tgtEl>
                                      </p:cBhvr>
                                    </p:animEffect>
                                  </p:childTnLst>
                                </p:cTn>
                              </p:par>
                            </p:childTnLst>
                          </p:cTn>
                        </p:par>
                        <p:par>
                          <p:cTn fill="hold" id="19" nodeType="afterGroup">
                            <p:stCondLst>
                              <p:cond delay="2500"/>
                            </p:stCondLst>
                            <p:childTnLst>
                              <p:par>
                                <p:cTn accel="50000" decel="50000" fill="hold" id="20" nodeType="afterEffect" presetClass="path" presetID="0" presetSubtype="0">
                                  <p:stCondLst>
                                    <p:cond delay="0"/>
                                  </p:stCondLst>
                                  <p:childTnLst>
                                    <p:animMotion origin="layout" path="M 4.375E-06 -8.14815E-06 L 4.375E-06 -8.14815E-06 C 0.00325 0.003 0.00638 0.00624 0.00976 0.00879 C 0.01992 0.01712 0.03815 0.00925 0.04414 0.00879 C 0.04752 0.0074 0.05078 0.00648 0.05403 0.00439 C 0.05521 0.0037 0.05651 0.003 0.05768 0.00231 C 0.05937 0.00138 0.06107 0.00092 0.06263 -8.14815E-06 C 0.0651 -0.00116 0.07005 -0.00417 0.07005 -0.00417 C 0.07578 -0.00348 0.08151 -0.00325 0.08724 -0.00209 C 0.08854 -0.00186 0.08971 -0.00047 0.09088 -8.14815E-06 C 0.09297 0.00092 0.09505 0.00161 0.097 0.00231 C 0.11198 0.00648 0.10195 0.00231 0.11185 0.00671 C 0.14245 0.0037 0.12487 0.00995 0.14258 -0.00209 C 0.14831 -0.00602 0.15469 -0.00695 0.15976 -0.01297 C 0.16367 -0.0176 0.16289 -0.0176 0.16719 -0.01968 C 0.17044 -0.02107 0.17695 -0.02385 0.17695 -0.02385 C 0.17864 -0.02315 0.18151 -0.02477 0.1819 -0.02177 C 0.18229 -0.01829 0.17995 -0.01505 0.17825 -0.01297 C 0.17448 -0.00834 0.17044 -0.00371 0.16588 -0.00209 C 0.16237 -0.00093 0.15833 0.00046 0.15482 0.00231 C 0.14857 0.00555 0.14818 0.00671 0.14258 0.00879 C 0.13971 0.00995 0.12903 0.01273 0.12656 0.01319 C 0.12161 0.01411 0.11679 0.01458 0.11185 0.0155 C 0.10976 0.0162 0.10768 0.01712 0.10573 0.01759 C 0.10117 0.01851 0.09661 0.01898 0.09219 0.01967 C 0.0888 0.02036 0.08554 0.02129 0.08229 0.02198 C 0.07526 0.02615 0.08138 0.02291 0.07005 0.02638 C 0.06797 0.02685 0.06588 0.028 0.06393 0.02847 C 0.04101 0.03472 0.06302 0.02731 0.04909 0.03286 C 0.04518 0.03448 0.04284 0.03448 0.03932 0.03726 C 0.03685 0.03911 0.03281 0.04282 0.03073 0.04606 C 0.02929 0.04791 0.02812 0.05023 0.02695 0.05254 C 0.02565 0.05532 0.02461 0.05856 0.02331 0.06134 C 0.02213 0.06365 0.0207 0.0655 0.01966 0.06782 C 0.01862 0.0699 0.0181 0.07245 0.01719 0.07453 C 0.01484 0.07916 0.01224 0.0831 0.00976 0.08749 C 0.00898 0.08911 0.00794 0.09027 0.00729 0.09189 L 0.00482 0.09837 C 0.00403 0.10277 -0.00013 0.11273 0.00234 0.11157 C 0.0082 0.10902 0.01458 0.10648 0.01966 0.10069 C 0.02083 0.0993 0.02187 0.09698 0.02331 0.09629 C 0.02604 0.0949 0.02903 0.0949 0.0319 0.09421 C 0.03307 0.09328 0.03437 0.09259 0.03554 0.09189 C 0.03945 0.09027 0.04284 0.08981 0.04661 0.08749 C 0.0487 0.08634 0.05065 0.08379 0.05286 0.0831 C 0.05807 0.08171 0.06341 0.08194 0.06875 0.08101 C 0.07161 0.08055 0.07448 0.07962 0.07734 0.0787 C 0.0819 0.07962 0.08646 0.08009 0.09088 0.08101 C 0.09661 0.08217 0.09818 0.0831 0.10325 0.08541 C 0.10443 0.0868 0.10547 0.08958 0.1069 0.08981 C 0.11549 0.09027 0.12409 0.08865 0.13268 0.08749 C 0.13437 0.08726 0.13594 0.08564 0.13763 0.08541 C 0.14375 0.08425 0.14987 0.08379 0.15612 0.0831 C 0.16614 0.0787 0.15651 0.08263 0.17331 0.0787 C 0.17578 0.07823 0.17825 0.07731 0.18073 0.07661 C 0.19713 0.06689 0.18307 0.07453 0.225 0.07453 L 0.225 0.07453" pathEditMode="relative" ptsTypes="AAAAAAAAAAAAAAAAAAAAAAAAAAAAAAAAAAAAAAAAAAAAAAAAAAAAAAAAA">
                                      <p:cBhvr>
                                        <p:cTn dur="2500" fill="hold" id="21"/>
                                        <p:tgtEl>
                                          <p:spTgt spid="23"/>
                                        </p:tgtEl>
                                        <p:attrNameLst>
                                          <p:attrName>ppt_x</p:attrName>
                                          <p:attrName>ppt_y</p:attrName>
                                        </p:attrNameLst>
                                      </p:cBhvr>
                                    </p:animMotion>
                                  </p:childTnLst>
                                </p:cTn>
                              </p:par>
                              <p:par>
                                <p:cTn fill="hold" grpId="0" id="22" nodeType="withEffect" presetClass="entr" presetID="22" presetSubtype="8">
                                  <p:stCondLst>
                                    <p:cond delay="0"/>
                                  </p:stCondLst>
                                  <p:childTnLst>
                                    <p:set>
                                      <p:cBhvr>
                                        <p:cTn dur="1" fill="hold" id="23">
                                          <p:stCondLst>
                                            <p:cond delay="0"/>
                                          </p:stCondLst>
                                        </p:cTn>
                                        <p:tgtEl>
                                          <p:spTgt spid="34"/>
                                        </p:tgtEl>
                                        <p:attrNameLst>
                                          <p:attrName>style.visibility</p:attrName>
                                        </p:attrNameLst>
                                      </p:cBhvr>
                                      <p:to>
                                        <p:strVal val="visible"/>
                                      </p:to>
                                    </p:set>
                                    <p:animEffect filter="wipe(left)" transition="in">
                                      <p:cBhvr>
                                        <p:cTn dur="1500" id="24"/>
                                        <p:tgtEl>
                                          <p:spTgt spid="34"/>
                                        </p:tgtEl>
                                      </p:cBhvr>
                                    </p:animEffect>
                                  </p:childTnLst>
                                </p:cTn>
                              </p:par>
                              <p:par>
                                <p:cTn fill="hold" grpId="0" id="25" nodeType="withEffect" presetClass="entr" presetID="22" presetSubtype="8">
                                  <p:stCondLst>
                                    <p:cond delay="1250"/>
                                  </p:stCondLst>
                                  <p:childTnLst>
                                    <p:set>
                                      <p:cBhvr>
                                        <p:cTn dur="1" fill="hold" id="26">
                                          <p:stCondLst>
                                            <p:cond delay="0"/>
                                          </p:stCondLst>
                                        </p:cTn>
                                        <p:tgtEl>
                                          <p:spTgt spid="35"/>
                                        </p:tgtEl>
                                        <p:attrNameLst>
                                          <p:attrName>style.visibility</p:attrName>
                                        </p:attrNameLst>
                                      </p:cBhvr>
                                      <p:to>
                                        <p:strVal val="visible"/>
                                      </p:to>
                                    </p:set>
                                    <p:animEffect filter="wipe(left)" transition="in">
                                      <p:cBhvr>
                                        <p:cTn dur="1500" id="27"/>
                                        <p:tgtEl>
                                          <p:spTgt spid="35"/>
                                        </p:tgtEl>
                                      </p:cBhvr>
                                    </p:animEffect>
                                  </p:childTnLst>
                                </p:cTn>
                              </p:par>
                            </p:childTnLst>
                          </p:cTn>
                        </p:par>
                        <p:par>
                          <p:cTn fill="hold" id="28" nodeType="afterGroup">
                            <p:stCondLst>
                              <p:cond delay="5250"/>
                            </p:stCondLst>
                            <p:childTnLst>
                              <p:par>
                                <p:cTn fill="hold" id="29" nodeType="afterEffect" presetClass="entr" presetID="9" presetSubtype="0">
                                  <p:stCondLst>
                                    <p:cond delay="0"/>
                                  </p:stCondLst>
                                  <p:childTnLst>
                                    <p:set>
                                      <p:cBhvr>
                                        <p:cTn dur="1" fill="hold" id="30">
                                          <p:stCondLst>
                                            <p:cond delay="0"/>
                                          </p:stCondLst>
                                        </p:cTn>
                                        <p:tgtEl>
                                          <p:spTgt spid="24"/>
                                        </p:tgtEl>
                                        <p:attrNameLst>
                                          <p:attrName>style.visibility</p:attrName>
                                        </p:attrNameLst>
                                      </p:cBhvr>
                                      <p:to>
                                        <p:strVal val="visible"/>
                                      </p:to>
                                    </p:set>
                                    <p:animEffect filter="dissolve" transition="in">
                                      <p:cBhvr>
                                        <p:cTn dur="500" id="31"/>
                                        <p:tgtEl>
                                          <p:spTgt spid="24"/>
                                        </p:tgtEl>
                                      </p:cBhvr>
                                    </p:animEffect>
                                  </p:childTnLst>
                                </p:cTn>
                              </p:par>
                            </p:childTnLst>
                          </p:cTn>
                        </p:par>
                        <p:par>
                          <p:cTn fill="hold" id="32" nodeType="afterGroup">
                            <p:stCondLst>
                              <p:cond delay="5750"/>
                            </p:stCondLst>
                            <p:childTnLst>
                              <p:par>
                                <p:cTn fill="hold" id="33" nodeType="afterEffect" presetClass="entr" presetID="2" presetSubtype="2">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2000" fill="hold" id="35"/>
                                        <p:tgtEl>
                                          <p:spTgt spid="15"/>
                                        </p:tgtEl>
                                        <p:attrNameLst>
                                          <p:attrName>ppt_x</p:attrName>
                                        </p:attrNameLst>
                                      </p:cBhvr>
                                      <p:tavLst>
                                        <p:tav tm="0">
                                          <p:val>
                                            <p:strVal val="1+#ppt_w/2"/>
                                          </p:val>
                                        </p:tav>
                                        <p:tav tm="100000">
                                          <p:val>
                                            <p:strVal val="#ppt_x"/>
                                          </p:val>
                                        </p:tav>
                                      </p:tavLst>
                                    </p:anim>
                                    <p:anim calcmode="lin" valueType="num">
                                      <p:cBhvr additive="base">
                                        <p:cTn dur="2000" fill="hold" id="36"/>
                                        <p:tgtEl>
                                          <p:spTgt spid="15"/>
                                        </p:tgtEl>
                                        <p:attrNameLst>
                                          <p:attrName>ppt_y</p:attrName>
                                        </p:attrNameLst>
                                      </p:cBhvr>
                                      <p:tavLst>
                                        <p:tav tm="0">
                                          <p:val>
                                            <p:strVal val="#ppt_y"/>
                                          </p:val>
                                        </p:tav>
                                        <p:tav tm="100000">
                                          <p:val>
                                            <p:strVal val="#ppt_y"/>
                                          </p:val>
                                        </p:tav>
                                      </p:tavLst>
                                    </p:anim>
                                  </p:childTnLst>
                                </p:cTn>
                              </p:par>
                              <p:par>
                                <p:cTn fill="hold" id="37" nodeType="withEffect" presetClass="emph" presetID="8" presetSubtype="0">
                                  <p:stCondLst>
                                    <p:cond delay="0"/>
                                  </p:stCondLst>
                                  <p:childTnLst>
                                    <p:animRot by="-21600000">
                                      <p:cBhvr>
                                        <p:cTn dur="2000" fill="hold" id="38"/>
                                        <p:tgtEl>
                                          <p:spTgt spid="15"/>
                                        </p:tgtEl>
                                        <p:attrNameLst>
                                          <p:attrName>r</p:attrName>
                                        </p:attrNameLst>
                                      </p:cBhvr>
                                    </p:animRot>
                                  </p:childTnLst>
                                </p:cTn>
                              </p:par>
                            </p:childTnLst>
                          </p:cTn>
                        </p:par>
                        <p:par>
                          <p:cTn fill="hold" id="39" nodeType="afterGroup">
                            <p:stCondLst>
                              <p:cond delay="7750"/>
                            </p:stCondLst>
                            <p:childTnLst>
                              <p:par>
                                <p:cTn fill="hold" id="40" nodeType="afterEffect" presetClass="emph" presetID="26" presetSubtype="0">
                                  <p:stCondLst>
                                    <p:cond delay="0"/>
                                  </p:stCondLst>
                                  <p:childTnLst>
                                    <p:animEffect filter="fade" transition="out">
                                      <p:cBhvr>
                                        <p:cTn dur="500" id="41" tmFilter="0, 0; .2, .5; .8, .5; 1, 0"/>
                                        <p:tgtEl>
                                          <p:spTgt spid="15"/>
                                        </p:tgtEl>
                                      </p:cBhvr>
                                    </p:animEffect>
                                    <p:animScale>
                                      <p:cBhvr>
                                        <p:cTn autoRev="1" dur="250" fill="hold" id="42"/>
                                        <p:tgtEl>
                                          <p:spTgt spid="15"/>
                                        </p:tgtEl>
                                      </p:cBhvr>
                                      <p:by x="105000" y="105000"/>
                                    </p:animScale>
                                  </p:childTnLst>
                                </p:cTn>
                              </p:par>
                            </p:childTnLst>
                          </p:cTn>
                        </p:par>
                        <p:par>
                          <p:cTn fill="hold" id="43" nodeType="afterGroup">
                            <p:stCondLst>
                              <p:cond delay="8250"/>
                            </p:stCondLst>
                            <p:childTnLst>
                              <p:par>
                                <p:cTn fill="hold" grpId="0" id="44" nodeType="afterEffect" presetClass="entr" presetID="22" presetSubtype="8">
                                  <p:stCondLst>
                                    <p:cond delay="0"/>
                                  </p:stCondLst>
                                  <p:childTnLst>
                                    <p:set>
                                      <p:cBhvr>
                                        <p:cTn dur="1" fill="hold" id="45">
                                          <p:stCondLst>
                                            <p:cond delay="0"/>
                                          </p:stCondLst>
                                        </p:cTn>
                                        <p:tgtEl>
                                          <p:spTgt spid="29"/>
                                        </p:tgtEl>
                                        <p:attrNameLst>
                                          <p:attrName>style.visibility</p:attrName>
                                        </p:attrNameLst>
                                      </p:cBhvr>
                                      <p:to>
                                        <p:strVal val="visible"/>
                                      </p:to>
                                    </p:set>
                                    <p:animEffect filter="wipe(left)" transition="in">
                                      <p:cBhvr>
                                        <p:cTn dur="500" id="46"/>
                                        <p:tgtEl>
                                          <p:spTgt spid="29"/>
                                        </p:tgtEl>
                                      </p:cBhvr>
                                    </p:animEffect>
                                  </p:childTnLst>
                                </p:cTn>
                              </p:par>
                            </p:childTnLst>
                          </p:cTn>
                        </p:par>
                        <p:par>
                          <p:cTn fill="hold" id="47" nodeType="afterGroup">
                            <p:stCondLst>
                              <p:cond delay="8750"/>
                            </p:stCondLst>
                            <p:childTnLst>
                              <p:par>
                                <p:cTn fill="hold" id="48" nodeType="afterEffect" presetClass="entr" presetID="2" presetSubtype="2">
                                  <p:stCondLst>
                                    <p:cond delay="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2000" fill="hold" id="50"/>
                                        <p:tgtEl>
                                          <p:spTgt spid="26"/>
                                        </p:tgtEl>
                                        <p:attrNameLst>
                                          <p:attrName>ppt_x</p:attrName>
                                        </p:attrNameLst>
                                      </p:cBhvr>
                                      <p:tavLst>
                                        <p:tav tm="0">
                                          <p:val>
                                            <p:strVal val="1+#ppt_w/2"/>
                                          </p:val>
                                        </p:tav>
                                        <p:tav tm="100000">
                                          <p:val>
                                            <p:strVal val="#ppt_x"/>
                                          </p:val>
                                        </p:tav>
                                      </p:tavLst>
                                    </p:anim>
                                    <p:anim calcmode="lin" valueType="num">
                                      <p:cBhvr additive="base">
                                        <p:cTn dur="2000" fill="hold" id="51"/>
                                        <p:tgtEl>
                                          <p:spTgt spid="26"/>
                                        </p:tgtEl>
                                        <p:attrNameLst>
                                          <p:attrName>ppt_y</p:attrName>
                                        </p:attrNameLst>
                                      </p:cBhvr>
                                      <p:tavLst>
                                        <p:tav tm="0">
                                          <p:val>
                                            <p:strVal val="#ppt_y"/>
                                          </p:val>
                                        </p:tav>
                                        <p:tav tm="100000">
                                          <p:val>
                                            <p:strVal val="#ppt_y"/>
                                          </p:val>
                                        </p:tav>
                                      </p:tavLst>
                                    </p:anim>
                                  </p:childTnLst>
                                </p:cTn>
                              </p:par>
                              <p:par>
                                <p:cTn fill="hold" id="52" nodeType="withEffect" presetClass="emph" presetID="8" presetSubtype="0">
                                  <p:stCondLst>
                                    <p:cond delay="0"/>
                                  </p:stCondLst>
                                  <p:childTnLst>
                                    <p:animRot by="-21600000">
                                      <p:cBhvr>
                                        <p:cTn dur="2000" fill="hold" id="53"/>
                                        <p:tgtEl>
                                          <p:spTgt spid="26"/>
                                        </p:tgtEl>
                                        <p:attrNameLst>
                                          <p:attrName>r</p:attrName>
                                        </p:attrNameLst>
                                      </p:cBhvr>
                                    </p:animRot>
                                  </p:childTnLst>
                                </p:cTn>
                              </p:par>
                            </p:childTnLst>
                          </p:cTn>
                        </p:par>
                        <p:par>
                          <p:cTn fill="hold" id="54" nodeType="afterGroup">
                            <p:stCondLst>
                              <p:cond delay="10750"/>
                            </p:stCondLst>
                            <p:childTnLst>
                              <p:par>
                                <p:cTn fill="hold" id="55" nodeType="afterEffect" presetClass="emph" presetID="26" presetSubtype="0">
                                  <p:stCondLst>
                                    <p:cond delay="0"/>
                                  </p:stCondLst>
                                  <p:childTnLst>
                                    <p:animEffect filter="fade" transition="out">
                                      <p:cBhvr>
                                        <p:cTn dur="500" id="56" tmFilter="0, 0; .2, .5; .8, .5; 1, 0"/>
                                        <p:tgtEl>
                                          <p:spTgt spid="26"/>
                                        </p:tgtEl>
                                      </p:cBhvr>
                                    </p:animEffect>
                                    <p:animScale>
                                      <p:cBhvr>
                                        <p:cTn autoRev="1" dur="250" fill="hold" id="57"/>
                                        <p:tgtEl>
                                          <p:spTgt spid="26"/>
                                        </p:tgtEl>
                                      </p:cBhvr>
                                      <p:by x="105000" y="105000"/>
                                    </p:animScale>
                                  </p:childTnLst>
                                </p:cTn>
                              </p:par>
                            </p:childTnLst>
                          </p:cTn>
                        </p:par>
                        <p:par>
                          <p:cTn fill="hold" id="58" nodeType="afterGroup">
                            <p:stCondLst>
                              <p:cond delay="11250"/>
                            </p:stCondLst>
                            <p:childTnLst>
                              <p:par>
                                <p:cTn fill="hold" grpId="0" id="59" nodeType="afterEffect" presetClass="entr" presetID="22" presetSubtype="8">
                                  <p:stCondLst>
                                    <p:cond delay="0"/>
                                  </p:stCondLst>
                                  <p:childTnLst>
                                    <p:set>
                                      <p:cBhvr>
                                        <p:cTn dur="1" fill="hold" id="60">
                                          <p:stCondLst>
                                            <p:cond delay="0"/>
                                          </p:stCondLst>
                                        </p:cTn>
                                        <p:tgtEl>
                                          <p:spTgt spid="30"/>
                                        </p:tgtEl>
                                        <p:attrNameLst>
                                          <p:attrName>style.visibility</p:attrName>
                                        </p:attrNameLst>
                                      </p:cBhvr>
                                      <p:to>
                                        <p:strVal val="visible"/>
                                      </p:to>
                                    </p:set>
                                    <p:animEffect filter="wipe(left)" transition="in">
                                      <p:cBhvr>
                                        <p:cTn dur="500" id="61"/>
                                        <p:tgtEl>
                                          <p:spTgt spid="30"/>
                                        </p:tgtEl>
                                      </p:cBhvr>
                                    </p:animEffect>
                                  </p:childTnLst>
                                </p:cTn>
                              </p:par>
                            </p:childTnLst>
                          </p:cTn>
                        </p:par>
                        <p:par>
                          <p:cTn fill="hold" id="62" nodeType="afterGroup">
                            <p:stCondLst>
                              <p:cond delay="11750"/>
                            </p:stCondLst>
                            <p:childTnLst>
                              <p:par>
                                <p:cTn fill="hold" id="63" nodeType="afterEffect" presetClass="entr" presetID="2" presetSubtype="2">
                                  <p:stCondLst>
                                    <p:cond delay="0"/>
                                  </p:stCondLst>
                                  <p:childTnLst>
                                    <p:set>
                                      <p:cBhvr>
                                        <p:cTn dur="1" fill="hold" id="64">
                                          <p:stCondLst>
                                            <p:cond delay="0"/>
                                          </p:stCondLst>
                                        </p:cTn>
                                        <p:tgtEl>
                                          <p:spTgt spid="27"/>
                                        </p:tgtEl>
                                        <p:attrNameLst>
                                          <p:attrName>style.visibility</p:attrName>
                                        </p:attrNameLst>
                                      </p:cBhvr>
                                      <p:to>
                                        <p:strVal val="visible"/>
                                      </p:to>
                                    </p:set>
                                    <p:anim calcmode="lin" valueType="num">
                                      <p:cBhvr additive="base">
                                        <p:cTn dur="2000" fill="hold" id="65"/>
                                        <p:tgtEl>
                                          <p:spTgt spid="27"/>
                                        </p:tgtEl>
                                        <p:attrNameLst>
                                          <p:attrName>ppt_x</p:attrName>
                                        </p:attrNameLst>
                                      </p:cBhvr>
                                      <p:tavLst>
                                        <p:tav tm="0">
                                          <p:val>
                                            <p:strVal val="1+#ppt_w/2"/>
                                          </p:val>
                                        </p:tav>
                                        <p:tav tm="100000">
                                          <p:val>
                                            <p:strVal val="#ppt_x"/>
                                          </p:val>
                                        </p:tav>
                                      </p:tavLst>
                                    </p:anim>
                                    <p:anim calcmode="lin" valueType="num">
                                      <p:cBhvr additive="base">
                                        <p:cTn dur="2000" fill="hold" id="66"/>
                                        <p:tgtEl>
                                          <p:spTgt spid="27"/>
                                        </p:tgtEl>
                                        <p:attrNameLst>
                                          <p:attrName>ppt_y</p:attrName>
                                        </p:attrNameLst>
                                      </p:cBhvr>
                                      <p:tavLst>
                                        <p:tav tm="0">
                                          <p:val>
                                            <p:strVal val="#ppt_y"/>
                                          </p:val>
                                        </p:tav>
                                        <p:tav tm="100000">
                                          <p:val>
                                            <p:strVal val="#ppt_y"/>
                                          </p:val>
                                        </p:tav>
                                      </p:tavLst>
                                    </p:anim>
                                  </p:childTnLst>
                                </p:cTn>
                              </p:par>
                              <p:par>
                                <p:cTn fill="hold" id="67" nodeType="withEffect" presetClass="emph" presetID="8" presetSubtype="0">
                                  <p:stCondLst>
                                    <p:cond delay="0"/>
                                  </p:stCondLst>
                                  <p:childTnLst>
                                    <p:animRot by="-21600000">
                                      <p:cBhvr>
                                        <p:cTn dur="2000" fill="hold" id="68"/>
                                        <p:tgtEl>
                                          <p:spTgt spid="27"/>
                                        </p:tgtEl>
                                        <p:attrNameLst>
                                          <p:attrName>r</p:attrName>
                                        </p:attrNameLst>
                                      </p:cBhvr>
                                    </p:animRot>
                                  </p:childTnLst>
                                </p:cTn>
                              </p:par>
                            </p:childTnLst>
                          </p:cTn>
                        </p:par>
                        <p:par>
                          <p:cTn fill="hold" id="69" nodeType="afterGroup">
                            <p:stCondLst>
                              <p:cond delay="13750"/>
                            </p:stCondLst>
                            <p:childTnLst>
                              <p:par>
                                <p:cTn fill="hold" id="70" nodeType="afterEffect" presetClass="emph" presetID="26" presetSubtype="0">
                                  <p:stCondLst>
                                    <p:cond delay="0"/>
                                  </p:stCondLst>
                                  <p:childTnLst>
                                    <p:animEffect filter="fade" transition="out">
                                      <p:cBhvr>
                                        <p:cTn dur="500" id="71" tmFilter="0, 0; .2, .5; .8, .5; 1, 0"/>
                                        <p:tgtEl>
                                          <p:spTgt spid="27"/>
                                        </p:tgtEl>
                                      </p:cBhvr>
                                    </p:animEffect>
                                    <p:animScale>
                                      <p:cBhvr>
                                        <p:cTn autoRev="1" dur="250" fill="hold" id="72"/>
                                        <p:tgtEl>
                                          <p:spTgt spid="27"/>
                                        </p:tgtEl>
                                      </p:cBhvr>
                                      <p:by x="105000" y="105000"/>
                                    </p:animScale>
                                  </p:childTnLst>
                                </p:cTn>
                              </p:par>
                            </p:childTnLst>
                          </p:cTn>
                        </p:par>
                        <p:par>
                          <p:cTn fill="hold" id="73" nodeType="afterGroup">
                            <p:stCondLst>
                              <p:cond delay="14250"/>
                            </p:stCondLst>
                            <p:childTnLst>
                              <p:par>
                                <p:cTn fill="hold" grpId="0" id="74" nodeType="afterEffect" presetClass="entr" presetID="22" presetSubtype="8">
                                  <p:stCondLst>
                                    <p:cond delay="0"/>
                                  </p:stCondLst>
                                  <p:childTnLst>
                                    <p:set>
                                      <p:cBhvr>
                                        <p:cTn dur="1" fill="hold" id="75">
                                          <p:stCondLst>
                                            <p:cond delay="0"/>
                                          </p:stCondLst>
                                        </p:cTn>
                                        <p:tgtEl>
                                          <p:spTgt spid="31"/>
                                        </p:tgtEl>
                                        <p:attrNameLst>
                                          <p:attrName>style.visibility</p:attrName>
                                        </p:attrNameLst>
                                      </p:cBhvr>
                                      <p:to>
                                        <p:strVal val="visible"/>
                                      </p:to>
                                    </p:set>
                                    <p:animEffect filter="wipe(left)" transition="in">
                                      <p:cBhvr>
                                        <p:cTn dur="500" id="76"/>
                                        <p:tgtEl>
                                          <p:spTgt spid="31"/>
                                        </p:tgtEl>
                                      </p:cBhvr>
                                    </p:animEffect>
                                  </p:childTnLst>
                                </p:cTn>
                              </p:par>
                            </p:childTnLst>
                          </p:cTn>
                        </p:par>
                        <p:par>
                          <p:cTn fill="hold" id="77" nodeType="afterGroup">
                            <p:stCondLst>
                              <p:cond delay="14750"/>
                            </p:stCondLst>
                            <p:childTnLst>
                              <p:par>
                                <p:cTn fill="hold" id="78" nodeType="afterEffect" presetClass="entr" presetID="2" presetSubtype="2">
                                  <p:stCondLst>
                                    <p:cond delay="0"/>
                                  </p:stCondLst>
                                  <p:childTnLst>
                                    <p:set>
                                      <p:cBhvr>
                                        <p:cTn dur="1" fill="hold" id="79">
                                          <p:stCondLst>
                                            <p:cond delay="0"/>
                                          </p:stCondLst>
                                        </p:cTn>
                                        <p:tgtEl>
                                          <p:spTgt spid="28"/>
                                        </p:tgtEl>
                                        <p:attrNameLst>
                                          <p:attrName>style.visibility</p:attrName>
                                        </p:attrNameLst>
                                      </p:cBhvr>
                                      <p:to>
                                        <p:strVal val="visible"/>
                                      </p:to>
                                    </p:set>
                                    <p:anim calcmode="lin" valueType="num">
                                      <p:cBhvr additive="base">
                                        <p:cTn dur="2000" fill="hold" id="80"/>
                                        <p:tgtEl>
                                          <p:spTgt spid="28"/>
                                        </p:tgtEl>
                                        <p:attrNameLst>
                                          <p:attrName>ppt_x</p:attrName>
                                        </p:attrNameLst>
                                      </p:cBhvr>
                                      <p:tavLst>
                                        <p:tav tm="0">
                                          <p:val>
                                            <p:strVal val="1+#ppt_w/2"/>
                                          </p:val>
                                        </p:tav>
                                        <p:tav tm="100000">
                                          <p:val>
                                            <p:strVal val="#ppt_x"/>
                                          </p:val>
                                        </p:tav>
                                      </p:tavLst>
                                    </p:anim>
                                    <p:anim calcmode="lin" valueType="num">
                                      <p:cBhvr additive="base">
                                        <p:cTn dur="2000" fill="hold" id="81"/>
                                        <p:tgtEl>
                                          <p:spTgt spid="28"/>
                                        </p:tgtEl>
                                        <p:attrNameLst>
                                          <p:attrName>ppt_y</p:attrName>
                                        </p:attrNameLst>
                                      </p:cBhvr>
                                      <p:tavLst>
                                        <p:tav tm="0">
                                          <p:val>
                                            <p:strVal val="#ppt_y"/>
                                          </p:val>
                                        </p:tav>
                                        <p:tav tm="100000">
                                          <p:val>
                                            <p:strVal val="#ppt_y"/>
                                          </p:val>
                                        </p:tav>
                                      </p:tavLst>
                                    </p:anim>
                                  </p:childTnLst>
                                </p:cTn>
                              </p:par>
                              <p:par>
                                <p:cTn fill="hold" id="82" nodeType="withEffect" presetClass="emph" presetID="8" presetSubtype="0">
                                  <p:stCondLst>
                                    <p:cond delay="0"/>
                                  </p:stCondLst>
                                  <p:childTnLst>
                                    <p:animRot by="-21600000">
                                      <p:cBhvr>
                                        <p:cTn dur="2000" fill="hold" id="83"/>
                                        <p:tgtEl>
                                          <p:spTgt spid="28"/>
                                        </p:tgtEl>
                                        <p:attrNameLst>
                                          <p:attrName>r</p:attrName>
                                        </p:attrNameLst>
                                      </p:cBhvr>
                                    </p:animRot>
                                  </p:childTnLst>
                                </p:cTn>
                              </p:par>
                            </p:childTnLst>
                          </p:cTn>
                        </p:par>
                        <p:par>
                          <p:cTn fill="hold" id="84" nodeType="afterGroup">
                            <p:stCondLst>
                              <p:cond delay="16750"/>
                            </p:stCondLst>
                            <p:childTnLst>
                              <p:par>
                                <p:cTn fill="hold" id="85" nodeType="afterEffect" presetClass="emph" presetID="26" presetSubtype="0">
                                  <p:stCondLst>
                                    <p:cond delay="0"/>
                                  </p:stCondLst>
                                  <p:childTnLst>
                                    <p:animEffect filter="fade" transition="out">
                                      <p:cBhvr>
                                        <p:cTn dur="500" id="86" tmFilter="0, 0; .2, .5; .8, .5; 1, 0"/>
                                        <p:tgtEl>
                                          <p:spTgt spid="28"/>
                                        </p:tgtEl>
                                      </p:cBhvr>
                                    </p:animEffect>
                                    <p:animScale>
                                      <p:cBhvr>
                                        <p:cTn autoRev="1" dur="250" fill="hold" id="87"/>
                                        <p:tgtEl>
                                          <p:spTgt spid="28"/>
                                        </p:tgtEl>
                                      </p:cBhvr>
                                      <p:by x="105000" y="105000"/>
                                    </p:animScale>
                                  </p:childTnLst>
                                </p:cTn>
                              </p:par>
                            </p:childTnLst>
                          </p:cTn>
                        </p:par>
                        <p:par>
                          <p:cTn fill="hold" id="88" nodeType="afterGroup">
                            <p:stCondLst>
                              <p:cond delay="17250"/>
                            </p:stCondLst>
                            <p:childTnLst>
                              <p:par>
                                <p:cTn fill="hold" grpId="0" id="89" nodeType="afterEffect" presetClass="entr" presetID="22" presetSubtype="8">
                                  <p:stCondLst>
                                    <p:cond delay="0"/>
                                  </p:stCondLst>
                                  <p:childTnLst>
                                    <p:set>
                                      <p:cBhvr>
                                        <p:cTn dur="1" fill="hold" id="90">
                                          <p:stCondLst>
                                            <p:cond delay="0"/>
                                          </p:stCondLst>
                                        </p:cTn>
                                        <p:tgtEl>
                                          <p:spTgt spid="32"/>
                                        </p:tgtEl>
                                        <p:attrNameLst>
                                          <p:attrName>style.visibility</p:attrName>
                                        </p:attrNameLst>
                                      </p:cBhvr>
                                      <p:to>
                                        <p:strVal val="visible"/>
                                      </p:to>
                                    </p:set>
                                    <p:animEffect filter="wipe(left)" transition="in">
                                      <p:cBhvr>
                                        <p:cTn dur="500" id="9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4"/>
      <p:bldP grpId="0" spid="3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10" name="图片 9"/>
          <p:cNvPicPr>
            <a:picLocks noChangeAspect="1"/>
          </p:cNvPicPr>
          <p:nvPr/>
        </p:nvPicPr>
        <p:blipFill>
          <a:blip r:embed="rId4">
            <a:extLst>
              <a:ext uri="{28A0092B-C50C-407E-A947-70E740481C1C}">
                <a14:useLocalDpi val="0"/>
              </a:ext>
            </a:extLst>
          </a:blip>
          <a:srcRect b="15152" l="22545"/>
          <a:stretch>
            <a:fillRect/>
          </a:stretch>
        </p:blipFill>
        <p:spPr>
          <a:xfrm>
            <a:off x="4973782" y="1"/>
            <a:ext cx="7218217" cy="4744368"/>
          </a:xfrm>
          <a:prstGeom prst="rect">
            <a:avLst/>
          </a:prstGeom>
        </p:spPr>
      </p:pic>
      <p:pic>
        <p:nvPicPr>
          <p:cNvPr id="13" name="图片 12"/>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sp>
        <p:nvSpPr>
          <p:cNvPr id="14" name="文本框 21"/>
          <p:cNvSpPr>
            <a:spLocks noChangeArrowheads="1"/>
          </p:cNvSpPr>
          <p:nvPr/>
        </p:nvSpPr>
        <p:spPr bwMode="auto">
          <a:xfrm>
            <a:off x="3496394" y="3346123"/>
            <a:ext cx="3840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804">
              <a:defRPr/>
            </a:pPr>
            <a:r>
              <a:rPr altLang="en-US" b="1" kern="0" lang="zh-CN" smtClean="0" sz="7200">
                <a:solidFill>
                  <a:srgbClr val="59A0C2"/>
                </a:solidFill>
                <a:latin charset="-122" panose="02010509060101010101" pitchFamily="49" typeface="幼圆"/>
                <a:ea charset="-122" panose="02010509060101010101" pitchFamily="49" typeface="幼圆"/>
              </a:rPr>
              <a:t>添加标题</a:t>
            </a:r>
          </a:p>
        </p:txBody>
      </p:sp>
      <p:cxnSp>
        <p:nvCxnSpPr>
          <p:cNvPr id="15" name="直接连接符 14"/>
          <p:cNvCxnSpPr/>
          <p:nvPr/>
        </p:nvCxnSpPr>
        <p:spPr>
          <a:xfrm flipH="1">
            <a:off x="3069738" y="3285762"/>
            <a:ext cx="4680000" cy="0"/>
          </a:xfrm>
          <a:prstGeom prst="line">
            <a:avLst/>
          </a:prstGeom>
          <a:ln w="19050">
            <a:solidFill>
              <a:srgbClr val="40A1DB"/>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425861" y="2362432"/>
            <a:ext cx="3713381" cy="914400"/>
          </a:xfrm>
          <a:prstGeom prst="rect">
            <a:avLst/>
          </a:prstGeom>
          <a:noFill/>
          <a:effectLst/>
        </p:spPr>
        <p:txBody>
          <a:bodyPr rtlCol="0" wrap="none">
            <a:spAutoFit/>
          </a:bodyPr>
          <a:lstStyle/>
          <a:p>
            <a:r>
              <a:rPr altLang="zh-CN" b="1" lang="en-US" smtClean="0" sz="5400">
                <a:solidFill>
                  <a:srgbClr val="59A0C2"/>
                </a:solidFill>
                <a:latin charset="0" panose="02020503030404060203" pitchFamily="18" typeface="Kartika"/>
                <a:ea charset="-122" panose="02000000000000000000" pitchFamily="2" typeface="方正兰亭超细黑简体"/>
                <a:cs charset="0" panose="02020503030404060203" pitchFamily="18" typeface="Kartika"/>
              </a:rPr>
              <a:t>PART     04</a:t>
            </a:r>
          </a:p>
        </p:txBody>
      </p:sp>
      <p:sp>
        <p:nvSpPr>
          <p:cNvPr id="17" name="文本框 21"/>
          <p:cNvSpPr>
            <a:spLocks noChangeArrowheads="1"/>
          </p:cNvSpPr>
          <p:nvPr/>
        </p:nvSpPr>
        <p:spPr bwMode="auto">
          <a:xfrm>
            <a:off x="3496394" y="3351795"/>
            <a:ext cx="3840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804">
              <a:defRPr/>
            </a:pPr>
            <a:r>
              <a:rPr altLang="en-US" b="1" kern="0" lang="zh-CN" smtClean="0" sz="7200">
                <a:solidFill>
                  <a:srgbClr val="59A0C2"/>
                </a:solidFill>
                <a:latin charset="-122" panose="02010509060101010101" pitchFamily="49" typeface="幼圆"/>
                <a:ea charset="-122" panose="02010509060101010101" pitchFamily="49" typeface="幼圆"/>
              </a:rPr>
              <a:t>添加标题</a:t>
            </a:r>
          </a:p>
        </p:txBody>
      </p:sp>
    </p:spTree>
    <p:extLst>
      <p:ext uri="{BB962C8B-B14F-4D97-AF65-F5344CB8AC3E}">
        <p14:creationId val="177140831"/>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12">
                                  <p:stCondLst>
                                    <p:cond delay="0"/>
                                  </p:stCondLst>
                                  <p:childTnLst>
                                    <p:set>
                                      <p:cBhvr>
                                        <p:cTn dur="1" fill="hold" id="6">
                                          <p:stCondLst>
                                            <p:cond delay="0"/>
                                          </p:stCondLst>
                                        </p:cTn>
                                        <p:tgtEl>
                                          <p:spTgt spid="10"/>
                                        </p:tgtEl>
                                        <p:attrNameLst>
                                          <p:attrName>style.visibility</p:attrName>
                                        </p:attrNameLst>
                                      </p:cBhvr>
                                      <p:to>
                                        <p:strVal val="visible"/>
                                      </p:to>
                                    </p:set>
                                    <p:animEffect filter="strips(downLeft)"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14" presetSubtype="10">
                                  <p:stCondLst>
                                    <p:cond delay="0"/>
                                  </p:stCondLst>
                                  <p:childTnLst>
                                    <p:set>
                                      <p:cBhvr>
                                        <p:cTn dur="1" fill="hold" id="10">
                                          <p:stCondLst>
                                            <p:cond delay="0"/>
                                          </p:stCondLst>
                                        </p:cTn>
                                        <p:tgtEl>
                                          <p:spTgt spid="13"/>
                                        </p:tgtEl>
                                        <p:attrNameLst>
                                          <p:attrName>style.visibility</p:attrName>
                                        </p:attrNameLst>
                                      </p:cBhvr>
                                      <p:to>
                                        <p:strVal val="visible"/>
                                      </p:to>
                                    </p:set>
                                    <p:animEffect filter="randombar(horizontal)" transition="in">
                                      <p:cBhvr>
                                        <p:cTn dur="500" id="11"/>
                                        <p:tgtEl>
                                          <p:spTgt spid="13"/>
                                        </p:tgtEl>
                                      </p:cBhvr>
                                    </p:animEffect>
                                  </p:childTnLst>
                                </p:cTn>
                              </p:par>
                            </p:childTnLst>
                          </p:cTn>
                        </p:par>
                        <p:par>
                          <p:cTn fill="hold" id="12" nodeType="afterGroup">
                            <p:stCondLst>
                              <p:cond delay="1500"/>
                            </p:stCondLst>
                            <p:childTnLst>
                              <p:par>
                                <p:cTn fill="hold" grpId="0" id="13" nodeType="afterEffect" presetClass="entr" presetID="52" presetSubtype="0">
                                  <p:stCondLst>
                                    <p:cond delay="0"/>
                                  </p:stCondLst>
                                  <p:childTnLst>
                                    <p:set>
                                      <p:cBhvr>
                                        <p:cTn dur="1" fill="hold" id="14">
                                          <p:stCondLst>
                                            <p:cond delay="0"/>
                                          </p:stCondLst>
                                        </p:cTn>
                                        <p:tgtEl>
                                          <p:spTgt spid="16"/>
                                        </p:tgtEl>
                                        <p:attrNameLst>
                                          <p:attrName>style.visibility</p:attrName>
                                        </p:attrNameLst>
                                      </p:cBhvr>
                                      <p:to>
                                        <p:strVal val="visible"/>
                                      </p:to>
                                    </p:set>
                                    <p:animScale>
                                      <p:cBhvr>
                                        <p:cTn decel="50000" dur="1000" fill="hold" id="15">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16"/>
                                        </p:tgtEl>
                                        <p:attrNameLst>
                                          <p:attrName>ppt_x</p:attrName>
                                          <p:attrName>ppt_y</p:attrName>
                                        </p:attrNameLst>
                                      </p:cBhvr>
                                    </p:animMotion>
                                    <p:animEffect filter="fade" transition="in">
                                      <p:cBhvr>
                                        <p:cTn dur="1000" id="17"/>
                                        <p:tgtEl>
                                          <p:spTgt spid="16"/>
                                        </p:tgtEl>
                                      </p:cBhvr>
                                    </p:animEffect>
                                  </p:childTnLst>
                                </p:cTn>
                              </p:par>
                            </p:childTnLst>
                          </p:cTn>
                        </p:par>
                        <p:par>
                          <p:cTn fill="hold" id="18" nodeType="afterGroup">
                            <p:stCondLst>
                              <p:cond delay="2500"/>
                            </p:stCondLst>
                            <p:childTnLst>
                              <p:par>
                                <p:cTn fill="hold" grpId="1" id="19" nodeType="afterEffect" presetClass="emph" presetID="26" presetSubtype="0">
                                  <p:stCondLst>
                                    <p:cond delay="0"/>
                                  </p:stCondLst>
                                  <p:childTnLst>
                                    <p:animEffect filter="fade" transition="out">
                                      <p:cBhvr>
                                        <p:cTn dur="500" id="20" tmFilter="0, 0; .2, .5; .8, .5; 1, 0"/>
                                        <p:tgtEl>
                                          <p:spTgt spid="16"/>
                                        </p:tgtEl>
                                      </p:cBhvr>
                                    </p:animEffect>
                                    <p:animScale>
                                      <p:cBhvr>
                                        <p:cTn autoRev="1" dur="250" fill="hold" id="21"/>
                                        <p:tgtEl>
                                          <p:spTgt spid="16"/>
                                        </p:tgtEl>
                                      </p:cBhvr>
                                      <p:by x="105000" y="105000"/>
                                    </p:animScale>
                                  </p:childTnLst>
                                </p:cTn>
                              </p:par>
                            </p:childTnLst>
                          </p:cTn>
                        </p:par>
                        <p:par>
                          <p:cTn fill="hold" id="22" nodeType="afterGroup">
                            <p:stCondLst>
                              <p:cond delay="3000"/>
                            </p:stCondLst>
                            <p:childTnLst>
                              <p:par>
                                <p:cTn fill="hold" id="23" nodeType="afterEffect" presetClass="entr" presetID="16" presetSubtype="37">
                                  <p:stCondLst>
                                    <p:cond delay="0"/>
                                  </p:stCondLst>
                                  <p:childTnLst>
                                    <p:set>
                                      <p:cBhvr>
                                        <p:cTn dur="1" fill="hold" id="24">
                                          <p:stCondLst>
                                            <p:cond delay="0"/>
                                          </p:stCondLst>
                                        </p:cTn>
                                        <p:tgtEl>
                                          <p:spTgt spid="15"/>
                                        </p:tgtEl>
                                        <p:attrNameLst>
                                          <p:attrName>style.visibility</p:attrName>
                                        </p:attrNameLst>
                                      </p:cBhvr>
                                      <p:to>
                                        <p:strVal val="visible"/>
                                      </p:to>
                                    </p:set>
                                    <p:animEffect filter="barn(outVertical)" transition="in">
                                      <p:cBhvr>
                                        <p:cTn dur="500" id="25"/>
                                        <p:tgtEl>
                                          <p:spTgt spid="15"/>
                                        </p:tgtEl>
                                      </p:cBhvr>
                                    </p:animEffect>
                                  </p:childTnLst>
                                </p:cTn>
                              </p:par>
                            </p:childTnLst>
                          </p:cTn>
                        </p:par>
                        <p:par>
                          <p:cTn fill="hold" id="26" nodeType="afterGroup">
                            <p:stCondLst>
                              <p:cond delay="3500"/>
                            </p:stCondLst>
                            <p:childTnLst>
                              <p:par>
                                <p:cTn fill="hold" grpId="0" id="27" nodeType="afterEffect" presetClass="entr" presetID="2" presetSubtype="8">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additive="base">
                                        <p:cTn dur="500" fill="hold" id="29"/>
                                        <p:tgtEl>
                                          <p:spTgt spid="17"/>
                                        </p:tgtEl>
                                        <p:attrNameLst>
                                          <p:attrName>ppt_x</p:attrName>
                                        </p:attrNameLst>
                                      </p:cBhvr>
                                      <p:tavLst>
                                        <p:tav tm="0">
                                          <p:val>
                                            <p:strVal val="0-#ppt_w/2"/>
                                          </p:val>
                                        </p:tav>
                                        <p:tav tm="100000">
                                          <p:val>
                                            <p:strVal val="#ppt_x"/>
                                          </p:val>
                                        </p:tav>
                                      </p:tavLst>
                                    </p:anim>
                                    <p:anim calcmode="lin" valueType="num">
                                      <p:cBhvr additive="base">
                                        <p:cTn dur="500" fill="hold" id="30"/>
                                        <p:tgtEl>
                                          <p:spTgt spid="17"/>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500" fill="hold" id="33"/>
                                        <p:tgtEl>
                                          <p:spTgt spid="14"/>
                                        </p:tgtEl>
                                        <p:attrNameLst>
                                          <p:attrName>ppt_x</p:attrName>
                                        </p:attrNameLst>
                                      </p:cBhvr>
                                      <p:tavLst>
                                        <p:tav tm="0">
                                          <p:val>
                                            <p:strVal val="1+#ppt_w/2"/>
                                          </p:val>
                                        </p:tav>
                                        <p:tav tm="100000">
                                          <p:val>
                                            <p:strVal val="#ppt_x"/>
                                          </p:val>
                                        </p:tav>
                                      </p:tavLst>
                                    </p:anim>
                                    <p:anim calcmode="lin" valueType="num">
                                      <p:cBhvr additive="base">
                                        <p:cTn dur="500" fill="hold" id="34"/>
                                        <p:tgtEl>
                                          <p:spTgt spid="1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000"/>
                            </p:stCondLst>
                            <p:childTnLst>
                              <p:par>
                                <p:cTn fill="hold" grpId="1" id="36" nodeType="afterEffect" presetClass="emph" presetID="6" presetSubtype="0">
                                  <p:stCondLst>
                                    <p:cond delay="0"/>
                                  </p:stCondLst>
                                  <p:childTnLst>
                                    <p:animScale>
                                      <p:cBhvr>
                                        <p:cTn dur="500" fill="hold" id="37"/>
                                        <p:tgtEl>
                                          <p:spTgt spid="14"/>
                                        </p:tgtEl>
                                      </p:cBhvr>
                                      <p:by x="150000" y="150000"/>
                                    </p:animScale>
                                  </p:childTnLst>
                                </p:cTn>
                              </p:par>
                              <p:par>
                                <p:cTn fill="hold" grpId="2" id="38" nodeType="withEffect" presetClass="exit" presetID="10" presetSubtype="0">
                                  <p:stCondLst>
                                    <p:cond delay="0"/>
                                  </p:stCondLst>
                                  <p:childTnLst>
                                    <p:animEffect filter="fade" transition="out">
                                      <p:cBhvr>
                                        <p:cTn dur="500" id="39"/>
                                        <p:tgtEl>
                                          <p:spTgt spid="14"/>
                                        </p:tgtEl>
                                      </p:cBhvr>
                                    </p:animEffect>
                                    <p:set>
                                      <p:cBhvr>
                                        <p:cTn dur="1" fill="hold" id="40">
                                          <p:stCondLst>
                                            <p:cond delay="499"/>
                                          </p:stCondLst>
                                        </p:cTn>
                                        <p:tgtEl>
                                          <p:spTgt spid="14"/>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2" spid="14"/>
      <p:bldP grpId="0" spid="16"/>
      <p:bldP grpId="1" spid="16"/>
      <p:bldP grpId="0" spid="1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7" name="组合 46"/>
          <p:cNvGrpSpPr/>
          <p:nvPr/>
        </p:nvGrpSpPr>
        <p:grpSpPr>
          <a:xfrm>
            <a:off x="5338907" y="1942131"/>
            <a:ext cx="1525912" cy="2682996"/>
            <a:chOff x="5338907" y="1942131"/>
            <a:chExt cx="1525912" cy="2682996"/>
          </a:xfrm>
        </p:grpSpPr>
        <p:sp>
          <p:nvSpPr>
            <p:cNvPr id="11" name="任意多边形 10"/>
            <p:cNvSpPr/>
            <p:nvPr/>
          </p:nvSpPr>
          <p:spPr>
            <a:xfrm flipH="1">
              <a:off x="5741392" y="1942131"/>
              <a:ext cx="1123427" cy="1611873"/>
            </a:xfrm>
            <a:custGeom>
              <a:gdLst>
                <a:gd fmla="*/ 1261872 w 1261872" name="connsiteX0"/>
                <a:gd fmla="*/ 1810512 h 1810512" name="connsiteY0"/>
                <a:gd fmla="*/ 475488 w 1261872" name="connsiteX1"/>
                <a:gd fmla="*/ 1810512 h 1810512" name="connsiteY1"/>
                <a:gd fmla="*/ 0 w 1261872" name="connsiteX2"/>
                <a:gd fmla="*/ 0 h 1810512" name="connsiteY2"/>
                <a:gd fmla="*/ 749808 w 1261872" name="connsiteX3"/>
                <a:gd fmla="*/ 0 h 1810512" name="connsiteY3"/>
                <a:gd fmla="*/ 1261872 w 1261872" name="connsiteX4"/>
                <a:gd fmla="*/ 1810512 h 18105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0512" w="1261872">
                  <a:moveTo>
                    <a:pt x="1261872" y="1810512"/>
                  </a:moveTo>
                  <a:lnTo>
                    <a:pt x="475488" y="1810512"/>
                  </a:lnTo>
                  <a:lnTo>
                    <a:pt x="0" y="0"/>
                  </a:lnTo>
                  <a:lnTo>
                    <a:pt x="749808" y="0"/>
                  </a:lnTo>
                  <a:lnTo>
                    <a:pt x="1261872" y="1810512"/>
                  </a:ln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圆角矩形 11"/>
            <p:cNvSpPr/>
            <p:nvPr/>
          </p:nvSpPr>
          <p:spPr>
            <a:xfrm>
              <a:off x="5627001" y="3433570"/>
              <a:ext cx="981867" cy="283250"/>
            </a:xfrm>
            <a:prstGeom prst="roundRect">
              <a:avLst>
                <a:gd fmla="val 50000" name="adj"/>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圆角矩形 12"/>
            <p:cNvSpPr/>
            <p:nvPr/>
          </p:nvSpPr>
          <p:spPr>
            <a:xfrm rot="5400000">
              <a:off x="5673947" y="4015840"/>
              <a:ext cx="909227" cy="309348"/>
            </a:xfrm>
            <a:prstGeom prst="roundRect">
              <a:avLst>
                <a:gd fmla="val 50000" name="adj"/>
              </a:avLst>
            </a:prstGeom>
            <a:noFill/>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任意多边形 13"/>
            <p:cNvSpPr/>
            <p:nvPr/>
          </p:nvSpPr>
          <p:spPr>
            <a:xfrm>
              <a:off x="5338907" y="1942131"/>
              <a:ext cx="1123427" cy="1611873"/>
            </a:xfrm>
            <a:custGeom>
              <a:gdLst>
                <a:gd fmla="*/ 1261872 w 1261872" name="connsiteX0"/>
                <a:gd fmla="*/ 1810512 h 1810512" name="connsiteY0"/>
                <a:gd fmla="*/ 475488 w 1261872" name="connsiteX1"/>
                <a:gd fmla="*/ 1810512 h 1810512" name="connsiteY1"/>
                <a:gd fmla="*/ 0 w 1261872" name="connsiteX2"/>
                <a:gd fmla="*/ 0 h 1810512" name="connsiteY2"/>
                <a:gd fmla="*/ 749808 w 1261872" name="connsiteX3"/>
                <a:gd fmla="*/ 0 h 1810512" name="connsiteY3"/>
                <a:gd fmla="*/ 1261872 w 1261872" name="connsiteX4"/>
                <a:gd fmla="*/ 1810512 h 18105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10512" w="1261872">
                  <a:moveTo>
                    <a:pt x="1261872" y="1810512"/>
                  </a:moveTo>
                  <a:lnTo>
                    <a:pt x="475488" y="1810512"/>
                  </a:lnTo>
                  <a:lnTo>
                    <a:pt x="0" y="0"/>
                  </a:lnTo>
                  <a:lnTo>
                    <a:pt x="749808" y="0"/>
                  </a:lnTo>
                  <a:lnTo>
                    <a:pt x="1261872" y="1810512"/>
                  </a:ln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41" name="组合 40"/>
          <p:cNvGrpSpPr/>
          <p:nvPr/>
        </p:nvGrpSpPr>
        <p:grpSpPr>
          <a:xfrm>
            <a:off x="6096000" y="5140776"/>
            <a:ext cx="1288268" cy="1288268"/>
            <a:chOff x="6096000" y="5140776"/>
            <a:chExt cx="1288268" cy="1288268"/>
          </a:xfrm>
        </p:grpSpPr>
        <p:sp>
          <p:nvSpPr>
            <p:cNvPr id="18" name="任意多边形 17"/>
            <p:cNvSpPr/>
            <p:nvPr/>
          </p:nvSpPr>
          <p:spPr>
            <a:xfrm>
              <a:off x="6096000" y="5140776"/>
              <a:ext cx="1288268" cy="1288268"/>
            </a:xfrm>
            <a:custGeom>
              <a:gdLst>
                <a:gd fmla="*/ 0 w 1447027" name="connsiteX0"/>
                <a:gd fmla="*/ 0 h 1447027" name="connsiteY0"/>
                <a:gd fmla="*/ 1447027 w 1447027" name="connsiteX1"/>
                <a:gd fmla="*/ 0 h 1447027" name="connsiteY1"/>
                <a:gd fmla="*/ 0 w 1447027" name="connsiteX2"/>
                <a:gd fmla="*/ 1447027 h 1447027" name="connsiteY2"/>
                <a:gd fmla="*/ 0 w 1447027" name="connsiteX3"/>
                <a:gd fmla="*/ 0 h 1447027" name="connsiteY3"/>
              </a:gdLst>
              <a:cxnLst>
                <a:cxn ang="0">
                  <a:pos x="connsiteX0" y="connsiteY0"/>
                </a:cxn>
                <a:cxn ang="0">
                  <a:pos x="connsiteX1" y="connsiteY1"/>
                </a:cxn>
                <a:cxn ang="0">
                  <a:pos x="connsiteX2" y="connsiteY2"/>
                </a:cxn>
                <a:cxn ang="0">
                  <a:pos x="connsiteX3" y="connsiteY3"/>
                </a:cxn>
              </a:cxnLst>
              <a:rect b="b" l="l" r="r" t="t"/>
              <a:pathLst>
                <a:path h="1447027" w="1447027">
                  <a:moveTo>
                    <a:pt x="0" y="0"/>
                  </a:moveTo>
                  <a:lnTo>
                    <a:pt x="1447027" y="0"/>
                  </a:lnTo>
                  <a:cubicBezTo>
                    <a:pt x="1447027" y="799171"/>
                    <a:pt x="799171" y="1447027"/>
                    <a:pt x="0" y="1447027"/>
                  </a:cubicBezTo>
                  <a:lnTo>
                    <a:pt x="0" y="0"/>
                  </a:ln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Freeform 22"/>
            <p:cNvSpPr>
              <a:spLocks noEditPoints="1"/>
            </p:cNvSpPr>
            <p:nvPr/>
          </p:nvSpPr>
          <p:spPr bwMode="auto">
            <a:xfrm>
              <a:off x="6477536" y="5446696"/>
              <a:ext cx="343851" cy="403799"/>
            </a:xfrm>
            <a:custGeom>
              <a:gdLst>
                <a:gd fmla="*/ 90 w 641" name="T0"/>
                <a:gd fmla="*/ 424 h 748" name="T1"/>
                <a:gd fmla="*/ 158 w 641" name="T2"/>
                <a:gd fmla="*/ 424 h 748" name="T3"/>
                <a:gd fmla="*/ 205 w 641" name="T4"/>
                <a:gd fmla="*/ 408 h 748" name="T5"/>
                <a:gd fmla="*/ 291 w 641" name="T6"/>
                <a:gd fmla="*/ 588 h 748" name="T7"/>
                <a:gd fmla="*/ 312 w 641" name="T8"/>
                <a:gd fmla="*/ 475 h 748" name="T9"/>
                <a:gd fmla="*/ 297 w 641" name="T10"/>
                <a:gd fmla="*/ 468 h 748" name="T11"/>
                <a:gd fmla="*/ 298 w 641" name="T12"/>
                <a:gd fmla="*/ 452 h 748" name="T13"/>
                <a:gd fmla="*/ 360 w 641" name="T14"/>
                <a:gd fmla="*/ 452 h 748" name="T15"/>
                <a:gd fmla="*/ 360 w 641" name="T16"/>
                <a:gd fmla="*/ 468 h 748" name="T17"/>
                <a:gd fmla="*/ 346 w 641" name="T18"/>
                <a:gd fmla="*/ 475 h 748" name="T19"/>
                <a:gd fmla="*/ 365 w 641" name="T20"/>
                <a:gd fmla="*/ 583 h 748" name="T21"/>
                <a:gd fmla="*/ 439 w 641" name="T22"/>
                <a:gd fmla="*/ 415 h 748" name="T23"/>
                <a:gd fmla="*/ 482 w 641" name="T24"/>
                <a:gd fmla="*/ 420 h 748" name="T25"/>
                <a:gd fmla="*/ 545 w 641" name="T26"/>
                <a:gd fmla="*/ 420 h 748" name="T27"/>
                <a:gd fmla="*/ 632 w 641" name="T28"/>
                <a:gd fmla="*/ 691 h 748" name="T29"/>
                <a:gd fmla="*/ 544 w 641" name="T30"/>
                <a:gd fmla="*/ 722 h 748" name="T31"/>
                <a:gd fmla="*/ 532 w 641" name="T32"/>
                <a:gd fmla="*/ 681 h 748" name="T33"/>
                <a:gd fmla="*/ 504 w 641" name="T34"/>
                <a:gd fmla="*/ 729 h 748" name="T35"/>
                <a:gd fmla="*/ 123 w 641" name="T36"/>
                <a:gd fmla="*/ 731 h 748" name="T37"/>
                <a:gd fmla="*/ 94 w 641" name="T38"/>
                <a:gd fmla="*/ 681 h 748" name="T39"/>
                <a:gd fmla="*/ 81 w 641" name="T40"/>
                <a:gd fmla="*/ 724 h 748" name="T41"/>
                <a:gd fmla="*/ 0 w 641" name="T42"/>
                <a:gd fmla="*/ 691 h 748" name="T43"/>
                <a:gd fmla="*/ 90 w 641" name="T44"/>
                <a:gd fmla="*/ 424 h 748" name="T45"/>
                <a:gd fmla="*/ 185 w 641" name="T46"/>
                <a:gd fmla="*/ 289 h 748" name="T47"/>
                <a:gd fmla="*/ 185 w 641" name="T48"/>
                <a:gd fmla="*/ 289 h 748" name="T49"/>
                <a:gd fmla="*/ 163 w 641" name="T50"/>
                <a:gd fmla="*/ 264 h 748" name="T51"/>
                <a:gd fmla="*/ 155 w 641" name="T52"/>
                <a:gd fmla="*/ 214 h 748" name="T53"/>
                <a:gd fmla="*/ 155 w 641" name="T54"/>
                <a:gd fmla="*/ 207 h 748" name="T55"/>
                <a:gd fmla="*/ 160 w 641" name="T56"/>
                <a:gd fmla="*/ 204 h 748" name="T57"/>
                <a:gd fmla="*/ 164 w 641" name="T58"/>
                <a:gd fmla="*/ 202 h 748" name="T59"/>
                <a:gd fmla="*/ 199 w 641" name="T60"/>
                <a:gd fmla="*/ 47 h 748" name="T61"/>
                <a:gd fmla="*/ 423 w 641" name="T62"/>
                <a:gd fmla="*/ 43 h 748" name="T63"/>
                <a:gd fmla="*/ 466 w 641" name="T64"/>
                <a:gd fmla="*/ 200 h 748" name="T65"/>
                <a:gd fmla="*/ 472 w 641" name="T66"/>
                <a:gd fmla="*/ 204 h 748" name="T67"/>
                <a:gd fmla="*/ 478 w 641" name="T68"/>
                <a:gd fmla="*/ 207 h 748" name="T69"/>
                <a:gd fmla="*/ 478 w 641" name="T70"/>
                <a:gd fmla="*/ 214 h 748" name="T71"/>
                <a:gd fmla="*/ 471 w 641" name="T72"/>
                <a:gd fmla="*/ 263 h 748" name="T73"/>
                <a:gd fmla="*/ 449 w 641" name="T74"/>
                <a:gd fmla="*/ 288 h 748" name="T75"/>
                <a:gd fmla="*/ 328 w 641" name="T76"/>
                <a:gd fmla="*/ 397 h 748" name="T77"/>
                <a:gd fmla="*/ 299 w 641" name="T78"/>
                <a:gd fmla="*/ 395 h 748" name="T79"/>
                <a:gd fmla="*/ 185 w 641" name="T80"/>
                <a:gd fmla="*/ 289 h 74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48" w="641">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 name="组合 2"/>
          <p:cNvGrpSpPr/>
          <p:nvPr/>
        </p:nvGrpSpPr>
        <p:grpSpPr>
          <a:xfrm>
            <a:off x="4807732" y="3852509"/>
            <a:ext cx="1288268" cy="1288268"/>
            <a:chOff x="4807732" y="3852509"/>
            <a:chExt cx="1288268" cy="1288268"/>
          </a:xfrm>
        </p:grpSpPr>
        <p:sp>
          <p:nvSpPr>
            <p:cNvPr id="15" name="任意多边形 14"/>
            <p:cNvSpPr/>
            <p:nvPr/>
          </p:nvSpPr>
          <p:spPr>
            <a:xfrm>
              <a:off x="4807732" y="3852509"/>
              <a:ext cx="1288268" cy="1288268"/>
            </a:xfrm>
            <a:custGeom>
              <a:gdLst>
                <a:gd fmla="*/ 1447027 w 1447027" name="connsiteX0"/>
                <a:gd fmla="*/ 0 h 1447027" name="connsiteY0"/>
                <a:gd fmla="*/ 1447027 w 1447027" name="connsiteX1"/>
                <a:gd fmla="*/ 1447027 h 1447027" name="connsiteY1"/>
                <a:gd fmla="*/ 0 w 1447027" name="connsiteX2"/>
                <a:gd fmla="*/ 1447027 h 1447027" name="connsiteY2"/>
                <a:gd fmla="*/ 1447027 w 1447027" name="connsiteX3"/>
                <a:gd fmla="*/ 0 h 1447027" name="connsiteY3"/>
              </a:gdLst>
              <a:cxnLst>
                <a:cxn ang="0">
                  <a:pos x="connsiteX0" y="connsiteY0"/>
                </a:cxn>
                <a:cxn ang="0">
                  <a:pos x="connsiteX1" y="connsiteY1"/>
                </a:cxn>
                <a:cxn ang="0">
                  <a:pos x="connsiteX2" y="connsiteY2"/>
                </a:cxn>
                <a:cxn ang="0">
                  <a:pos x="connsiteX3" y="connsiteY3"/>
                </a:cxn>
              </a:cxnLst>
              <a:rect b="b" l="l" r="r" t="t"/>
              <a:pathLst>
                <a:path h="1447027" w="1447027">
                  <a:moveTo>
                    <a:pt x="1447027" y="0"/>
                  </a:moveTo>
                  <a:lnTo>
                    <a:pt x="1447027" y="1447027"/>
                  </a:lnTo>
                  <a:lnTo>
                    <a:pt x="0" y="1447027"/>
                  </a:lnTo>
                  <a:cubicBezTo>
                    <a:pt x="0" y="647856"/>
                    <a:pt x="647856" y="0"/>
                    <a:pt x="1447027" y="0"/>
                  </a:cubicBez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4" name="Freeform 14"/>
            <p:cNvSpPr>
              <a:spLocks noEditPoints="1"/>
            </p:cNvSpPr>
            <p:nvPr/>
          </p:nvSpPr>
          <p:spPr bwMode="auto">
            <a:xfrm>
              <a:off x="5352490" y="4371218"/>
              <a:ext cx="388902" cy="387335"/>
            </a:xfrm>
            <a:custGeom>
              <a:gdLst>
                <a:gd fmla="*/ 359 w 605" name="T0"/>
                <a:gd fmla="*/ 39 h 602" name="T1"/>
                <a:gd fmla="*/ 462 w 605" name="T2"/>
                <a:gd fmla="*/ 85 h 602" name="T3"/>
                <a:gd fmla="*/ 537 w 605" name="T4"/>
                <a:gd fmla="*/ 168 h 602" name="T5"/>
                <a:gd fmla="*/ 572 w 605" name="T6"/>
                <a:gd fmla="*/ 275 h 602" name="T7"/>
                <a:gd fmla="*/ 560 w 605" name="T8"/>
                <a:gd fmla="*/ 387 h 602" name="T9"/>
                <a:gd fmla="*/ 504 w 605" name="T10"/>
                <a:gd fmla="*/ 484 h 602" name="T11"/>
                <a:gd fmla="*/ 413 w 605" name="T12"/>
                <a:gd fmla="*/ 551 h 602" name="T13"/>
                <a:gd fmla="*/ 303 w 605" name="T14"/>
                <a:gd fmla="*/ 574 h 602" name="T15"/>
                <a:gd fmla="*/ 193 w 605" name="T16"/>
                <a:gd fmla="*/ 551 h 602" name="T17"/>
                <a:gd fmla="*/ 102 w 605" name="T18"/>
                <a:gd fmla="*/ 484 h 602" name="T19"/>
                <a:gd fmla="*/ 46 w 605" name="T20"/>
                <a:gd fmla="*/ 387 h 602" name="T21"/>
                <a:gd fmla="*/ 34 w 605" name="T22"/>
                <a:gd fmla="*/ 275 h 602" name="T23"/>
                <a:gd fmla="*/ 69 w 605" name="T24"/>
                <a:gd fmla="*/ 168 h 602" name="T25"/>
                <a:gd fmla="*/ 144 w 605" name="T26"/>
                <a:gd fmla="*/ 85 h 602" name="T27"/>
                <a:gd fmla="*/ 247 w 605" name="T28"/>
                <a:gd fmla="*/ 39 h 602" name="T29"/>
                <a:gd fmla="*/ 359 w 605" name="T30"/>
                <a:gd fmla="*/ 39 h 602" name="T31"/>
                <a:gd fmla="*/ 376 w 605" name="T32"/>
                <a:gd fmla="*/ 379 h 602" name="T33"/>
                <a:gd fmla="*/ 376 w 605" name="T34"/>
                <a:gd fmla="*/ 379 h 602" name="T35"/>
                <a:gd fmla="*/ 412 w 605" name="T36"/>
                <a:gd fmla="*/ 419 h 602" name="T37"/>
                <a:gd fmla="*/ 397 w 605" name="T38"/>
                <a:gd fmla="*/ 332 h 602" name="T39"/>
                <a:gd fmla="*/ 376 w 605" name="T40"/>
                <a:gd fmla="*/ 379 h 602" name="T41"/>
                <a:gd fmla="*/ 186 w 605" name="T42"/>
                <a:gd fmla="*/ 222 h 602" name="T43"/>
                <a:gd fmla="*/ 186 w 605" name="T44"/>
                <a:gd fmla="*/ 222 h 602" name="T45"/>
                <a:gd fmla="*/ 221 w 605" name="T46"/>
                <a:gd fmla="*/ 261 h 602" name="T47"/>
                <a:gd fmla="*/ 207 w 605" name="T48"/>
                <a:gd fmla="*/ 175 h 602" name="T49"/>
                <a:gd fmla="*/ 186 w 605" name="T50"/>
                <a:gd fmla="*/ 222 h 602" name="T51"/>
                <a:gd fmla="*/ 141 w 605" name="T52"/>
                <a:gd fmla="*/ 222 h 602" name="T53"/>
                <a:gd fmla="*/ 141 w 605" name="T54"/>
                <a:gd fmla="*/ 222 h 602" name="T55"/>
                <a:gd fmla="*/ 256 w 605" name="T56"/>
                <a:gd fmla="*/ 162 h 602" name="T57"/>
                <a:gd fmla="*/ 208 w 605" name="T58"/>
                <a:gd fmla="*/ 301 h 602" name="T59"/>
                <a:gd fmla="*/ 141 w 605" name="T60"/>
                <a:gd fmla="*/ 222 h 602" name="T61"/>
                <a:gd fmla="*/ 244 w 605" name="T62"/>
                <a:gd fmla="*/ 460 h 602" name="T63"/>
                <a:gd fmla="*/ 244 w 605" name="T64"/>
                <a:gd fmla="*/ 460 h 602" name="T65"/>
                <a:gd fmla="*/ 201 w 605" name="T66"/>
                <a:gd fmla="*/ 460 h 602" name="T67"/>
                <a:gd fmla="*/ 362 w 605" name="T68"/>
                <a:gd fmla="*/ 141 h 602" name="T69"/>
                <a:gd fmla="*/ 404 w 605" name="T70"/>
                <a:gd fmla="*/ 141 h 602" name="T71"/>
                <a:gd fmla="*/ 244 w 605" name="T72"/>
                <a:gd fmla="*/ 460 h 602" name="T73"/>
                <a:gd fmla="*/ 331 w 605" name="T74"/>
                <a:gd fmla="*/ 379 h 602" name="T75"/>
                <a:gd fmla="*/ 331 w 605" name="T76"/>
                <a:gd fmla="*/ 379 h 602" name="T77"/>
                <a:gd fmla="*/ 446 w 605" name="T78"/>
                <a:gd fmla="*/ 319 h 602" name="T79"/>
                <a:gd fmla="*/ 398 w 605" name="T80"/>
                <a:gd fmla="*/ 459 h 602" name="T81"/>
                <a:gd fmla="*/ 331 w 605" name="T82"/>
                <a:gd fmla="*/ 379 h 6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2" w="605">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42" name="组合 41"/>
          <p:cNvGrpSpPr/>
          <p:nvPr/>
        </p:nvGrpSpPr>
        <p:grpSpPr>
          <a:xfrm>
            <a:off x="4807732" y="5140776"/>
            <a:ext cx="1288268" cy="1288268"/>
            <a:chOff x="4807732" y="5140776"/>
            <a:chExt cx="1288268" cy="1288268"/>
          </a:xfrm>
        </p:grpSpPr>
        <p:sp>
          <p:nvSpPr>
            <p:cNvPr id="17" name="任意多边形 16"/>
            <p:cNvSpPr/>
            <p:nvPr/>
          </p:nvSpPr>
          <p:spPr>
            <a:xfrm>
              <a:off x="4807732" y="5140776"/>
              <a:ext cx="1288268" cy="1288268"/>
            </a:xfrm>
            <a:custGeom>
              <a:gdLst>
                <a:gd fmla="*/ 0 w 1447027" name="connsiteX0"/>
                <a:gd fmla="*/ 0 h 1447027" name="connsiteY0"/>
                <a:gd fmla="*/ 1447027 w 1447027" name="connsiteX1"/>
                <a:gd fmla="*/ 0 h 1447027" name="connsiteY1"/>
                <a:gd fmla="*/ 1447027 w 1447027" name="connsiteX2"/>
                <a:gd fmla="*/ 1447027 h 1447027" name="connsiteY2"/>
                <a:gd fmla="*/ 0 w 1447027" name="connsiteX3"/>
                <a:gd fmla="*/ 0 h 1447027" name="connsiteY3"/>
              </a:gdLst>
              <a:cxnLst>
                <a:cxn ang="0">
                  <a:pos x="connsiteX0" y="connsiteY0"/>
                </a:cxn>
                <a:cxn ang="0">
                  <a:pos x="connsiteX1" y="connsiteY1"/>
                </a:cxn>
                <a:cxn ang="0">
                  <a:pos x="connsiteX2" y="connsiteY2"/>
                </a:cxn>
                <a:cxn ang="0">
                  <a:pos x="connsiteX3" y="connsiteY3"/>
                </a:cxn>
              </a:cxnLst>
              <a:rect b="b" l="l" r="r" t="t"/>
              <a:pathLst>
                <a:path h="1447027" w="1447027">
                  <a:moveTo>
                    <a:pt x="0" y="0"/>
                  </a:moveTo>
                  <a:lnTo>
                    <a:pt x="1447027" y="0"/>
                  </a:lnTo>
                  <a:lnTo>
                    <a:pt x="1447027" y="1447027"/>
                  </a:lnTo>
                  <a:cubicBezTo>
                    <a:pt x="647856" y="1447027"/>
                    <a:pt x="0" y="799171"/>
                    <a:pt x="0" y="0"/>
                  </a:cubicBez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5" name="Freeform 26"/>
            <p:cNvSpPr>
              <a:spLocks noEditPoints="1"/>
            </p:cNvSpPr>
            <p:nvPr/>
          </p:nvSpPr>
          <p:spPr bwMode="auto">
            <a:xfrm>
              <a:off x="5492525" y="5490887"/>
              <a:ext cx="300218" cy="315418"/>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4" name="组合 3"/>
          <p:cNvGrpSpPr/>
          <p:nvPr/>
        </p:nvGrpSpPr>
        <p:grpSpPr>
          <a:xfrm>
            <a:off x="6096000" y="3852509"/>
            <a:ext cx="1288268" cy="1288268"/>
            <a:chOff x="6096000" y="3852509"/>
            <a:chExt cx="1288268" cy="1288268"/>
          </a:xfrm>
        </p:grpSpPr>
        <p:sp>
          <p:nvSpPr>
            <p:cNvPr id="16" name="任意多边形 15"/>
            <p:cNvSpPr/>
            <p:nvPr/>
          </p:nvSpPr>
          <p:spPr>
            <a:xfrm>
              <a:off x="6096000" y="3852509"/>
              <a:ext cx="1288268" cy="1288268"/>
            </a:xfrm>
            <a:custGeom>
              <a:gdLst>
                <a:gd fmla="*/ 0 w 1447027" name="connsiteX0"/>
                <a:gd fmla="*/ 0 h 1447027" name="connsiteY0"/>
                <a:gd fmla="*/ 1447027 w 1447027" name="connsiteX1"/>
                <a:gd fmla="*/ 1447027 h 1447027" name="connsiteY1"/>
                <a:gd fmla="*/ 0 w 1447027" name="connsiteX2"/>
                <a:gd fmla="*/ 1447027 h 1447027" name="connsiteY2"/>
                <a:gd fmla="*/ 0 w 1447027" name="connsiteX3"/>
                <a:gd fmla="*/ 0 h 1447027" name="connsiteY3"/>
              </a:gdLst>
              <a:cxnLst>
                <a:cxn ang="0">
                  <a:pos x="connsiteX0" y="connsiteY0"/>
                </a:cxn>
                <a:cxn ang="0">
                  <a:pos x="connsiteX1" y="connsiteY1"/>
                </a:cxn>
                <a:cxn ang="0">
                  <a:pos x="connsiteX2" y="connsiteY2"/>
                </a:cxn>
                <a:cxn ang="0">
                  <a:pos x="connsiteX3" y="connsiteY3"/>
                </a:cxn>
              </a:cxnLst>
              <a:rect b="b" l="l" r="r" t="t"/>
              <a:pathLst>
                <a:path h="1447027" w="1447027">
                  <a:moveTo>
                    <a:pt x="0" y="0"/>
                  </a:moveTo>
                  <a:cubicBezTo>
                    <a:pt x="799171" y="0"/>
                    <a:pt x="1447027" y="647856"/>
                    <a:pt x="1447027" y="1447027"/>
                  </a:cubicBezTo>
                  <a:lnTo>
                    <a:pt x="0" y="1447027"/>
                  </a:lnTo>
                  <a:lnTo>
                    <a:pt x="0" y="0"/>
                  </a:ln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Freeform 33"/>
            <p:cNvSpPr>
              <a:spLocks noEditPoints="1"/>
            </p:cNvSpPr>
            <p:nvPr/>
          </p:nvSpPr>
          <p:spPr bwMode="auto">
            <a:xfrm>
              <a:off x="6402655" y="4410523"/>
              <a:ext cx="412423" cy="387334"/>
            </a:xfrm>
            <a:custGeom>
              <a:gdLst>
                <a:gd fmla="*/ 21 w 643" name="T0"/>
                <a:gd fmla="*/ 477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5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1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37" name="矩形 47"/>
          <p:cNvSpPr>
            <a:spLocks noChangeArrowheads="1"/>
          </p:cNvSpPr>
          <p:nvPr/>
        </p:nvSpPr>
        <p:spPr bwMode="auto">
          <a:xfrm>
            <a:off x="8353537" y="287260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38" name="矩形 47"/>
          <p:cNvSpPr>
            <a:spLocks noChangeArrowheads="1"/>
          </p:cNvSpPr>
          <p:nvPr/>
        </p:nvSpPr>
        <p:spPr bwMode="auto">
          <a:xfrm>
            <a:off x="1516585" y="287260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39" name="矩形 47"/>
          <p:cNvSpPr>
            <a:spLocks noChangeArrowheads="1"/>
          </p:cNvSpPr>
          <p:nvPr/>
        </p:nvSpPr>
        <p:spPr bwMode="auto">
          <a:xfrm>
            <a:off x="1546862" y="5176503"/>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40" name="矩形 47"/>
          <p:cNvSpPr>
            <a:spLocks noChangeArrowheads="1"/>
          </p:cNvSpPr>
          <p:nvPr/>
        </p:nvSpPr>
        <p:spPr bwMode="auto">
          <a:xfrm>
            <a:off x="8353534" y="5176503"/>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29" name="文本框 28"/>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3951647079"/>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1000" id="7"/>
                                        <p:tgtEl>
                                          <p:spTgt spid="47"/>
                                        </p:tgtEl>
                                      </p:cBhvr>
                                    </p:animEffect>
                                    <p:anim calcmode="lin" valueType="num">
                                      <p:cBhvr>
                                        <p:cTn dur="1000" fill="hold" id="8"/>
                                        <p:tgtEl>
                                          <p:spTgt spid="47"/>
                                        </p:tgtEl>
                                        <p:attrNameLst>
                                          <p:attrName>ppt_x</p:attrName>
                                        </p:attrNameLst>
                                      </p:cBhvr>
                                      <p:tavLst>
                                        <p:tav tm="0">
                                          <p:val>
                                            <p:strVal val="#ppt_x"/>
                                          </p:val>
                                        </p:tav>
                                        <p:tav tm="100000">
                                          <p:val>
                                            <p:strVal val="#ppt_x"/>
                                          </p:val>
                                        </p:tav>
                                      </p:tavLst>
                                    </p:anim>
                                    <p:anim calcmode="lin" valueType="num">
                                      <p:cBhvr>
                                        <p:cTn dur="1000" fill="hold" id="9"/>
                                        <p:tgtEl>
                                          <p:spTgt spid="4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decel="30667" fill="hold" id="11" nodeType="afterEffect" presetClass="entr" presetID="2" presetSubtype="9">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750" fill="hold" id="13"/>
                                        <p:tgtEl>
                                          <p:spTgt spid="3"/>
                                        </p:tgtEl>
                                        <p:attrNameLst>
                                          <p:attrName>ppt_x</p:attrName>
                                        </p:attrNameLst>
                                      </p:cBhvr>
                                      <p:tavLst>
                                        <p:tav tm="0">
                                          <p:val>
                                            <p:strVal val="0-#ppt_w/2"/>
                                          </p:val>
                                        </p:tav>
                                        <p:tav tm="100000">
                                          <p:val>
                                            <p:strVal val="#ppt_x"/>
                                          </p:val>
                                        </p:tav>
                                      </p:tavLst>
                                    </p:anim>
                                    <p:anim calcmode="lin" valueType="num">
                                      <p:cBhvr additive="base">
                                        <p:cTn dur="750" fill="hold" id="14"/>
                                        <p:tgtEl>
                                          <p:spTgt spid="3"/>
                                        </p:tgtEl>
                                        <p:attrNameLst>
                                          <p:attrName>ppt_y</p:attrName>
                                        </p:attrNameLst>
                                      </p:cBhvr>
                                      <p:tavLst>
                                        <p:tav tm="0">
                                          <p:val>
                                            <p:strVal val="0-#ppt_h/2"/>
                                          </p:val>
                                        </p:tav>
                                        <p:tav tm="100000">
                                          <p:val>
                                            <p:strVal val="#ppt_y"/>
                                          </p:val>
                                        </p:tav>
                                      </p:tavLst>
                                    </p:anim>
                                  </p:childTnLst>
                                </p:cTn>
                              </p:par>
                              <p:par>
                                <p:cTn decel="30667" fill="hold" id="15" nodeType="withEffect" presetClass="entr" presetID="2" presetSubtype="3">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750" fill="hold" id="17"/>
                                        <p:tgtEl>
                                          <p:spTgt spid="4"/>
                                        </p:tgtEl>
                                        <p:attrNameLst>
                                          <p:attrName>ppt_x</p:attrName>
                                        </p:attrNameLst>
                                      </p:cBhvr>
                                      <p:tavLst>
                                        <p:tav tm="0">
                                          <p:val>
                                            <p:strVal val="1+#ppt_w/2"/>
                                          </p:val>
                                        </p:tav>
                                        <p:tav tm="100000">
                                          <p:val>
                                            <p:strVal val="#ppt_x"/>
                                          </p:val>
                                        </p:tav>
                                      </p:tavLst>
                                    </p:anim>
                                    <p:anim calcmode="lin" valueType="num">
                                      <p:cBhvr additive="base">
                                        <p:cTn dur="750" fill="hold" id="18"/>
                                        <p:tgtEl>
                                          <p:spTgt spid="4"/>
                                        </p:tgtEl>
                                        <p:attrNameLst>
                                          <p:attrName>ppt_y</p:attrName>
                                        </p:attrNameLst>
                                      </p:cBhvr>
                                      <p:tavLst>
                                        <p:tav tm="0">
                                          <p:val>
                                            <p:strVal val="0-#ppt_h/2"/>
                                          </p:val>
                                        </p:tav>
                                        <p:tav tm="100000">
                                          <p:val>
                                            <p:strVal val="#ppt_y"/>
                                          </p:val>
                                        </p:tav>
                                      </p:tavLst>
                                    </p:anim>
                                  </p:childTnLst>
                                </p:cTn>
                              </p:par>
                              <p:par>
                                <p:cTn decel="30667" fill="hold" id="19" nodeType="withEffect" presetClass="entr" presetID="2" presetSubtype="12">
                                  <p:stCondLst>
                                    <p:cond delay="0"/>
                                  </p:stCondLst>
                                  <p:childTnLst>
                                    <p:set>
                                      <p:cBhvr>
                                        <p:cTn dur="1" fill="hold" id="20">
                                          <p:stCondLst>
                                            <p:cond delay="0"/>
                                          </p:stCondLst>
                                        </p:cTn>
                                        <p:tgtEl>
                                          <p:spTgt spid="42"/>
                                        </p:tgtEl>
                                        <p:attrNameLst>
                                          <p:attrName>style.visibility</p:attrName>
                                        </p:attrNameLst>
                                      </p:cBhvr>
                                      <p:to>
                                        <p:strVal val="visible"/>
                                      </p:to>
                                    </p:set>
                                    <p:anim calcmode="lin" valueType="num">
                                      <p:cBhvr additive="base">
                                        <p:cTn dur="750" fill="hold" id="21"/>
                                        <p:tgtEl>
                                          <p:spTgt spid="42"/>
                                        </p:tgtEl>
                                        <p:attrNameLst>
                                          <p:attrName>ppt_x</p:attrName>
                                        </p:attrNameLst>
                                      </p:cBhvr>
                                      <p:tavLst>
                                        <p:tav tm="0">
                                          <p:val>
                                            <p:strVal val="0-#ppt_w/2"/>
                                          </p:val>
                                        </p:tav>
                                        <p:tav tm="100000">
                                          <p:val>
                                            <p:strVal val="#ppt_x"/>
                                          </p:val>
                                        </p:tav>
                                      </p:tavLst>
                                    </p:anim>
                                    <p:anim calcmode="lin" valueType="num">
                                      <p:cBhvr additive="base">
                                        <p:cTn dur="750" fill="hold" id="22"/>
                                        <p:tgtEl>
                                          <p:spTgt spid="42"/>
                                        </p:tgtEl>
                                        <p:attrNameLst>
                                          <p:attrName>ppt_y</p:attrName>
                                        </p:attrNameLst>
                                      </p:cBhvr>
                                      <p:tavLst>
                                        <p:tav tm="0">
                                          <p:val>
                                            <p:strVal val="1+#ppt_h/2"/>
                                          </p:val>
                                        </p:tav>
                                        <p:tav tm="100000">
                                          <p:val>
                                            <p:strVal val="#ppt_y"/>
                                          </p:val>
                                        </p:tav>
                                      </p:tavLst>
                                    </p:anim>
                                  </p:childTnLst>
                                </p:cTn>
                              </p:par>
                              <p:par>
                                <p:cTn decel="30667" fill="hold" id="23" nodeType="withEffect" presetClass="entr" presetID="2" presetSubtype="6">
                                  <p:stCondLst>
                                    <p:cond delay="0"/>
                                  </p:stCondLst>
                                  <p:childTnLst>
                                    <p:set>
                                      <p:cBhvr>
                                        <p:cTn dur="1" fill="hold" id="24">
                                          <p:stCondLst>
                                            <p:cond delay="0"/>
                                          </p:stCondLst>
                                        </p:cTn>
                                        <p:tgtEl>
                                          <p:spTgt spid="41"/>
                                        </p:tgtEl>
                                        <p:attrNameLst>
                                          <p:attrName>style.visibility</p:attrName>
                                        </p:attrNameLst>
                                      </p:cBhvr>
                                      <p:to>
                                        <p:strVal val="visible"/>
                                      </p:to>
                                    </p:set>
                                    <p:anim calcmode="lin" valueType="num">
                                      <p:cBhvr additive="base">
                                        <p:cTn dur="750" fill="hold" id="25"/>
                                        <p:tgtEl>
                                          <p:spTgt spid="41"/>
                                        </p:tgtEl>
                                        <p:attrNameLst>
                                          <p:attrName>ppt_x</p:attrName>
                                        </p:attrNameLst>
                                      </p:cBhvr>
                                      <p:tavLst>
                                        <p:tav tm="0">
                                          <p:val>
                                            <p:strVal val="1+#ppt_w/2"/>
                                          </p:val>
                                        </p:tav>
                                        <p:tav tm="100000">
                                          <p:val>
                                            <p:strVal val="#ppt_x"/>
                                          </p:val>
                                        </p:tav>
                                      </p:tavLst>
                                    </p:anim>
                                    <p:anim calcmode="lin" valueType="num">
                                      <p:cBhvr additive="base">
                                        <p:cTn dur="750" fill="hold" id="26"/>
                                        <p:tgtEl>
                                          <p:spTgt spid="41"/>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750"/>
                            </p:stCondLst>
                            <p:childTnLst>
                              <p:par>
                                <p:cTn fill="hold" grpId="0" id="28" nodeType="afterEffect" presetClass="entr" presetID="10" presetSubtype="0">
                                  <p:stCondLst>
                                    <p:cond delay="0"/>
                                  </p:stCondLst>
                                  <p:childTnLst>
                                    <p:set>
                                      <p:cBhvr>
                                        <p:cTn dur="1" fill="hold" id="29">
                                          <p:stCondLst>
                                            <p:cond delay="0"/>
                                          </p:stCondLst>
                                        </p:cTn>
                                        <p:tgtEl>
                                          <p:spTgt spid="38"/>
                                        </p:tgtEl>
                                        <p:attrNameLst>
                                          <p:attrName>style.visibility</p:attrName>
                                        </p:attrNameLst>
                                      </p:cBhvr>
                                      <p:to>
                                        <p:strVal val="visible"/>
                                      </p:to>
                                    </p:set>
                                    <p:animEffect filter="fade" transition="in">
                                      <p:cBhvr>
                                        <p:cTn dur="500" id="30"/>
                                        <p:tgtEl>
                                          <p:spTgt spid="38"/>
                                        </p:tgtEl>
                                      </p:cBhvr>
                                    </p:animEffect>
                                  </p:childTnLst>
                                </p:cTn>
                              </p:par>
                              <p:par>
                                <p:cTn fill="hold" grpId="0" id="31" nodeType="withEffect" presetClass="entr" presetID="10" presetSubtype="0">
                                  <p:stCondLst>
                                    <p:cond delay="250"/>
                                  </p:stCondLst>
                                  <p:childTnLst>
                                    <p:set>
                                      <p:cBhvr>
                                        <p:cTn dur="1" fill="hold" id="32">
                                          <p:stCondLst>
                                            <p:cond delay="0"/>
                                          </p:stCondLst>
                                        </p:cTn>
                                        <p:tgtEl>
                                          <p:spTgt spid="37"/>
                                        </p:tgtEl>
                                        <p:attrNameLst>
                                          <p:attrName>style.visibility</p:attrName>
                                        </p:attrNameLst>
                                      </p:cBhvr>
                                      <p:to>
                                        <p:strVal val="visible"/>
                                      </p:to>
                                    </p:set>
                                    <p:animEffect filter="fade" transition="in">
                                      <p:cBhvr>
                                        <p:cTn dur="500" id="33"/>
                                        <p:tgtEl>
                                          <p:spTgt spid="37"/>
                                        </p:tgtEl>
                                      </p:cBhvr>
                                    </p:animEffect>
                                  </p:childTnLst>
                                </p:cTn>
                              </p:par>
                              <p:par>
                                <p:cTn fill="hold" grpId="0" id="34" nodeType="withEffect" presetClass="entr" presetID="10" presetSubtype="0">
                                  <p:stCondLst>
                                    <p:cond delay="500"/>
                                  </p:stCondLst>
                                  <p:childTnLst>
                                    <p:set>
                                      <p:cBhvr>
                                        <p:cTn dur="1" fill="hold" id="35">
                                          <p:stCondLst>
                                            <p:cond delay="0"/>
                                          </p:stCondLst>
                                        </p:cTn>
                                        <p:tgtEl>
                                          <p:spTgt spid="39"/>
                                        </p:tgtEl>
                                        <p:attrNameLst>
                                          <p:attrName>style.visibility</p:attrName>
                                        </p:attrNameLst>
                                      </p:cBhvr>
                                      <p:to>
                                        <p:strVal val="visible"/>
                                      </p:to>
                                    </p:set>
                                    <p:animEffect filter="fade" transition="in">
                                      <p:cBhvr>
                                        <p:cTn dur="500" id="36"/>
                                        <p:tgtEl>
                                          <p:spTgt spid="39"/>
                                        </p:tgtEl>
                                      </p:cBhvr>
                                    </p:animEffect>
                                  </p:childTnLst>
                                </p:cTn>
                              </p:par>
                              <p:par>
                                <p:cTn fill="hold" grpId="0" id="37" nodeType="withEffect" presetClass="entr" presetID="10" presetSubtype="0">
                                  <p:stCondLst>
                                    <p:cond delay="750"/>
                                  </p:stCondLst>
                                  <p:childTnLst>
                                    <p:set>
                                      <p:cBhvr>
                                        <p:cTn dur="1" fill="hold" id="38">
                                          <p:stCondLst>
                                            <p:cond delay="0"/>
                                          </p:stCondLst>
                                        </p:cTn>
                                        <p:tgtEl>
                                          <p:spTgt spid="40"/>
                                        </p:tgtEl>
                                        <p:attrNameLst>
                                          <p:attrName>style.visibility</p:attrName>
                                        </p:attrNameLst>
                                      </p:cBhvr>
                                      <p:to>
                                        <p:strVal val="visible"/>
                                      </p:to>
                                    </p:set>
                                    <p:animEffect filter="fade" transition="in">
                                      <p:cBhvr>
                                        <p:cTn dur="500" id="3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4810134" y="1634539"/>
            <a:ext cx="2873098" cy="4842236"/>
            <a:chOff x="4960262" y="1937581"/>
            <a:chExt cx="2620409" cy="4416361"/>
          </a:xfrm>
        </p:grpSpPr>
        <p:sp>
          <p:nvSpPr>
            <p:cNvPr id="12" name="Oval 5"/>
            <p:cNvSpPr>
              <a:spLocks noChangeArrowheads="1"/>
            </p:cNvSpPr>
            <p:nvPr/>
          </p:nvSpPr>
          <p:spPr bwMode="auto">
            <a:xfrm>
              <a:off x="4960262" y="2615001"/>
              <a:ext cx="533009" cy="531697"/>
            </a:xfrm>
            <a:prstGeom prst="ellipse">
              <a:avLst/>
            </a:prstGeom>
            <a:solidFill>
              <a:srgbClr val="5ABCD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Oval 6"/>
            <p:cNvSpPr>
              <a:spLocks noChangeArrowheads="1"/>
            </p:cNvSpPr>
            <p:nvPr/>
          </p:nvSpPr>
          <p:spPr bwMode="auto">
            <a:xfrm>
              <a:off x="5200510" y="2183081"/>
              <a:ext cx="727308" cy="727308"/>
            </a:xfrm>
            <a:prstGeom prst="ellipse">
              <a:avLst/>
            </a:pr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Oval 7"/>
            <p:cNvSpPr>
              <a:spLocks noChangeArrowheads="1"/>
            </p:cNvSpPr>
            <p:nvPr/>
          </p:nvSpPr>
          <p:spPr bwMode="auto">
            <a:xfrm>
              <a:off x="5691509" y="1937581"/>
              <a:ext cx="1098839" cy="1097526"/>
            </a:xfrm>
            <a:prstGeom prst="ellipse">
              <a:avLst/>
            </a:prstGeom>
            <a:solidFill>
              <a:srgbClr val="5ABCD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Oval 8"/>
            <p:cNvSpPr>
              <a:spLocks noChangeArrowheads="1"/>
            </p:cNvSpPr>
            <p:nvPr/>
          </p:nvSpPr>
          <p:spPr bwMode="auto">
            <a:xfrm>
              <a:off x="6485771" y="2257912"/>
              <a:ext cx="817894" cy="813955"/>
            </a:xfrm>
            <a:prstGeom prst="ellipse">
              <a:avLst/>
            </a:pr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16" name="Oval 9"/>
            <p:cNvSpPr>
              <a:spLocks noChangeArrowheads="1"/>
            </p:cNvSpPr>
            <p:nvPr/>
          </p:nvSpPr>
          <p:spPr bwMode="auto">
            <a:xfrm>
              <a:off x="6672193" y="2730530"/>
              <a:ext cx="908478" cy="904540"/>
            </a:xfrm>
            <a:prstGeom prst="ellipse">
              <a:avLst/>
            </a:prstGeom>
            <a:solidFill>
              <a:srgbClr val="5ABCD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Oval 10"/>
            <p:cNvSpPr>
              <a:spLocks noChangeArrowheads="1"/>
            </p:cNvSpPr>
            <p:nvPr/>
          </p:nvSpPr>
          <p:spPr bwMode="auto">
            <a:xfrm>
              <a:off x="6485771" y="3467029"/>
              <a:ext cx="743062" cy="743062"/>
            </a:xfrm>
            <a:prstGeom prst="ellipse">
              <a:avLst/>
            </a:pr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Oval 11"/>
            <p:cNvSpPr>
              <a:spLocks noChangeArrowheads="1"/>
            </p:cNvSpPr>
            <p:nvPr/>
          </p:nvSpPr>
          <p:spPr bwMode="auto">
            <a:xfrm>
              <a:off x="6136558" y="3837247"/>
              <a:ext cx="569768" cy="571082"/>
            </a:xfrm>
            <a:prstGeom prst="ellipse">
              <a:avLst/>
            </a:prstGeom>
            <a:solidFill>
              <a:srgbClr val="5ABCD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Oval 12"/>
            <p:cNvSpPr>
              <a:spLocks noChangeArrowheads="1"/>
            </p:cNvSpPr>
            <p:nvPr/>
          </p:nvSpPr>
          <p:spPr bwMode="auto">
            <a:xfrm>
              <a:off x="5788658" y="4122131"/>
              <a:ext cx="693174" cy="697113"/>
            </a:xfrm>
            <a:prstGeom prst="ellipse">
              <a:avLst/>
            </a:pr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Oval 13"/>
            <p:cNvSpPr>
              <a:spLocks noChangeArrowheads="1"/>
            </p:cNvSpPr>
            <p:nvPr/>
          </p:nvSpPr>
          <p:spPr bwMode="auto">
            <a:xfrm>
              <a:off x="5772904" y="4660391"/>
              <a:ext cx="531697" cy="534322"/>
            </a:xfrm>
            <a:prstGeom prst="ellipse">
              <a:avLst/>
            </a:prstGeom>
            <a:solidFill>
              <a:srgbClr val="5ABCD2"/>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Oval 14"/>
            <p:cNvSpPr>
              <a:spLocks noChangeArrowheads="1"/>
            </p:cNvSpPr>
            <p:nvPr/>
          </p:nvSpPr>
          <p:spPr bwMode="auto">
            <a:xfrm>
              <a:off x="5657375" y="5592500"/>
              <a:ext cx="762755" cy="761442"/>
            </a:xfrm>
            <a:prstGeom prst="ellipse">
              <a:avLst/>
            </a:prstGeom>
            <a:solidFill>
              <a:srgbClr val="247C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22" name="矩形 21"/>
            <p:cNvSpPr/>
            <p:nvPr/>
          </p:nvSpPr>
          <p:spPr>
            <a:xfrm>
              <a:off x="5129272" y="2382331"/>
              <a:ext cx="736439" cy="361391"/>
            </a:xfrm>
            <a:prstGeom prst="rect">
              <a:avLst/>
            </a:prstGeom>
            <a:ln>
              <a:noFill/>
            </a:ln>
          </p:spPr>
          <p:txBody>
            <a:bodyPr wrap="square">
              <a:spAutoFit/>
            </a:bodyPr>
            <a:lstStyle/>
            <a:p>
              <a:pPr algn="ctr"/>
              <a:r>
                <a:rPr altLang="zh-CN" b="1" lang="en-US" smtClean="0" sz="2000">
                  <a:solidFill>
                    <a:schemeClr val="bg1"/>
                  </a:solidFill>
                  <a:latin charset="0" panose="02020503030404060203" pitchFamily="18" typeface="Kartika"/>
                  <a:ea charset="-122" panose="020b0503020204020204" pitchFamily="34" typeface="微软雅黑"/>
                  <a:cs charset="0" panose="02020503030404060203" pitchFamily="18" typeface="Kartika"/>
                </a:rPr>
                <a:t>01</a:t>
              </a:r>
            </a:p>
          </p:txBody>
        </p:sp>
        <p:sp>
          <p:nvSpPr>
            <p:cNvPr id="23" name="矩形 22"/>
            <p:cNvSpPr/>
            <p:nvPr/>
          </p:nvSpPr>
          <p:spPr>
            <a:xfrm>
              <a:off x="6489083" y="2424107"/>
              <a:ext cx="736439" cy="361391"/>
            </a:xfrm>
            <a:prstGeom prst="rect">
              <a:avLst/>
            </a:prstGeom>
            <a:ln>
              <a:noFill/>
            </a:ln>
          </p:spPr>
          <p:txBody>
            <a:bodyPr wrap="square">
              <a:spAutoFit/>
            </a:bodyPr>
            <a:lstStyle/>
            <a:p>
              <a:pPr algn="ctr"/>
              <a:r>
                <a:rPr altLang="zh-CN" b="1" lang="en-US" smtClean="0" sz="2000">
                  <a:solidFill>
                    <a:schemeClr val="bg1"/>
                  </a:solidFill>
                  <a:latin charset="0" panose="02020503030404060203" pitchFamily="18" typeface="Kartika"/>
                  <a:ea charset="-122" panose="020b0503020204020204" pitchFamily="34" typeface="微软雅黑"/>
                  <a:cs charset="0" panose="02020503030404060203" pitchFamily="18" typeface="Kartika"/>
                </a:rPr>
                <a:t>02</a:t>
              </a:r>
            </a:p>
          </p:txBody>
        </p:sp>
        <p:sp>
          <p:nvSpPr>
            <p:cNvPr id="24" name="矩形 23"/>
            <p:cNvSpPr/>
            <p:nvPr/>
          </p:nvSpPr>
          <p:spPr>
            <a:xfrm>
              <a:off x="6526499" y="3646353"/>
              <a:ext cx="736439" cy="361391"/>
            </a:xfrm>
            <a:prstGeom prst="rect">
              <a:avLst/>
            </a:prstGeom>
            <a:ln>
              <a:noFill/>
            </a:ln>
          </p:spPr>
          <p:txBody>
            <a:bodyPr wrap="square">
              <a:spAutoFit/>
            </a:bodyPr>
            <a:lstStyle/>
            <a:p>
              <a:pPr algn="ctr"/>
              <a:r>
                <a:rPr altLang="zh-CN" b="1" lang="en-US" smtClean="0" sz="2000">
                  <a:solidFill>
                    <a:schemeClr val="bg1"/>
                  </a:solidFill>
                  <a:latin charset="0" panose="02020503030404060203" pitchFamily="18" typeface="Kartika"/>
                  <a:ea charset="-122" panose="020b0503020204020204" pitchFamily="34" typeface="微软雅黑"/>
                  <a:cs charset="0" panose="02020503030404060203" pitchFamily="18" typeface="Kartika"/>
                </a:rPr>
                <a:t>03</a:t>
              </a:r>
            </a:p>
          </p:txBody>
        </p:sp>
        <p:sp>
          <p:nvSpPr>
            <p:cNvPr id="25" name="矩形 24"/>
            <p:cNvSpPr/>
            <p:nvPr/>
          </p:nvSpPr>
          <p:spPr>
            <a:xfrm>
              <a:off x="5752643" y="4280651"/>
              <a:ext cx="736439" cy="361391"/>
            </a:xfrm>
            <a:prstGeom prst="rect">
              <a:avLst/>
            </a:prstGeom>
            <a:ln>
              <a:noFill/>
            </a:ln>
          </p:spPr>
          <p:txBody>
            <a:bodyPr wrap="square">
              <a:spAutoFit/>
            </a:bodyPr>
            <a:lstStyle/>
            <a:p>
              <a:pPr algn="ctr"/>
              <a:r>
                <a:rPr altLang="zh-CN" b="1" lang="en-US" smtClean="0" sz="2000">
                  <a:solidFill>
                    <a:schemeClr val="bg1"/>
                  </a:solidFill>
                  <a:latin charset="0" panose="02020503030404060203" pitchFamily="18" typeface="Kartika"/>
                  <a:ea charset="-122" panose="020b0503020204020204" pitchFamily="34" typeface="微软雅黑"/>
                  <a:cs charset="0" panose="02020503030404060203" pitchFamily="18" typeface="Kartika"/>
                </a:rPr>
                <a:t>04</a:t>
              </a:r>
            </a:p>
          </p:txBody>
        </p:sp>
      </p:grpSp>
      <p:sp>
        <p:nvSpPr>
          <p:cNvPr id="26" name="文本框 25"/>
          <p:cNvSpPr txBox="1"/>
          <p:nvPr/>
        </p:nvSpPr>
        <p:spPr>
          <a:xfrm>
            <a:off x="1184970" y="2429593"/>
            <a:ext cx="4450080" cy="1188720"/>
          </a:xfrm>
          <a:prstGeom prst="rect">
            <a:avLst/>
          </a:prstGeom>
          <a:noFill/>
          <a:effectLst/>
        </p:spPr>
        <p:txBody>
          <a:bodyPr rtlCol="0" wrap="none">
            <a:spAutoFit/>
          </a:bodyPr>
          <a:lstStyle/>
          <a:p>
            <a:r>
              <a:rPr altLang="en-US" lang="zh-CN" sz="2400">
                <a:solidFill>
                  <a:srgbClr val="247CAE"/>
                </a:solidFill>
                <a:latin charset="-122" panose="020b0503020204020204" pitchFamily="34" typeface="微软雅黑"/>
                <a:ea charset="-122" panose="020b0503020204020204" pitchFamily="34" typeface="微软雅黑"/>
              </a:rPr>
              <a:t>单击此处输入标题</a:t>
            </a:r>
          </a:p>
          <a:p>
            <a:r>
              <a:rPr altLang="en-US" lang="zh-CN" sz="24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id="27" name="文本框 26"/>
          <p:cNvSpPr txBox="1"/>
          <p:nvPr/>
        </p:nvSpPr>
        <p:spPr>
          <a:xfrm>
            <a:off x="8278566" y="4892705"/>
            <a:ext cx="4450080" cy="1188720"/>
          </a:xfrm>
          <a:prstGeom prst="rect">
            <a:avLst/>
          </a:prstGeom>
          <a:noFill/>
          <a:effectLst/>
        </p:spPr>
        <p:txBody>
          <a:bodyPr rtlCol="0" wrap="none">
            <a:spAutoFit/>
          </a:bodyPr>
          <a:lstStyle/>
          <a:p>
            <a:r>
              <a:rPr altLang="en-US" lang="zh-CN" sz="2400">
                <a:solidFill>
                  <a:srgbClr val="247CAE"/>
                </a:solidFill>
                <a:latin charset="-122" panose="020b0503020204020204" pitchFamily="34" typeface="微软雅黑"/>
                <a:ea charset="-122" panose="020b0503020204020204" pitchFamily="34" typeface="微软雅黑"/>
              </a:rPr>
              <a:t>单击此处输入标题</a:t>
            </a:r>
          </a:p>
          <a:p>
            <a:r>
              <a:rPr altLang="en-US" lang="zh-CN" sz="24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id="28" name="文本框 27"/>
          <p:cNvSpPr txBox="1"/>
          <p:nvPr/>
        </p:nvSpPr>
        <p:spPr>
          <a:xfrm>
            <a:off x="1210780" y="4888434"/>
            <a:ext cx="4450080" cy="1188720"/>
          </a:xfrm>
          <a:prstGeom prst="rect">
            <a:avLst/>
          </a:prstGeom>
          <a:noFill/>
          <a:effectLst/>
        </p:spPr>
        <p:txBody>
          <a:bodyPr rtlCol="0" wrap="none">
            <a:spAutoFit/>
          </a:bodyPr>
          <a:lstStyle/>
          <a:p>
            <a:r>
              <a:rPr altLang="en-US" lang="zh-CN" sz="2400">
                <a:solidFill>
                  <a:srgbClr val="5ABCD2"/>
                </a:solidFill>
                <a:latin charset="-122" panose="020b0503020204020204" pitchFamily="34" typeface="微软雅黑"/>
                <a:ea charset="-122" panose="020b0503020204020204" pitchFamily="34" typeface="微软雅黑"/>
              </a:rPr>
              <a:t>单击此处输入标题</a:t>
            </a:r>
          </a:p>
          <a:p>
            <a:r>
              <a:rPr altLang="en-US" lang="zh-CN" sz="2400">
                <a:solidFill>
                  <a:srgbClr val="5ABCD2"/>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5ABCD2"/>
                </a:solidFill>
                <a:latin charset="-122" panose="020b0503020204020204" pitchFamily="34" typeface="微软雅黑"/>
                <a:ea charset="-122" panose="020b0503020204020204" pitchFamily="34" typeface="微软雅黑"/>
              </a:rPr>
              <a:t>请在这里输入您的主要叙述内容</a:t>
            </a:r>
          </a:p>
        </p:txBody>
      </p:sp>
      <p:sp>
        <p:nvSpPr>
          <p:cNvPr id="29" name="文本框 28"/>
          <p:cNvSpPr txBox="1"/>
          <p:nvPr/>
        </p:nvSpPr>
        <p:spPr>
          <a:xfrm>
            <a:off x="8301863" y="2429593"/>
            <a:ext cx="4450080" cy="1188720"/>
          </a:xfrm>
          <a:prstGeom prst="rect">
            <a:avLst/>
          </a:prstGeom>
          <a:noFill/>
          <a:effectLst/>
        </p:spPr>
        <p:txBody>
          <a:bodyPr rtlCol="0" wrap="none">
            <a:spAutoFit/>
          </a:bodyPr>
          <a:lstStyle/>
          <a:p>
            <a:r>
              <a:rPr altLang="en-US" lang="zh-CN" sz="2400">
                <a:solidFill>
                  <a:srgbClr val="5ABCD2"/>
                </a:solidFill>
                <a:latin charset="-122" panose="020b0503020204020204" pitchFamily="34" typeface="微软雅黑"/>
                <a:ea charset="-122" panose="020b0503020204020204" pitchFamily="34" typeface="微软雅黑"/>
              </a:rPr>
              <a:t>单击此处输入标题</a:t>
            </a:r>
          </a:p>
          <a:p>
            <a:r>
              <a:rPr altLang="en-US" lang="zh-CN" sz="2400">
                <a:solidFill>
                  <a:srgbClr val="5ABCD2"/>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5ABCD2"/>
                </a:solidFill>
                <a:latin charset="-122" panose="020b0503020204020204" pitchFamily="34" typeface="微软雅黑"/>
                <a:ea charset="-122" panose="020b0503020204020204" pitchFamily="34" typeface="微软雅黑"/>
              </a:rPr>
              <a:t>请在这里输入您的主要叙述内容</a:t>
            </a:r>
          </a:p>
        </p:txBody>
      </p:sp>
      <p:sp>
        <p:nvSpPr>
          <p:cNvPr id="30" name="文本框 29"/>
          <p:cNvSpPr txBox="1"/>
          <p:nvPr/>
        </p:nvSpPr>
        <p:spPr>
          <a:xfrm>
            <a:off x="4321221"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94416598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11"/>
                                        </p:tgtEl>
                                        <p:attrNameLst>
                                          <p:attrName>style.visibility</p:attrName>
                                        </p:attrNameLst>
                                      </p:cBhvr>
                                      <p:to>
                                        <p:strVal val="visible"/>
                                      </p:to>
                                    </p:set>
                                    <p:animScale>
                                      <p:cBhvr>
                                        <p:cTn decel="50000" dur="1000" fill="hold" id="7">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1"/>
                                        </p:tgtEl>
                                        <p:attrNameLst>
                                          <p:attrName>ppt_x</p:attrName>
                                          <p:attrName>ppt_y</p:attrName>
                                        </p:attrNameLst>
                                      </p:cBhvr>
                                    </p:animMotion>
                                    <p:animEffect filter="fade" transition="in">
                                      <p:cBhvr>
                                        <p:cTn dur="1000" id="9"/>
                                        <p:tgtEl>
                                          <p:spTgt spid="11"/>
                                        </p:tgtEl>
                                      </p:cBhvr>
                                    </p:animEffect>
                                  </p:childTnLst>
                                </p:cTn>
                              </p:par>
                            </p:childTnLst>
                          </p:cTn>
                        </p:par>
                        <p:par>
                          <p:cTn fill="hold" id="10" nodeType="afterGroup">
                            <p:stCondLst>
                              <p:cond delay="1000"/>
                            </p:stCondLst>
                            <p:childTnLst>
                              <p:par>
                                <p:cTn decel="38000" fill="hold" grpId="0" id="11" nodeType="afterEffect" presetClass="entr" presetID="2" presetSubtype="8">
                                  <p:stCondLst>
                                    <p:cond delay="0"/>
                                  </p:stCondLst>
                                  <p:childTnLst>
                                    <p:set>
                                      <p:cBhvr>
                                        <p:cTn dur="1" fill="hold" id="12">
                                          <p:stCondLst>
                                            <p:cond delay="0"/>
                                          </p:stCondLst>
                                        </p:cTn>
                                        <p:tgtEl>
                                          <p:spTgt spid="26"/>
                                        </p:tgtEl>
                                        <p:attrNameLst>
                                          <p:attrName>style.visibility</p:attrName>
                                        </p:attrNameLst>
                                      </p:cBhvr>
                                      <p:to>
                                        <p:strVal val="visible"/>
                                      </p:to>
                                    </p:set>
                                    <p:anim calcmode="lin" valueType="num">
                                      <p:cBhvr additive="base">
                                        <p:cTn dur="750" fill="hold" id="13"/>
                                        <p:tgtEl>
                                          <p:spTgt spid="26"/>
                                        </p:tgtEl>
                                        <p:attrNameLst>
                                          <p:attrName>ppt_x</p:attrName>
                                        </p:attrNameLst>
                                      </p:cBhvr>
                                      <p:tavLst>
                                        <p:tav tm="0">
                                          <p:val>
                                            <p:strVal val="0-#ppt_w/2"/>
                                          </p:val>
                                        </p:tav>
                                        <p:tav tm="100000">
                                          <p:val>
                                            <p:strVal val="#ppt_x"/>
                                          </p:val>
                                        </p:tav>
                                      </p:tavLst>
                                    </p:anim>
                                    <p:anim calcmode="lin" valueType="num">
                                      <p:cBhvr additive="base">
                                        <p:cTn dur="750" fill="hold" id="14"/>
                                        <p:tgtEl>
                                          <p:spTgt spid="26"/>
                                        </p:tgtEl>
                                        <p:attrNameLst>
                                          <p:attrName>ppt_y</p:attrName>
                                        </p:attrNameLst>
                                      </p:cBhvr>
                                      <p:tavLst>
                                        <p:tav tm="0">
                                          <p:val>
                                            <p:strVal val="#ppt_y"/>
                                          </p:val>
                                        </p:tav>
                                        <p:tav tm="100000">
                                          <p:val>
                                            <p:strVal val="#ppt_y"/>
                                          </p:val>
                                        </p:tav>
                                      </p:tavLst>
                                    </p:anim>
                                  </p:childTnLst>
                                </p:cTn>
                              </p:par>
                              <p:par>
                                <p:cTn decel="38000" fill="hold" grpId="0" id="15" nodeType="withEffect" presetClass="entr" presetID="2" presetSubtype="8">
                                  <p:stCondLst>
                                    <p:cond delay="250"/>
                                  </p:stCondLst>
                                  <p:childTnLst>
                                    <p:set>
                                      <p:cBhvr>
                                        <p:cTn dur="1" fill="hold" id="16">
                                          <p:stCondLst>
                                            <p:cond delay="0"/>
                                          </p:stCondLst>
                                        </p:cTn>
                                        <p:tgtEl>
                                          <p:spTgt spid="28"/>
                                        </p:tgtEl>
                                        <p:attrNameLst>
                                          <p:attrName>style.visibility</p:attrName>
                                        </p:attrNameLst>
                                      </p:cBhvr>
                                      <p:to>
                                        <p:strVal val="visible"/>
                                      </p:to>
                                    </p:set>
                                    <p:anim calcmode="lin" valueType="num">
                                      <p:cBhvr additive="base">
                                        <p:cTn dur="750" fill="hold" id="17"/>
                                        <p:tgtEl>
                                          <p:spTgt spid="28"/>
                                        </p:tgtEl>
                                        <p:attrNameLst>
                                          <p:attrName>ppt_x</p:attrName>
                                        </p:attrNameLst>
                                      </p:cBhvr>
                                      <p:tavLst>
                                        <p:tav tm="0">
                                          <p:val>
                                            <p:strVal val="0-#ppt_w/2"/>
                                          </p:val>
                                        </p:tav>
                                        <p:tav tm="100000">
                                          <p:val>
                                            <p:strVal val="#ppt_x"/>
                                          </p:val>
                                        </p:tav>
                                      </p:tavLst>
                                    </p:anim>
                                    <p:anim calcmode="lin" valueType="num">
                                      <p:cBhvr additive="base">
                                        <p:cTn dur="750" fill="hold" id="18"/>
                                        <p:tgtEl>
                                          <p:spTgt spid="28"/>
                                        </p:tgtEl>
                                        <p:attrNameLst>
                                          <p:attrName>ppt_y</p:attrName>
                                        </p:attrNameLst>
                                      </p:cBhvr>
                                      <p:tavLst>
                                        <p:tav tm="0">
                                          <p:val>
                                            <p:strVal val="#ppt_y"/>
                                          </p:val>
                                        </p:tav>
                                        <p:tav tm="100000">
                                          <p:val>
                                            <p:strVal val="#ppt_y"/>
                                          </p:val>
                                        </p:tav>
                                      </p:tavLst>
                                    </p:anim>
                                  </p:childTnLst>
                                </p:cTn>
                              </p:par>
                              <p:par>
                                <p:cTn decel="38000" fill="hold" grpId="0" id="19" nodeType="withEffect" presetClass="entr" presetID="2" presetSubtype="2">
                                  <p:stCondLst>
                                    <p:cond delay="50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750" fill="hold" id="21"/>
                                        <p:tgtEl>
                                          <p:spTgt spid="29"/>
                                        </p:tgtEl>
                                        <p:attrNameLst>
                                          <p:attrName>ppt_x</p:attrName>
                                        </p:attrNameLst>
                                      </p:cBhvr>
                                      <p:tavLst>
                                        <p:tav tm="0">
                                          <p:val>
                                            <p:strVal val="1+#ppt_w/2"/>
                                          </p:val>
                                        </p:tav>
                                        <p:tav tm="100000">
                                          <p:val>
                                            <p:strVal val="#ppt_x"/>
                                          </p:val>
                                        </p:tav>
                                      </p:tavLst>
                                    </p:anim>
                                    <p:anim calcmode="lin" valueType="num">
                                      <p:cBhvr additive="base">
                                        <p:cTn dur="750" fill="hold" id="22"/>
                                        <p:tgtEl>
                                          <p:spTgt spid="29"/>
                                        </p:tgtEl>
                                        <p:attrNameLst>
                                          <p:attrName>ppt_y</p:attrName>
                                        </p:attrNameLst>
                                      </p:cBhvr>
                                      <p:tavLst>
                                        <p:tav tm="0">
                                          <p:val>
                                            <p:strVal val="#ppt_y"/>
                                          </p:val>
                                        </p:tav>
                                        <p:tav tm="100000">
                                          <p:val>
                                            <p:strVal val="#ppt_y"/>
                                          </p:val>
                                        </p:tav>
                                      </p:tavLst>
                                    </p:anim>
                                  </p:childTnLst>
                                </p:cTn>
                              </p:par>
                              <p:par>
                                <p:cTn decel="38000" fill="hold" grpId="0" id="23" nodeType="withEffect" presetClass="entr" presetID="2" presetSubtype="2">
                                  <p:stCondLst>
                                    <p:cond delay="750"/>
                                  </p:stCondLst>
                                  <p:childTnLst>
                                    <p:set>
                                      <p:cBhvr>
                                        <p:cTn dur="1" fill="hold" id="24">
                                          <p:stCondLst>
                                            <p:cond delay="0"/>
                                          </p:stCondLst>
                                        </p:cTn>
                                        <p:tgtEl>
                                          <p:spTgt spid="27"/>
                                        </p:tgtEl>
                                        <p:attrNameLst>
                                          <p:attrName>style.visibility</p:attrName>
                                        </p:attrNameLst>
                                      </p:cBhvr>
                                      <p:to>
                                        <p:strVal val="visible"/>
                                      </p:to>
                                    </p:set>
                                    <p:anim calcmode="lin" valueType="num">
                                      <p:cBhvr additive="base">
                                        <p:cTn dur="750" fill="hold" id="25"/>
                                        <p:tgtEl>
                                          <p:spTgt spid="27"/>
                                        </p:tgtEl>
                                        <p:attrNameLst>
                                          <p:attrName>ppt_x</p:attrName>
                                        </p:attrNameLst>
                                      </p:cBhvr>
                                      <p:tavLst>
                                        <p:tav tm="0">
                                          <p:val>
                                            <p:strVal val="1+#ppt_w/2"/>
                                          </p:val>
                                        </p:tav>
                                        <p:tav tm="100000">
                                          <p:val>
                                            <p:strVal val="#ppt_x"/>
                                          </p:val>
                                        </p:tav>
                                      </p:tavLst>
                                    </p:anim>
                                    <p:anim calcmode="lin" valueType="num">
                                      <p:cBhvr additive="base">
                                        <p:cTn dur="750" fill="hold" id="26"/>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弧形 10"/>
          <p:cNvSpPr/>
          <p:nvPr/>
        </p:nvSpPr>
        <p:spPr>
          <a:xfrm>
            <a:off x="3830260" y="3303268"/>
            <a:ext cx="4637417" cy="4637417"/>
          </a:xfrm>
          <a:prstGeom prst="arc">
            <a:avLst>
              <a:gd fmla="val 11329642" name="adj1"/>
              <a:gd fmla="val 21002346" name="adj2"/>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endParaRPr>
          </a:p>
        </p:txBody>
      </p:sp>
      <p:sp>
        <p:nvSpPr>
          <p:cNvPr id="16" name="任意多边形 15"/>
          <p:cNvSpPr/>
          <p:nvPr/>
        </p:nvSpPr>
        <p:spPr>
          <a:xfrm flipH="1">
            <a:off x="3636512" y="4561307"/>
            <a:ext cx="5017598" cy="2226398"/>
          </a:xfrm>
          <a:custGeom>
            <a:gdLst>
              <a:gd fmla="*/ 3025157 w 6067310" name="connsiteX0"/>
              <a:gd fmla="*/ 1055951 h 2705986" name="connsiteY0"/>
              <a:gd fmla="*/ 3064024 w 6067310" name="connsiteX1"/>
              <a:gd fmla="*/ 1059484 h 2705986" name="connsiteY1"/>
              <a:gd fmla="*/ 3063946 w 6067310" name="connsiteX2"/>
              <a:gd fmla="*/ 1056391 h 2705986" name="connsiteY2"/>
              <a:gd fmla="*/ 3120244 w 6067310" name="connsiteX3"/>
              <a:gd fmla="*/ 1153633 h 2705986" name="connsiteY3"/>
              <a:gd fmla="*/ 3067081 w 6067310" name="connsiteX4"/>
              <a:gd fmla="*/ 1254642 h 2705986" name="connsiteY4"/>
              <a:gd fmla="*/ 3157458 w 6067310" name="connsiteX5"/>
              <a:gd fmla="*/ 2232837 h 2705986" name="connsiteY5"/>
              <a:gd fmla="*/ 3032614 w 6067310" name="connsiteX6"/>
              <a:gd fmla="*/ 2325464 h 2705986" name="connsiteY6"/>
              <a:gd fmla="*/ 2909852 w 6067310" name="connsiteX7"/>
              <a:gd fmla="*/ 2234382 h 2705986" name="connsiteY7"/>
              <a:gd fmla="*/ 3000229 w 6067310" name="connsiteX8"/>
              <a:gd fmla="*/ 1256187 h 2705986" name="connsiteY8"/>
              <a:gd fmla="*/ 2947066 w 6067310" name="connsiteX9"/>
              <a:gd fmla="*/ 1155178 h 2705986" name="connsiteY9"/>
              <a:gd fmla="*/ 3003366 w 6067310" name="connsiteX10"/>
              <a:gd fmla="*/ 1057932 h 2705986" name="connsiteY10"/>
              <a:gd fmla="*/ 3029867 w 6067310" name="connsiteX11"/>
              <a:gd fmla="*/ 0 h 2705986" name="connsiteY11"/>
              <a:gd fmla="*/ 3029807 w 6067310" name="connsiteX12"/>
              <a:gd fmla="*/ 2381 h 2705986" name="connsiteY12"/>
              <a:gd fmla="*/ 2964451 w 6067310" name="connsiteX13"/>
              <a:gd fmla="*/ 9531 h 2705986" name="connsiteY13"/>
              <a:gd fmla="*/ 2862005 w 6067310" name="connsiteX14"/>
              <a:gd fmla="*/ 894680 h 2705986" name="connsiteY14"/>
              <a:gd fmla="*/ 2808843 w 6067310" name="connsiteX15"/>
              <a:gd fmla="*/ 894680 h 2705986" name="connsiteY15"/>
              <a:gd fmla="*/ 2372908 w 6067310" name="connsiteX16"/>
              <a:gd fmla="*/ 1059484 h 2705986" name="connsiteY16"/>
              <a:gd fmla="*/ 1570150 w 6067310" name="connsiteX17"/>
              <a:gd fmla="*/ 1442257 h 2705986" name="connsiteY17"/>
              <a:gd fmla="*/ 634485 w 6067310" name="connsiteX18"/>
              <a:gd fmla="*/ 1197708 h 2705986" name="connsiteY18"/>
              <a:gd fmla="*/ 623852 w 6067310" name="connsiteX19"/>
              <a:gd fmla="*/ 1229605 h 2705986" name="connsiteY19"/>
              <a:gd fmla="*/ 437782 w 6067310" name="connsiteX20"/>
              <a:gd fmla="*/ 942526 h 2705986" name="connsiteY20"/>
              <a:gd fmla="*/ 437782 w 6067310" name="connsiteX21"/>
              <a:gd fmla="*/ 1176443 h 2705986" name="connsiteY21"/>
              <a:gd fmla="*/ 267661 w 6067310" name="connsiteX22"/>
              <a:gd fmla="*/ 1144545 h 2705986" name="connsiteY22"/>
              <a:gd fmla="*/ 272978 w 6067310" name="connsiteX23"/>
              <a:gd fmla="*/ 1086066 h 2705986" name="connsiteY23"/>
              <a:gd fmla="*/ 246396 w 6067310" name="connsiteX24"/>
              <a:gd fmla="*/ 1080750 h 2705986" name="connsiteY24"/>
              <a:gd fmla="*/ 235764 w 6067310" name="connsiteX25"/>
              <a:gd fmla="*/ 1128596 h 2705986" name="connsiteY25"/>
              <a:gd fmla="*/ 44378 w 6067310" name="connsiteX26"/>
              <a:gd fmla="*/ 1022271 h 2705986" name="connsiteY26"/>
              <a:gd fmla="*/ 76275 w 6067310" name="connsiteX27"/>
              <a:gd fmla="*/ 1160494 h 2705986" name="connsiteY27"/>
              <a:gd fmla="*/ 549424 w 6067310" name="connsiteX28"/>
              <a:gd fmla="*/ 1420991 h 2705986" name="connsiteY28"/>
              <a:gd fmla="*/ 544108 w 6067310" name="connsiteX29"/>
              <a:gd fmla="*/ 1442257 h 2705986" name="connsiteY29"/>
              <a:gd fmla="*/ 1203326 w 6067310" name="connsiteX30"/>
              <a:gd fmla="*/ 1692122 h 2705986" name="connsiteY30"/>
              <a:gd fmla="*/ 1804066 w 6067310" name="connsiteX31"/>
              <a:gd fmla="*/ 1835661 h 2705986" name="connsiteY31"/>
              <a:gd fmla="*/ 2356959 w 6067310" name="connsiteX32"/>
              <a:gd fmla="*/ 1670857 h 2705986" name="connsiteY32"/>
              <a:gd fmla="*/ 2457968 w 6067310" name="connsiteX33"/>
              <a:gd fmla="*/ 2011098 h 2705986" name="connsiteY33"/>
              <a:gd fmla="*/ 2468601 w 6067310" name="connsiteX34"/>
              <a:gd fmla="*/ 2622471 h 2705986" name="connsiteY34"/>
              <a:gd fmla="*/ 2532396 w 6067310" name="connsiteX35"/>
              <a:gd fmla="*/ 2702215 h 2705986" name="connsiteY35"/>
              <a:gd fmla="*/ 3079973 w 6067310" name="connsiteX36"/>
              <a:gd fmla="*/ 2702215 h 2705986" name="connsiteY36"/>
              <a:gd fmla="*/ 3079949 w 6067310" name="connsiteX37"/>
              <a:gd fmla="*/ 2700670 h 2705986" name="connsiteY37"/>
              <a:gd fmla="*/ 3534914 w 6067310" name="connsiteX38"/>
              <a:gd fmla="*/ 2700670 h 2705986" name="connsiteY38"/>
              <a:gd fmla="*/ 3598709 w 6067310" name="connsiteX39"/>
              <a:gd fmla="*/ 2620926 h 2705986" name="connsiteY39"/>
              <a:gd fmla="*/ 3609342 w 6067310" name="connsiteX40"/>
              <a:gd fmla="*/ 2009553 h 2705986" name="connsiteY40"/>
              <a:gd fmla="*/ 3710351 w 6067310" name="connsiteX41"/>
              <a:gd fmla="*/ 1669312 h 2705986" name="connsiteY41"/>
              <a:gd fmla="*/ 4263244 w 6067310" name="connsiteX42"/>
              <a:gd fmla="*/ 1834116 h 2705986" name="connsiteY42"/>
              <a:gd fmla="*/ 4863984 w 6067310" name="connsiteX43"/>
              <a:gd fmla="*/ 1690577 h 2705986" name="connsiteY43"/>
              <a:gd fmla="*/ 5523202 w 6067310" name="connsiteX44"/>
              <a:gd fmla="*/ 1440712 h 2705986" name="connsiteY44"/>
              <a:gd fmla="*/ 5517886 w 6067310" name="connsiteX45"/>
              <a:gd fmla="*/ 1419446 h 2705986" name="connsiteY45"/>
              <a:gd fmla="*/ 5991035 w 6067310" name="connsiteX46"/>
              <a:gd fmla="*/ 1158949 h 2705986" name="connsiteY46"/>
              <a:gd fmla="*/ 6022932 w 6067310" name="connsiteX47"/>
              <a:gd fmla="*/ 1020726 h 2705986" name="connsiteY47"/>
              <a:gd fmla="*/ 5831546 w 6067310" name="connsiteX48"/>
              <a:gd fmla="*/ 1127051 h 2705986" name="connsiteY48"/>
              <a:gd fmla="*/ 5820914 w 6067310" name="connsiteX49"/>
              <a:gd fmla="*/ 1079205 h 2705986" name="connsiteY49"/>
              <a:gd fmla="*/ 5794332 w 6067310" name="connsiteX50"/>
              <a:gd fmla="*/ 1084521 h 2705986" name="connsiteY50"/>
              <a:gd fmla="*/ 5799649 w 6067310" name="connsiteX51"/>
              <a:gd fmla="*/ 1143000 h 2705986" name="connsiteY51"/>
              <a:gd fmla="*/ 5629528 w 6067310" name="connsiteX52"/>
              <a:gd fmla="*/ 1174898 h 2705986" name="connsiteY52"/>
              <a:gd fmla="*/ 5629528 w 6067310" name="connsiteX53"/>
              <a:gd fmla="*/ 940981 h 2705986" name="connsiteY53"/>
              <a:gd fmla="*/ 5443458 w 6067310" name="connsiteX54"/>
              <a:gd fmla="*/ 1228060 h 2705986" name="connsiteY54"/>
              <a:gd fmla="*/ 5432825 w 6067310" name="connsiteX55"/>
              <a:gd fmla="*/ 1196163 h 2705986" name="connsiteY55"/>
              <a:gd fmla="*/ 4497160 w 6067310" name="connsiteX56"/>
              <a:gd fmla="*/ 1440712 h 2705986" name="connsiteY56"/>
              <a:gd fmla="*/ 3694402 w 6067310" name="connsiteX57"/>
              <a:gd fmla="*/ 1057939 h 2705986" name="connsiteY57"/>
              <a:gd fmla="*/ 3258467 w 6067310" name="connsiteX58"/>
              <a:gd fmla="*/ 893135 h 2705986" name="connsiteY58"/>
              <a:gd fmla="*/ 3205305 w 6067310" name="connsiteX59"/>
              <a:gd fmla="*/ 893135 h 2705986" name="connsiteY59"/>
              <a:gd fmla="*/ 3029867 w 6067310" name="connsiteX60"/>
              <a:gd fmla="*/ 0 h 2705986"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2705986" w="6067310">
                <a:moveTo>
                  <a:pt x="3025157" y="1055951"/>
                </a:moveTo>
                <a:lnTo>
                  <a:pt x="3064024" y="1059484"/>
                </a:lnTo>
                <a:lnTo>
                  <a:pt x="3063946" y="1056391"/>
                </a:lnTo>
                <a:lnTo>
                  <a:pt x="3120244" y="1153633"/>
                </a:lnTo>
                <a:lnTo>
                  <a:pt x="3067081" y="1254642"/>
                </a:lnTo>
                <a:lnTo>
                  <a:pt x="3157458" y="2232837"/>
                </a:lnTo>
                <a:lnTo>
                  <a:pt x="3032614" y="2325464"/>
                </a:lnTo>
                <a:lnTo>
                  <a:pt x="2909852" y="2234382"/>
                </a:lnTo>
                <a:lnTo>
                  <a:pt x="3000229" y="1256187"/>
                </a:lnTo>
                <a:lnTo>
                  <a:pt x="2947066" y="1155178"/>
                </a:lnTo>
                <a:lnTo>
                  <a:pt x="3003366" y="1057932"/>
                </a:lnTo>
                <a:close/>
                <a:moveTo>
                  <a:pt x="3029867" y="0"/>
                </a:moveTo>
                <a:lnTo>
                  <a:pt x="3029807" y="2381"/>
                </a:lnTo>
                <a:lnTo>
                  <a:pt x="2964451" y="9531"/>
                </a:lnTo>
                <a:cubicBezTo>
                  <a:pt x="2632430" y="73877"/>
                  <a:pt x="2782261" y="495959"/>
                  <a:pt x="2862005" y="894680"/>
                </a:cubicBezTo>
                <a:lnTo>
                  <a:pt x="2808843" y="894680"/>
                </a:lnTo>
                <a:cubicBezTo>
                  <a:pt x="2727326" y="1013411"/>
                  <a:pt x="2550117" y="1068345"/>
                  <a:pt x="2372908" y="1059484"/>
                </a:cubicBezTo>
                <a:cubicBezTo>
                  <a:pt x="2105322" y="1187075"/>
                  <a:pt x="1837736" y="1341247"/>
                  <a:pt x="1570150" y="1442257"/>
                </a:cubicBezTo>
                <a:cubicBezTo>
                  <a:pt x="1252946" y="1387323"/>
                  <a:pt x="887894" y="1289856"/>
                  <a:pt x="634485" y="1197708"/>
                </a:cubicBezTo>
                <a:lnTo>
                  <a:pt x="623852" y="1229605"/>
                </a:lnTo>
                <a:lnTo>
                  <a:pt x="437782" y="942526"/>
                </a:lnTo>
                <a:cubicBezTo>
                  <a:pt x="299559" y="956702"/>
                  <a:pt x="437782" y="1098471"/>
                  <a:pt x="437782" y="1176443"/>
                </a:cubicBezTo>
                <a:lnTo>
                  <a:pt x="267661" y="1144545"/>
                </a:lnTo>
                <a:lnTo>
                  <a:pt x="272978" y="1086066"/>
                </a:lnTo>
                <a:lnTo>
                  <a:pt x="246396" y="1080750"/>
                </a:lnTo>
                <a:lnTo>
                  <a:pt x="235764" y="1128596"/>
                </a:lnTo>
                <a:cubicBezTo>
                  <a:pt x="171969" y="1093154"/>
                  <a:pt x="108173" y="988602"/>
                  <a:pt x="44378" y="1022271"/>
                </a:cubicBezTo>
                <a:cubicBezTo>
                  <a:pt x="-67265" y="1031131"/>
                  <a:pt x="65643" y="1114420"/>
                  <a:pt x="76275" y="1160494"/>
                </a:cubicBezTo>
                <a:cubicBezTo>
                  <a:pt x="196777" y="1358968"/>
                  <a:pt x="397024" y="1382006"/>
                  <a:pt x="549424" y="1420991"/>
                </a:cubicBezTo>
                <a:lnTo>
                  <a:pt x="544108" y="1442257"/>
                </a:lnTo>
                <a:lnTo>
                  <a:pt x="1203326" y="1692122"/>
                </a:lnTo>
                <a:cubicBezTo>
                  <a:pt x="1398256" y="1793130"/>
                  <a:pt x="1699512" y="1878192"/>
                  <a:pt x="1804066" y="1835661"/>
                </a:cubicBezTo>
                <a:cubicBezTo>
                  <a:pt x="2014945" y="1732880"/>
                  <a:pt x="2172661" y="1725792"/>
                  <a:pt x="2356959" y="1670857"/>
                </a:cubicBezTo>
                <a:cubicBezTo>
                  <a:pt x="2417211" y="1757689"/>
                  <a:pt x="2450879" y="1881735"/>
                  <a:pt x="2457968" y="2011098"/>
                </a:cubicBezTo>
                <a:lnTo>
                  <a:pt x="2468601" y="2622471"/>
                </a:lnTo>
                <a:cubicBezTo>
                  <a:pt x="2489866" y="2649052"/>
                  <a:pt x="2479233" y="2723481"/>
                  <a:pt x="2532396" y="2702215"/>
                </a:cubicBezTo>
                <a:lnTo>
                  <a:pt x="3079973" y="2702215"/>
                </a:lnTo>
                <a:lnTo>
                  <a:pt x="3079949" y="2700670"/>
                </a:lnTo>
                <a:lnTo>
                  <a:pt x="3534914" y="2700670"/>
                </a:lnTo>
                <a:cubicBezTo>
                  <a:pt x="3588077" y="2721936"/>
                  <a:pt x="3577444" y="2647507"/>
                  <a:pt x="3598709" y="2620926"/>
                </a:cubicBezTo>
                <a:lnTo>
                  <a:pt x="3609342" y="2009553"/>
                </a:lnTo>
                <a:cubicBezTo>
                  <a:pt x="3616431" y="1880190"/>
                  <a:pt x="3650099" y="1756144"/>
                  <a:pt x="3710351" y="1669312"/>
                </a:cubicBezTo>
                <a:cubicBezTo>
                  <a:pt x="3894649" y="1724247"/>
                  <a:pt x="4052365" y="1731335"/>
                  <a:pt x="4263244" y="1834116"/>
                </a:cubicBezTo>
                <a:cubicBezTo>
                  <a:pt x="4367798" y="1876647"/>
                  <a:pt x="4669054" y="1791585"/>
                  <a:pt x="4863984" y="1690577"/>
                </a:cubicBezTo>
                <a:lnTo>
                  <a:pt x="5523202" y="1440712"/>
                </a:lnTo>
                <a:lnTo>
                  <a:pt x="5517886" y="1419446"/>
                </a:lnTo>
                <a:cubicBezTo>
                  <a:pt x="5670286" y="1380461"/>
                  <a:pt x="5870533" y="1357423"/>
                  <a:pt x="5991035" y="1158949"/>
                </a:cubicBezTo>
                <a:cubicBezTo>
                  <a:pt x="6001667" y="1112875"/>
                  <a:pt x="6134575" y="1029586"/>
                  <a:pt x="6022932" y="1020726"/>
                </a:cubicBezTo>
                <a:cubicBezTo>
                  <a:pt x="5959137" y="987057"/>
                  <a:pt x="5895341" y="1091609"/>
                  <a:pt x="5831546" y="1127051"/>
                </a:cubicBezTo>
                <a:lnTo>
                  <a:pt x="5820914" y="1079205"/>
                </a:lnTo>
                <a:lnTo>
                  <a:pt x="5794332" y="1084521"/>
                </a:lnTo>
                <a:lnTo>
                  <a:pt x="5799649" y="1143000"/>
                </a:lnTo>
                <a:lnTo>
                  <a:pt x="5629528" y="1174898"/>
                </a:lnTo>
                <a:cubicBezTo>
                  <a:pt x="5629528" y="1096926"/>
                  <a:pt x="5767751" y="955157"/>
                  <a:pt x="5629528" y="940981"/>
                </a:cubicBezTo>
                <a:lnTo>
                  <a:pt x="5443458" y="1228060"/>
                </a:lnTo>
                <a:lnTo>
                  <a:pt x="5432825" y="1196163"/>
                </a:lnTo>
                <a:cubicBezTo>
                  <a:pt x="5179416" y="1288311"/>
                  <a:pt x="4814364" y="1385778"/>
                  <a:pt x="4497160" y="1440712"/>
                </a:cubicBezTo>
                <a:cubicBezTo>
                  <a:pt x="4229574" y="1339702"/>
                  <a:pt x="3961988" y="1185530"/>
                  <a:pt x="3694402" y="1057939"/>
                </a:cubicBezTo>
                <a:cubicBezTo>
                  <a:pt x="3517193" y="1066800"/>
                  <a:pt x="3339984" y="1011866"/>
                  <a:pt x="3258467" y="893135"/>
                </a:cubicBezTo>
                <a:lnTo>
                  <a:pt x="3205305" y="893135"/>
                </a:lnTo>
                <a:cubicBezTo>
                  <a:pt x="3290366" y="467832"/>
                  <a:pt x="3455169" y="15950"/>
                  <a:pt x="3029867" y="0"/>
                </a:cubicBez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endParaRPr>
          </a:p>
        </p:txBody>
      </p:sp>
      <p:grpSp>
        <p:nvGrpSpPr>
          <p:cNvPr id="4" name="组合 3"/>
          <p:cNvGrpSpPr/>
          <p:nvPr/>
        </p:nvGrpSpPr>
        <p:grpSpPr>
          <a:xfrm>
            <a:off x="4359833" y="2713220"/>
            <a:ext cx="1278621" cy="1278621"/>
            <a:chOff x="4359833" y="2713220"/>
            <a:chExt cx="1278621" cy="1278621"/>
          </a:xfrm>
        </p:grpSpPr>
        <p:sp>
          <p:nvSpPr>
            <p:cNvPr id="13" name="椭圆 12"/>
            <p:cNvSpPr/>
            <p:nvPr/>
          </p:nvSpPr>
          <p:spPr>
            <a:xfrm>
              <a:off x="4359833" y="2713220"/>
              <a:ext cx="1278621" cy="1278621"/>
            </a:xfrm>
            <a:prstGeom prst="ellipse">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5" name="矩形 34"/>
            <p:cNvSpPr/>
            <p:nvPr/>
          </p:nvSpPr>
          <p:spPr>
            <a:xfrm>
              <a:off x="4569664" y="2883378"/>
              <a:ext cx="858959" cy="762000"/>
            </a:xfrm>
            <a:prstGeom prst="rect">
              <a:avLst/>
            </a:prstGeom>
          </p:spPr>
          <p:txBody>
            <a:bodyPr wrap="square">
              <a:spAutoFit/>
            </a:bodyPr>
            <a:lstStyle/>
            <a:p>
              <a:pPr algn="ctr"/>
              <a:r>
                <a:rPr altLang="zh-CN" lang="en-US" smtClean="0" sz="4400">
                  <a:solidFill>
                    <a:prstClr val="white"/>
                  </a:solidFill>
                  <a:latin charset="0" panose="020b0706040902060204" pitchFamily="34" typeface="Haettenschweiler"/>
                  <a:ea charset="-122" panose="020b0503020204020204" pitchFamily="34" typeface="微软雅黑"/>
                </a:rPr>
                <a:t>02</a:t>
              </a:r>
            </a:p>
          </p:txBody>
        </p:sp>
      </p:grpSp>
      <p:grpSp>
        <p:nvGrpSpPr>
          <p:cNvPr id="3" name="组合 2"/>
          <p:cNvGrpSpPr/>
          <p:nvPr/>
        </p:nvGrpSpPr>
        <p:grpSpPr>
          <a:xfrm>
            <a:off x="3310770" y="4083237"/>
            <a:ext cx="1278621" cy="1278621"/>
            <a:chOff x="3310770" y="4083237"/>
            <a:chExt cx="1278621" cy="1278621"/>
          </a:xfrm>
        </p:grpSpPr>
        <p:sp>
          <p:nvSpPr>
            <p:cNvPr id="12" name="椭圆 11"/>
            <p:cNvSpPr/>
            <p:nvPr/>
          </p:nvSpPr>
          <p:spPr>
            <a:xfrm>
              <a:off x="3310770" y="4083237"/>
              <a:ext cx="1278621" cy="1278621"/>
            </a:xfrm>
            <a:prstGeom prst="ellipse">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矩形 35"/>
            <p:cNvSpPr/>
            <p:nvPr/>
          </p:nvSpPr>
          <p:spPr>
            <a:xfrm>
              <a:off x="3490799" y="4281517"/>
              <a:ext cx="858959" cy="762000"/>
            </a:xfrm>
            <a:prstGeom prst="rect">
              <a:avLst/>
            </a:prstGeom>
          </p:spPr>
          <p:txBody>
            <a:bodyPr wrap="square">
              <a:spAutoFit/>
            </a:bodyPr>
            <a:lstStyle/>
            <a:p>
              <a:pPr algn="ctr"/>
              <a:r>
                <a:rPr altLang="zh-CN" lang="en-US" smtClean="0" sz="4400">
                  <a:solidFill>
                    <a:prstClr val="white"/>
                  </a:solidFill>
                  <a:latin charset="0" panose="020b0706040902060204" pitchFamily="34" typeface="Haettenschweiler"/>
                  <a:ea charset="-122" panose="020b0503020204020204" pitchFamily="34" typeface="微软雅黑"/>
                </a:rPr>
                <a:t>01</a:t>
              </a:r>
            </a:p>
          </p:txBody>
        </p:sp>
      </p:grpSp>
      <p:grpSp>
        <p:nvGrpSpPr>
          <p:cNvPr id="43" name="组合 42"/>
          <p:cNvGrpSpPr/>
          <p:nvPr/>
        </p:nvGrpSpPr>
        <p:grpSpPr>
          <a:xfrm>
            <a:off x="6542502" y="2713220"/>
            <a:ext cx="1278621" cy="1278621"/>
            <a:chOff x="6542502" y="2713220"/>
            <a:chExt cx="1278621" cy="1278621"/>
          </a:xfrm>
        </p:grpSpPr>
        <p:sp>
          <p:nvSpPr>
            <p:cNvPr id="14" name="椭圆 13"/>
            <p:cNvSpPr/>
            <p:nvPr/>
          </p:nvSpPr>
          <p:spPr>
            <a:xfrm>
              <a:off x="6542502" y="2713220"/>
              <a:ext cx="1278621" cy="1278621"/>
            </a:xfrm>
            <a:prstGeom prst="ellipse">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7" name="矩形 36"/>
            <p:cNvSpPr/>
            <p:nvPr/>
          </p:nvSpPr>
          <p:spPr>
            <a:xfrm>
              <a:off x="6734069" y="2883378"/>
              <a:ext cx="858959" cy="762000"/>
            </a:xfrm>
            <a:prstGeom prst="rect">
              <a:avLst/>
            </a:prstGeom>
          </p:spPr>
          <p:txBody>
            <a:bodyPr wrap="square">
              <a:spAutoFit/>
            </a:bodyPr>
            <a:lstStyle/>
            <a:p>
              <a:pPr algn="ctr"/>
              <a:r>
                <a:rPr altLang="zh-CN" lang="en-US" smtClean="0" sz="4400">
                  <a:solidFill>
                    <a:prstClr val="white"/>
                  </a:solidFill>
                  <a:latin charset="0" panose="020b0706040902060204" pitchFamily="34" typeface="Haettenschweiler"/>
                  <a:ea charset="-122" panose="020b0503020204020204" pitchFamily="34" typeface="微软雅黑"/>
                </a:rPr>
                <a:t>03</a:t>
              </a:r>
            </a:p>
          </p:txBody>
        </p:sp>
      </p:grpSp>
      <p:grpSp>
        <p:nvGrpSpPr>
          <p:cNvPr id="44" name="组合 43"/>
          <p:cNvGrpSpPr/>
          <p:nvPr/>
        </p:nvGrpSpPr>
        <p:grpSpPr>
          <a:xfrm>
            <a:off x="7670891" y="4083237"/>
            <a:ext cx="1278621" cy="1278621"/>
            <a:chOff x="7670891" y="4083237"/>
            <a:chExt cx="1278621" cy="1278621"/>
          </a:xfrm>
        </p:grpSpPr>
        <p:sp>
          <p:nvSpPr>
            <p:cNvPr id="15" name="椭圆 14"/>
            <p:cNvSpPr/>
            <p:nvPr/>
          </p:nvSpPr>
          <p:spPr>
            <a:xfrm>
              <a:off x="7670891" y="4083237"/>
              <a:ext cx="1278621" cy="1278621"/>
            </a:xfrm>
            <a:prstGeom prst="ellipse">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8" name="矩形 37"/>
            <p:cNvSpPr/>
            <p:nvPr/>
          </p:nvSpPr>
          <p:spPr>
            <a:xfrm>
              <a:off x="7880720" y="4281516"/>
              <a:ext cx="858959" cy="762000"/>
            </a:xfrm>
            <a:prstGeom prst="rect">
              <a:avLst/>
            </a:prstGeom>
          </p:spPr>
          <p:txBody>
            <a:bodyPr wrap="square">
              <a:spAutoFit/>
            </a:bodyPr>
            <a:lstStyle/>
            <a:p>
              <a:pPr algn="ctr"/>
              <a:r>
                <a:rPr altLang="zh-CN" lang="en-US" smtClean="0" sz="4400">
                  <a:solidFill>
                    <a:prstClr val="white"/>
                  </a:solidFill>
                  <a:latin charset="0" panose="020b0706040902060204" pitchFamily="34" typeface="Haettenschweiler"/>
                  <a:ea charset="-122" panose="020b0503020204020204" pitchFamily="34" typeface="微软雅黑"/>
                </a:rPr>
                <a:t>04</a:t>
              </a:r>
            </a:p>
          </p:txBody>
        </p:sp>
      </p:grpSp>
      <p:sp>
        <p:nvSpPr>
          <p:cNvPr id="39" name="矩形 47"/>
          <p:cNvSpPr>
            <a:spLocks noChangeArrowheads="1"/>
          </p:cNvSpPr>
          <p:nvPr/>
        </p:nvSpPr>
        <p:spPr bwMode="auto">
          <a:xfrm>
            <a:off x="626727" y="4300897"/>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40" name="矩形 47"/>
          <p:cNvSpPr>
            <a:spLocks noChangeArrowheads="1"/>
          </p:cNvSpPr>
          <p:nvPr/>
        </p:nvSpPr>
        <p:spPr bwMode="auto">
          <a:xfrm>
            <a:off x="1730618" y="256270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41" name="矩形 47"/>
          <p:cNvSpPr>
            <a:spLocks noChangeArrowheads="1"/>
          </p:cNvSpPr>
          <p:nvPr/>
        </p:nvSpPr>
        <p:spPr bwMode="auto">
          <a:xfrm>
            <a:off x="8139296" y="256270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42" name="矩形 47"/>
          <p:cNvSpPr>
            <a:spLocks noChangeArrowheads="1"/>
          </p:cNvSpPr>
          <p:nvPr/>
        </p:nvSpPr>
        <p:spPr bwMode="auto">
          <a:xfrm>
            <a:off x="9253508" y="4302163"/>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26" name="文本框 25"/>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7760080"/>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6" presetSubtype="37">
                                  <p:stCondLst>
                                    <p:cond delay="0"/>
                                  </p:stCondLst>
                                  <p:childTnLst>
                                    <p:set>
                                      <p:cBhvr>
                                        <p:cTn dur="1" fill="hold" id="12">
                                          <p:stCondLst>
                                            <p:cond delay="0"/>
                                          </p:stCondLst>
                                        </p:cTn>
                                        <p:tgtEl>
                                          <p:spTgt spid="11"/>
                                        </p:tgtEl>
                                        <p:attrNameLst>
                                          <p:attrName>style.visibility</p:attrName>
                                        </p:attrNameLst>
                                      </p:cBhvr>
                                      <p:to>
                                        <p:strVal val="visible"/>
                                      </p:to>
                                    </p:set>
                                    <p:animEffect filter="barn(outVertical)" transition="in">
                                      <p:cBhvr>
                                        <p:cTn dur="500" id="13"/>
                                        <p:tgtEl>
                                          <p:spTgt spid="11"/>
                                        </p:tgtEl>
                                      </p:cBhvr>
                                    </p:animEffect>
                                  </p:childTnLst>
                                </p:cTn>
                              </p:par>
                            </p:childTnLst>
                          </p:cTn>
                        </p:par>
                        <p:par>
                          <p:cTn fill="hold" id="14" nodeType="afterGroup">
                            <p:stCondLst>
                              <p:cond delay="1500"/>
                            </p:stCondLst>
                            <p:childTnLst>
                              <p:par>
                                <p:cTn fill="hold" id="15" nodeType="afterEffect" presetClass="entr" presetID="23" presetSubtype="32">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750" fill="hold" id="17"/>
                                        <p:tgtEl>
                                          <p:spTgt spid="3"/>
                                        </p:tgtEl>
                                        <p:attrNameLst>
                                          <p:attrName>ppt_w</p:attrName>
                                        </p:attrNameLst>
                                      </p:cBhvr>
                                      <p:tavLst>
                                        <p:tav tm="0">
                                          <p:val>
                                            <p:strVal val="4*#ppt_w"/>
                                          </p:val>
                                        </p:tav>
                                        <p:tav tm="100000">
                                          <p:val>
                                            <p:strVal val="#ppt_w"/>
                                          </p:val>
                                        </p:tav>
                                      </p:tavLst>
                                    </p:anim>
                                    <p:anim calcmode="lin" valueType="num">
                                      <p:cBhvr>
                                        <p:cTn dur="750" fill="hold" id="18"/>
                                        <p:tgtEl>
                                          <p:spTgt spid="3"/>
                                        </p:tgtEl>
                                        <p:attrNameLst>
                                          <p:attrName>ppt_h</p:attrName>
                                        </p:attrNameLst>
                                      </p:cBhvr>
                                      <p:tavLst>
                                        <p:tav tm="0">
                                          <p:val>
                                            <p:strVal val="4*#ppt_h"/>
                                          </p:val>
                                        </p:tav>
                                        <p:tav tm="100000">
                                          <p:val>
                                            <p:strVal val="#ppt_h"/>
                                          </p:val>
                                        </p:tav>
                                      </p:tavLst>
                                    </p:anim>
                                  </p:childTnLst>
                                </p:cTn>
                              </p:par>
                              <p:par>
                                <p:cTn fill="hold" id="19" nodeType="withEffect" presetClass="entr" presetID="23" presetSubtype="32">
                                  <p:stCondLst>
                                    <p:cond delay="250"/>
                                  </p:stCondLst>
                                  <p:childTnLst>
                                    <p:set>
                                      <p:cBhvr>
                                        <p:cTn dur="1" fill="hold" id="20">
                                          <p:stCondLst>
                                            <p:cond delay="0"/>
                                          </p:stCondLst>
                                        </p:cTn>
                                        <p:tgtEl>
                                          <p:spTgt spid="4"/>
                                        </p:tgtEl>
                                        <p:attrNameLst>
                                          <p:attrName>style.visibility</p:attrName>
                                        </p:attrNameLst>
                                      </p:cBhvr>
                                      <p:to>
                                        <p:strVal val="visible"/>
                                      </p:to>
                                    </p:set>
                                    <p:anim calcmode="lin" valueType="num">
                                      <p:cBhvr>
                                        <p:cTn dur="750" fill="hold" id="21"/>
                                        <p:tgtEl>
                                          <p:spTgt spid="4"/>
                                        </p:tgtEl>
                                        <p:attrNameLst>
                                          <p:attrName>ppt_w</p:attrName>
                                        </p:attrNameLst>
                                      </p:cBhvr>
                                      <p:tavLst>
                                        <p:tav tm="0">
                                          <p:val>
                                            <p:strVal val="4*#ppt_w"/>
                                          </p:val>
                                        </p:tav>
                                        <p:tav tm="100000">
                                          <p:val>
                                            <p:strVal val="#ppt_w"/>
                                          </p:val>
                                        </p:tav>
                                      </p:tavLst>
                                    </p:anim>
                                    <p:anim calcmode="lin" valueType="num">
                                      <p:cBhvr>
                                        <p:cTn dur="750" fill="hold" id="22"/>
                                        <p:tgtEl>
                                          <p:spTgt spid="4"/>
                                        </p:tgtEl>
                                        <p:attrNameLst>
                                          <p:attrName>ppt_h</p:attrName>
                                        </p:attrNameLst>
                                      </p:cBhvr>
                                      <p:tavLst>
                                        <p:tav tm="0">
                                          <p:val>
                                            <p:strVal val="4*#ppt_h"/>
                                          </p:val>
                                        </p:tav>
                                        <p:tav tm="100000">
                                          <p:val>
                                            <p:strVal val="#ppt_h"/>
                                          </p:val>
                                        </p:tav>
                                      </p:tavLst>
                                    </p:anim>
                                  </p:childTnLst>
                                </p:cTn>
                              </p:par>
                              <p:par>
                                <p:cTn fill="hold" id="23" nodeType="withEffect" presetClass="entr" presetID="23" presetSubtype="32">
                                  <p:stCondLst>
                                    <p:cond delay="500"/>
                                  </p:stCondLst>
                                  <p:childTnLst>
                                    <p:set>
                                      <p:cBhvr>
                                        <p:cTn dur="1" fill="hold" id="24">
                                          <p:stCondLst>
                                            <p:cond delay="0"/>
                                          </p:stCondLst>
                                        </p:cTn>
                                        <p:tgtEl>
                                          <p:spTgt spid="43"/>
                                        </p:tgtEl>
                                        <p:attrNameLst>
                                          <p:attrName>style.visibility</p:attrName>
                                        </p:attrNameLst>
                                      </p:cBhvr>
                                      <p:to>
                                        <p:strVal val="visible"/>
                                      </p:to>
                                    </p:set>
                                    <p:anim calcmode="lin" valueType="num">
                                      <p:cBhvr>
                                        <p:cTn dur="750" fill="hold" id="25"/>
                                        <p:tgtEl>
                                          <p:spTgt spid="43"/>
                                        </p:tgtEl>
                                        <p:attrNameLst>
                                          <p:attrName>ppt_w</p:attrName>
                                        </p:attrNameLst>
                                      </p:cBhvr>
                                      <p:tavLst>
                                        <p:tav tm="0">
                                          <p:val>
                                            <p:strVal val="4*#ppt_w"/>
                                          </p:val>
                                        </p:tav>
                                        <p:tav tm="100000">
                                          <p:val>
                                            <p:strVal val="#ppt_w"/>
                                          </p:val>
                                        </p:tav>
                                      </p:tavLst>
                                    </p:anim>
                                    <p:anim calcmode="lin" valueType="num">
                                      <p:cBhvr>
                                        <p:cTn dur="750" fill="hold" id="26"/>
                                        <p:tgtEl>
                                          <p:spTgt spid="43"/>
                                        </p:tgtEl>
                                        <p:attrNameLst>
                                          <p:attrName>ppt_h</p:attrName>
                                        </p:attrNameLst>
                                      </p:cBhvr>
                                      <p:tavLst>
                                        <p:tav tm="0">
                                          <p:val>
                                            <p:strVal val="4*#ppt_h"/>
                                          </p:val>
                                        </p:tav>
                                        <p:tav tm="100000">
                                          <p:val>
                                            <p:strVal val="#ppt_h"/>
                                          </p:val>
                                        </p:tav>
                                      </p:tavLst>
                                    </p:anim>
                                  </p:childTnLst>
                                </p:cTn>
                              </p:par>
                              <p:par>
                                <p:cTn fill="hold" id="27" nodeType="withEffect" presetClass="entr" presetID="23" presetSubtype="32">
                                  <p:stCondLst>
                                    <p:cond delay="750"/>
                                  </p:stCondLst>
                                  <p:childTnLst>
                                    <p:set>
                                      <p:cBhvr>
                                        <p:cTn dur="1" fill="hold" id="28">
                                          <p:stCondLst>
                                            <p:cond delay="0"/>
                                          </p:stCondLst>
                                        </p:cTn>
                                        <p:tgtEl>
                                          <p:spTgt spid="44"/>
                                        </p:tgtEl>
                                        <p:attrNameLst>
                                          <p:attrName>style.visibility</p:attrName>
                                        </p:attrNameLst>
                                      </p:cBhvr>
                                      <p:to>
                                        <p:strVal val="visible"/>
                                      </p:to>
                                    </p:set>
                                    <p:anim calcmode="lin" valueType="num">
                                      <p:cBhvr>
                                        <p:cTn dur="750" fill="hold" id="29"/>
                                        <p:tgtEl>
                                          <p:spTgt spid="44"/>
                                        </p:tgtEl>
                                        <p:attrNameLst>
                                          <p:attrName>ppt_w</p:attrName>
                                        </p:attrNameLst>
                                      </p:cBhvr>
                                      <p:tavLst>
                                        <p:tav tm="0">
                                          <p:val>
                                            <p:strVal val="4*#ppt_w"/>
                                          </p:val>
                                        </p:tav>
                                        <p:tav tm="100000">
                                          <p:val>
                                            <p:strVal val="#ppt_w"/>
                                          </p:val>
                                        </p:tav>
                                      </p:tavLst>
                                    </p:anim>
                                    <p:anim calcmode="lin" valueType="num">
                                      <p:cBhvr>
                                        <p:cTn dur="750" fill="hold" id="30"/>
                                        <p:tgtEl>
                                          <p:spTgt spid="44"/>
                                        </p:tgtEl>
                                        <p:attrNameLst>
                                          <p:attrName>ppt_h</p:attrName>
                                        </p:attrNameLst>
                                      </p:cBhvr>
                                      <p:tavLst>
                                        <p:tav tm="0">
                                          <p:val>
                                            <p:strVal val="4*#ppt_h"/>
                                          </p:val>
                                        </p:tav>
                                        <p:tav tm="100000">
                                          <p:val>
                                            <p:strVal val="#ppt_h"/>
                                          </p:val>
                                        </p:tav>
                                      </p:tavLst>
                                    </p:anim>
                                  </p:childTnLst>
                                </p:cTn>
                              </p:par>
                            </p:childTnLst>
                          </p:cTn>
                        </p:par>
                        <p:par>
                          <p:cTn fill="hold" id="31" nodeType="afterGroup">
                            <p:stCondLst>
                              <p:cond delay="3000"/>
                            </p:stCondLst>
                            <p:childTnLst>
                              <p:par>
                                <p:cTn fill="hold" id="32" nodeType="afterEffect" presetClass="emph" presetID="26" presetSubtype="0">
                                  <p:stCondLst>
                                    <p:cond delay="0"/>
                                  </p:stCondLst>
                                  <p:childTnLst>
                                    <p:animEffect filter="fade" transition="out">
                                      <p:cBhvr>
                                        <p:cTn dur="500" id="33" tmFilter="0, 0; .2, .5; .8, .5; 1, 0"/>
                                        <p:tgtEl>
                                          <p:spTgt spid="3"/>
                                        </p:tgtEl>
                                      </p:cBhvr>
                                    </p:animEffect>
                                    <p:animScale>
                                      <p:cBhvr>
                                        <p:cTn autoRev="1" dur="250" fill="hold" id="34"/>
                                        <p:tgtEl>
                                          <p:spTgt spid="3"/>
                                        </p:tgtEl>
                                      </p:cBhvr>
                                      <p:by x="105000" y="105000"/>
                                    </p:animScale>
                                  </p:childTnLst>
                                </p:cTn>
                              </p:par>
                              <p:par>
                                <p:cTn fill="hold" id="35" nodeType="withEffect" presetClass="emph" presetID="26" presetSubtype="0">
                                  <p:stCondLst>
                                    <p:cond delay="250"/>
                                  </p:stCondLst>
                                  <p:childTnLst>
                                    <p:animEffect filter="fade" transition="out">
                                      <p:cBhvr>
                                        <p:cTn dur="500" id="36" tmFilter="0, 0; .2, .5; .8, .5; 1, 0"/>
                                        <p:tgtEl>
                                          <p:spTgt spid="4"/>
                                        </p:tgtEl>
                                      </p:cBhvr>
                                    </p:animEffect>
                                    <p:animScale>
                                      <p:cBhvr>
                                        <p:cTn autoRev="1" dur="250" fill="hold" id="37"/>
                                        <p:tgtEl>
                                          <p:spTgt spid="4"/>
                                        </p:tgtEl>
                                      </p:cBhvr>
                                      <p:by x="105000" y="105000"/>
                                    </p:animScale>
                                  </p:childTnLst>
                                </p:cTn>
                              </p:par>
                              <p:par>
                                <p:cTn fill="hold" id="38" nodeType="withEffect" presetClass="emph" presetID="26" presetSubtype="0">
                                  <p:stCondLst>
                                    <p:cond delay="500"/>
                                  </p:stCondLst>
                                  <p:childTnLst>
                                    <p:animEffect filter="fade" transition="out">
                                      <p:cBhvr>
                                        <p:cTn dur="500" id="39" tmFilter="0, 0; .2, .5; .8, .5; 1, 0"/>
                                        <p:tgtEl>
                                          <p:spTgt spid="43"/>
                                        </p:tgtEl>
                                      </p:cBhvr>
                                    </p:animEffect>
                                    <p:animScale>
                                      <p:cBhvr>
                                        <p:cTn autoRev="1" dur="250" fill="hold" id="40"/>
                                        <p:tgtEl>
                                          <p:spTgt spid="43"/>
                                        </p:tgtEl>
                                      </p:cBhvr>
                                      <p:by x="105000" y="105000"/>
                                    </p:animScale>
                                  </p:childTnLst>
                                </p:cTn>
                              </p:par>
                              <p:par>
                                <p:cTn fill="hold" id="41" nodeType="withEffect" presetClass="emph" presetID="26" presetSubtype="0">
                                  <p:stCondLst>
                                    <p:cond delay="750"/>
                                  </p:stCondLst>
                                  <p:childTnLst>
                                    <p:animEffect filter="fade" transition="out">
                                      <p:cBhvr>
                                        <p:cTn dur="500" id="42" tmFilter="0, 0; .2, .5; .8, .5; 1, 0"/>
                                        <p:tgtEl>
                                          <p:spTgt spid="44"/>
                                        </p:tgtEl>
                                      </p:cBhvr>
                                    </p:animEffect>
                                    <p:animScale>
                                      <p:cBhvr>
                                        <p:cTn autoRev="1" dur="250" fill="hold" id="43"/>
                                        <p:tgtEl>
                                          <p:spTgt spid="44"/>
                                        </p:tgtEl>
                                      </p:cBhvr>
                                      <p:by x="105000" y="105000"/>
                                    </p:animScale>
                                  </p:childTnLst>
                                </p:cTn>
                              </p:par>
                            </p:childTnLst>
                          </p:cTn>
                        </p:par>
                        <p:par>
                          <p:cTn fill="hold" id="44" nodeType="afterGroup">
                            <p:stCondLst>
                              <p:cond delay="4250"/>
                            </p:stCondLst>
                            <p:childTnLst>
                              <p:par>
                                <p:cTn fill="hold" grpId="0" id="45" nodeType="afterEffect" presetClass="entr" presetID="22" presetSubtype="8">
                                  <p:stCondLst>
                                    <p:cond delay="0"/>
                                  </p:stCondLst>
                                  <p:childTnLst>
                                    <p:set>
                                      <p:cBhvr>
                                        <p:cTn dur="1" fill="hold" id="46">
                                          <p:stCondLst>
                                            <p:cond delay="0"/>
                                          </p:stCondLst>
                                        </p:cTn>
                                        <p:tgtEl>
                                          <p:spTgt spid="39"/>
                                        </p:tgtEl>
                                        <p:attrNameLst>
                                          <p:attrName>style.visibility</p:attrName>
                                        </p:attrNameLst>
                                      </p:cBhvr>
                                      <p:to>
                                        <p:strVal val="visible"/>
                                      </p:to>
                                    </p:set>
                                    <p:animEffect filter="wipe(left)" transition="in">
                                      <p:cBhvr>
                                        <p:cTn dur="500" id="47"/>
                                        <p:tgtEl>
                                          <p:spTgt spid="39"/>
                                        </p:tgtEl>
                                      </p:cBhvr>
                                    </p:animEffect>
                                  </p:childTnLst>
                                </p:cTn>
                              </p:par>
                              <p:par>
                                <p:cTn fill="hold" grpId="0" id="48" nodeType="withEffect" presetClass="entr" presetID="22" presetSubtype="8">
                                  <p:stCondLst>
                                    <p:cond delay="250"/>
                                  </p:stCondLst>
                                  <p:childTnLst>
                                    <p:set>
                                      <p:cBhvr>
                                        <p:cTn dur="1" fill="hold" id="49">
                                          <p:stCondLst>
                                            <p:cond delay="0"/>
                                          </p:stCondLst>
                                        </p:cTn>
                                        <p:tgtEl>
                                          <p:spTgt spid="40"/>
                                        </p:tgtEl>
                                        <p:attrNameLst>
                                          <p:attrName>style.visibility</p:attrName>
                                        </p:attrNameLst>
                                      </p:cBhvr>
                                      <p:to>
                                        <p:strVal val="visible"/>
                                      </p:to>
                                    </p:set>
                                    <p:animEffect filter="wipe(left)" transition="in">
                                      <p:cBhvr>
                                        <p:cTn dur="500" id="50"/>
                                        <p:tgtEl>
                                          <p:spTgt spid="40"/>
                                        </p:tgtEl>
                                      </p:cBhvr>
                                    </p:animEffect>
                                  </p:childTnLst>
                                </p:cTn>
                              </p:par>
                              <p:par>
                                <p:cTn fill="hold" grpId="0" id="51" nodeType="withEffect" presetClass="entr" presetID="22" presetSubtype="8">
                                  <p:stCondLst>
                                    <p:cond delay="500"/>
                                  </p:stCondLst>
                                  <p:childTnLst>
                                    <p:set>
                                      <p:cBhvr>
                                        <p:cTn dur="1" fill="hold" id="52">
                                          <p:stCondLst>
                                            <p:cond delay="0"/>
                                          </p:stCondLst>
                                        </p:cTn>
                                        <p:tgtEl>
                                          <p:spTgt spid="41"/>
                                        </p:tgtEl>
                                        <p:attrNameLst>
                                          <p:attrName>style.visibility</p:attrName>
                                        </p:attrNameLst>
                                      </p:cBhvr>
                                      <p:to>
                                        <p:strVal val="visible"/>
                                      </p:to>
                                    </p:set>
                                    <p:animEffect filter="wipe(left)" transition="in">
                                      <p:cBhvr>
                                        <p:cTn dur="500" id="53"/>
                                        <p:tgtEl>
                                          <p:spTgt spid="41"/>
                                        </p:tgtEl>
                                      </p:cBhvr>
                                    </p:animEffect>
                                  </p:childTnLst>
                                </p:cTn>
                              </p:par>
                              <p:par>
                                <p:cTn fill="hold" grpId="0" id="54" nodeType="withEffect" presetClass="entr" presetID="22" presetSubtype="8">
                                  <p:stCondLst>
                                    <p:cond delay="750"/>
                                  </p:stCondLst>
                                  <p:childTnLst>
                                    <p:set>
                                      <p:cBhvr>
                                        <p:cTn dur="1" fill="hold" id="55">
                                          <p:stCondLst>
                                            <p:cond delay="0"/>
                                          </p:stCondLst>
                                        </p:cTn>
                                        <p:tgtEl>
                                          <p:spTgt spid="42"/>
                                        </p:tgtEl>
                                        <p:attrNameLst>
                                          <p:attrName>style.visibility</p:attrName>
                                        </p:attrNameLst>
                                      </p:cBhvr>
                                      <p:to>
                                        <p:strVal val="visible"/>
                                      </p:to>
                                    </p:set>
                                    <p:animEffect filter="wipe(left)" transition="in">
                                      <p:cBhvr>
                                        <p:cTn dur="500" id="56"/>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6"/>
      <p:bldP grpId="0" spid="39"/>
      <p:bldP grpId="0" spid="40"/>
      <p:bldP grpId="0" spid="41"/>
      <p:bldP grpId="0" spid="4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5822030" y="2053510"/>
            <a:ext cx="1399307" cy="1240222"/>
            <a:chOff x="5822030" y="1746573"/>
            <a:chExt cx="1399307" cy="1240222"/>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 name="Freeform 5"/>
            <p:cNvSpPr/>
            <p:nvPr/>
          </p:nvSpPr>
          <p:spPr bwMode="auto">
            <a:xfrm>
              <a:off x="5822031" y="1746599"/>
              <a:ext cx="1399306" cy="12401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47CAE"/>
            </a:solidFill>
            <a:ln w="12700">
              <a:noFill/>
            </a:ln>
            <a:effectLst>
              <a:outerShdw algn="tl" blurRad="330200" dir="2700000" dist="127000" rotWithShape="0">
                <a:prstClr val="black">
                  <a:alpha val="31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3" name="Freeform 5"/>
            <p:cNvSpPr/>
            <p:nvPr/>
          </p:nvSpPr>
          <p:spPr bwMode="auto">
            <a:xfrm>
              <a:off x="5822030" y="1746573"/>
              <a:ext cx="1090040" cy="124022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 fmla="*/ 3758 w 10008" name="connsiteX0"/>
                <a:gd fmla="*/ 10000 h 10000" name="connsiteY0"/>
                <a:gd fmla="*/ 2750 w 10008" name="connsiteX1"/>
                <a:gd fmla="*/ 9491 h 10000" name="connsiteY1"/>
                <a:gd fmla="*/ 132 w 10008" name="connsiteX2"/>
                <a:gd fmla="*/ 5509 h 10000" name="connsiteY2"/>
                <a:gd fmla="*/ 132 w 10008" name="connsiteX3"/>
                <a:gd fmla="*/ 4491 h 10000" name="connsiteY3"/>
                <a:gd fmla="*/ 2750 w 10008" name="connsiteX4"/>
                <a:gd fmla="*/ 510 h 10000" name="connsiteY4"/>
                <a:gd fmla="*/ 3758 w 10008" name="connsiteX5"/>
                <a:gd fmla="*/ 0 h 10000" name="connsiteY5"/>
                <a:gd fmla="*/ 8992 w 10008" name="connsiteX6"/>
                <a:gd fmla="*/ 0 h 10000" name="connsiteY6"/>
                <a:gd fmla="*/ 10000 w 10008" name="connsiteX7"/>
                <a:gd fmla="*/ 510 h 10000" name="connsiteY7"/>
                <a:gd fmla="*/ 6864 w 10008" name="connsiteX8"/>
                <a:gd fmla="*/ 5055 h 10000" name="connsiteY8"/>
                <a:gd fmla="*/ 3758 w 10008" name="connsiteX9"/>
                <a:gd fmla="*/ 10000 h 10000" name="connsiteY9"/>
                <a:gd fmla="*/ 2947 w 10000" name="connsiteX10"/>
                <a:gd fmla="*/ 9964 h 9964" name="connsiteY10"/>
                <a:gd fmla="*/ 2926 w 9929" name="connsiteX11"/>
                <a:gd fmla="*/ 10000 h 100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000" w="10008">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gradFill>
            <a:ln w="12700">
              <a:noFill/>
            </a:ln>
            <a:effectLst/>
          </p:spPr>
          <p:txBody>
            <a:bodyPr anchor="t" anchorCtr="0" bIns="34290" compatLnSpc="1" lIns="68580" numCol="1" rIns="68580" tIns="34290" vert="horz" wrap="square">
              <a:prstTxWarp prst="textNoShape">
                <a:avLst/>
              </a:prstTxWarp>
            </a:bodyPr>
            <a:lstStyle/>
            <a:p>
              <a:endParaRPr altLang="en-US" lang="zh-CN"/>
            </a:p>
          </p:txBody>
        </p:sp>
        <p:grpSp>
          <p:nvGrp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4" name="组合 13"/>
            <p:cNvGrpSpPr/>
            <p:nvPr/>
          </p:nvGrpSpPr>
          <p:grpSpPr>
            <a:xfrm>
              <a:off x="6117407" y="1830626"/>
              <a:ext cx="776055" cy="557425"/>
              <a:chOff x="897622" y="2414802"/>
              <a:chExt cx="1001347" cy="719249"/>
            </a:xfrm>
          </p:grpSpPr>
          <p:sp>
            <p:nvSpPr>
              <p:cNvPr id="15" name="文本框 14"/>
              <p:cNvSpPr txBox="1"/>
              <p:nvPr/>
            </p:nvSpPr>
            <p:spPr>
              <a:xfrm>
                <a:off x="986172" y="2414802"/>
                <a:ext cx="802264" cy="589928"/>
              </a:xfrm>
              <a:prstGeom prst="rect">
                <a:avLst/>
              </a:prstGeom>
              <a:noFill/>
              <a:ln>
                <a:noFill/>
              </a:ln>
              <a:effectLst>
                <a:innerShdw blurRad="63500" dir="13500000" dist="50800">
                  <a:prstClr val="black">
                    <a:alpha val="50000"/>
                  </a:prstClr>
                </a:innerShdw>
              </a:effectLst>
            </p:spPr>
            <p:txBody>
              <a:bodyPr rtlCol="0" wrap="square">
                <a:spAutoFit/>
              </a:bodyPr>
              <a:lstStyle/>
              <a:p>
                <a:pPr algn="ctr"/>
                <a:r>
                  <a:rPr altLang="zh-CN" lang="en-US" sz="2400">
                    <a:ln w="15875">
                      <a:noFill/>
                    </a:ln>
                    <a:solidFill>
                      <a:schemeClr val="bg1"/>
                    </a:solidFill>
                    <a:latin charset="0" panose="020b0806030902050204" pitchFamily="34" typeface="Impact"/>
                  </a:rPr>
                  <a:t>01</a:t>
                </a:r>
              </a:p>
            </p:txBody>
          </p:sp>
          <p:sp>
            <p:nvSpPr>
              <p:cNvPr id="16" name="文本框 15"/>
              <p:cNvSpPr txBox="1"/>
              <p:nvPr/>
            </p:nvSpPr>
            <p:spPr>
              <a:xfrm>
                <a:off x="897622" y="2856061"/>
                <a:ext cx="1001347" cy="275300"/>
              </a:xfrm>
              <a:prstGeom prst="rect">
                <a:avLst/>
              </a:prstGeom>
              <a:noFill/>
            </p:spPr>
            <p:txBody>
              <a:bodyPr rtlCol="0" wrap="square">
                <a:spAutoFit/>
              </a:bodyPr>
              <a:lstStyle/>
              <a:p>
                <a:pPr algn="ctr"/>
                <a:endParaRPr altLang="en-US" lang="zh-CN" sz="800">
                  <a:solidFill>
                    <a:schemeClr val="bg1"/>
                  </a:solidFill>
                  <a:latin charset="-122" panose="020b0500000000000000" pitchFamily="34" typeface="LiHei Pro"/>
                  <a:ea charset="-122" panose="020b0500000000000000" pitchFamily="34" typeface="LiHei Pro"/>
                </a:endParaRPr>
              </a:p>
            </p:txBody>
          </p:sp>
        </p:grpSp>
      </p:grpSp>
      <p:grpSp>
        <p:nvGrpSpPr>
          <p:cNvPr id="17" name="组合 16"/>
          <p:cNvGrpSpPr/>
          <p:nvPr/>
        </p:nvGrpSpPr>
        <p:grpSpPr>
          <a:xfrm>
            <a:off x="5822030" y="4039161"/>
            <a:ext cx="1399307" cy="1240222"/>
            <a:chOff x="5822030" y="3732224"/>
            <a:chExt cx="1399307" cy="1240222"/>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8" name="Freeform 5"/>
            <p:cNvSpPr/>
            <p:nvPr/>
          </p:nvSpPr>
          <p:spPr bwMode="auto">
            <a:xfrm>
              <a:off x="5822031" y="3732249"/>
              <a:ext cx="1399306" cy="12401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247CAE"/>
            </a:solidFill>
            <a:ln w="12700">
              <a:noFill/>
            </a:ln>
            <a:effectLst>
              <a:outerShdw algn="tl" blurRad="330200" dir="2700000" dist="127000" rotWithShape="0">
                <a:prstClr val="black">
                  <a:alpha val="31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9" name="Freeform 5"/>
            <p:cNvSpPr/>
            <p:nvPr/>
          </p:nvSpPr>
          <p:spPr bwMode="auto">
            <a:xfrm>
              <a:off x="5822030" y="3732224"/>
              <a:ext cx="1090040" cy="124022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 fmla="*/ 3758 w 10008" name="connsiteX0"/>
                <a:gd fmla="*/ 10000 h 10000" name="connsiteY0"/>
                <a:gd fmla="*/ 2750 w 10008" name="connsiteX1"/>
                <a:gd fmla="*/ 9491 h 10000" name="connsiteY1"/>
                <a:gd fmla="*/ 132 w 10008" name="connsiteX2"/>
                <a:gd fmla="*/ 5509 h 10000" name="connsiteY2"/>
                <a:gd fmla="*/ 132 w 10008" name="connsiteX3"/>
                <a:gd fmla="*/ 4491 h 10000" name="connsiteY3"/>
                <a:gd fmla="*/ 2750 w 10008" name="connsiteX4"/>
                <a:gd fmla="*/ 510 h 10000" name="connsiteY4"/>
                <a:gd fmla="*/ 3758 w 10008" name="connsiteX5"/>
                <a:gd fmla="*/ 0 h 10000" name="connsiteY5"/>
                <a:gd fmla="*/ 8992 w 10008" name="connsiteX6"/>
                <a:gd fmla="*/ 0 h 10000" name="connsiteY6"/>
                <a:gd fmla="*/ 10000 w 10008" name="connsiteX7"/>
                <a:gd fmla="*/ 510 h 10000" name="connsiteY7"/>
                <a:gd fmla="*/ 6864 w 10008" name="connsiteX8"/>
                <a:gd fmla="*/ 5055 h 10000" name="connsiteY8"/>
                <a:gd fmla="*/ 3758 w 10008" name="connsiteX9"/>
                <a:gd fmla="*/ 10000 h 10000" name="connsiteY9"/>
                <a:gd fmla="*/ 2947 w 10000" name="connsiteX10"/>
                <a:gd fmla="*/ 9964 h 9964" name="connsiteY10"/>
                <a:gd fmla="*/ 2926 w 9929" name="connsiteX11"/>
                <a:gd fmla="*/ 10000 h 100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000" w="10008">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gradFill>
            <a:ln w="12700">
              <a:noFill/>
            </a:ln>
            <a:effectLst/>
          </p:spPr>
          <p:txBody>
            <a:bodyPr anchor="t" anchorCtr="0" bIns="34290" compatLnSpc="1" lIns="68580" numCol="1" rIns="68580" tIns="34290" vert="horz" wrap="square">
              <a:prstTxWarp prst="textNoShape">
                <a:avLst/>
              </a:prstTxWarp>
            </a:bodyPr>
            <a:lstStyle/>
            <a:p>
              <a:endParaRPr altLang="en-US" lang="zh-CN"/>
            </a:p>
          </p:txBody>
        </p:sp>
        <p:grpSp>
          <p:nvGrp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0" name="组合 19"/>
            <p:cNvGrpSpPr/>
            <p:nvPr/>
          </p:nvGrpSpPr>
          <p:grpSpPr>
            <a:xfrm>
              <a:off x="6117407" y="3829020"/>
              <a:ext cx="776055" cy="557425"/>
              <a:chOff x="897622" y="2414802"/>
              <a:chExt cx="1001347" cy="719249"/>
            </a:xfrm>
          </p:grpSpPr>
          <p:sp>
            <p:nvSpPr>
              <p:cNvPr id="21" name="文本框 20"/>
              <p:cNvSpPr txBox="1"/>
              <p:nvPr/>
            </p:nvSpPr>
            <p:spPr>
              <a:xfrm>
                <a:off x="986172" y="2414802"/>
                <a:ext cx="802264" cy="589928"/>
              </a:xfrm>
              <a:prstGeom prst="rect">
                <a:avLst/>
              </a:prstGeom>
              <a:noFill/>
              <a:ln>
                <a:noFill/>
              </a:ln>
              <a:effectLst>
                <a:innerShdw blurRad="63500" dir="13500000" dist="50800">
                  <a:prstClr val="black">
                    <a:alpha val="50000"/>
                  </a:prstClr>
                </a:innerShdw>
              </a:effectLst>
            </p:spPr>
            <p:txBody>
              <a:bodyPr rtlCol="0" wrap="square">
                <a:spAutoFit/>
              </a:bodyPr>
              <a:lstStyle/>
              <a:p>
                <a:pPr algn="ctr"/>
                <a:r>
                  <a:rPr altLang="zh-CN" lang="en-US" sz="2400">
                    <a:ln w="15875">
                      <a:noFill/>
                    </a:ln>
                    <a:solidFill>
                      <a:schemeClr val="bg1"/>
                    </a:solidFill>
                    <a:latin charset="0" panose="020b0806030902050204" pitchFamily="34" typeface="Impact"/>
                  </a:rPr>
                  <a:t>03</a:t>
                </a:r>
              </a:p>
            </p:txBody>
          </p:sp>
          <p:sp>
            <p:nvSpPr>
              <p:cNvPr id="22" name="文本框 21"/>
              <p:cNvSpPr txBox="1"/>
              <p:nvPr/>
            </p:nvSpPr>
            <p:spPr>
              <a:xfrm>
                <a:off x="897622" y="2856062"/>
                <a:ext cx="1001347" cy="275300"/>
              </a:xfrm>
              <a:prstGeom prst="rect">
                <a:avLst/>
              </a:prstGeom>
              <a:noFill/>
            </p:spPr>
            <p:txBody>
              <a:bodyPr rtlCol="0" wrap="square">
                <a:spAutoFit/>
              </a:bodyPr>
              <a:lstStyle/>
              <a:p>
                <a:pPr algn="ctr"/>
                <a:endParaRPr altLang="en-US" lang="zh-CN" sz="800">
                  <a:solidFill>
                    <a:schemeClr val="bg1"/>
                  </a:solidFill>
                  <a:latin charset="-122" panose="020b0500000000000000" pitchFamily="34" typeface="LiHei Pro"/>
                  <a:ea charset="-122" panose="020b0500000000000000" pitchFamily="34" typeface="LiHei Pro"/>
                </a:endParaRPr>
              </a:p>
            </p:txBody>
          </p:sp>
        </p:grpSp>
      </p:grpSp>
      <p:grpSp>
        <p:nvGrpSpPr>
          <p:cNvPr id="23" name="组合 22"/>
          <p:cNvGrpSpPr/>
          <p:nvPr/>
        </p:nvGrpSpPr>
        <p:grpSpPr>
          <a:xfrm>
            <a:off x="4590285" y="3124558"/>
            <a:ext cx="1399307" cy="1240222"/>
            <a:chOff x="4590285" y="2817621"/>
            <a:chExt cx="1399307" cy="1240222"/>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4" name="Freeform 5"/>
            <p:cNvSpPr/>
            <p:nvPr/>
          </p:nvSpPr>
          <p:spPr bwMode="auto">
            <a:xfrm>
              <a:off x="4590286" y="2817647"/>
              <a:ext cx="1399306" cy="12401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ABCD2"/>
            </a:solidFill>
            <a:ln w="12700">
              <a:noFill/>
            </a:ln>
            <a:effectLst>
              <a:outerShdw algn="tl" blurRad="330200" dir="2700000" dist="127000" rotWithShape="0">
                <a:prstClr val="black">
                  <a:alpha val="31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5" name="Freeform 5"/>
            <p:cNvSpPr/>
            <p:nvPr/>
          </p:nvSpPr>
          <p:spPr bwMode="auto">
            <a:xfrm>
              <a:off x="4590285" y="2817621"/>
              <a:ext cx="1090040" cy="124022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 fmla="*/ 3758 w 10008" name="connsiteX0"/>
                <a:gd fmla="*/ 10000 h 10000" name="connsiteY0"/>
                <a:gd fmla="*/ 2750 w 10008" name="connsiteX1"/>
                <a:gd fmla="*/ 9491 h 10000" name="connsiteY1"/>
                <a:gd fmla="*/ 132 w 10008" name="connsiteX2"/>
                <a:gd fmla="*/ 5509 h 10000" name="connsiteY2"/>
                <a:gd fmla="*/ 132 w 10008" name="connsiteX3"/>
                <a:gd fmla="*/ 4491 h 10000" name="connsiteY3"/>
                <a:gd fmla="*/ 2750 w 10008" name="connsiteX4"/>
                <a:gd fmla="*/ 510 h 10000" name="connsiteY4"/>
                <a:gd fmla="*/ 3758 w 10008" name="connsiteX5"/>
                <a:gd fmla="*/ 0 h 10000" name="connsiteY5"/>
                <a:gd fmla="*/ 8992 w 10008" name="connsiteX6"/>
                <a:gd fmla="*/ 0 h 10000" name="connsiteY6"/>
                <a:gd fmla="*/ 10000 w 10008" name="connsiteX7"/>
                <a:gd fmla="*/ 510 h 10000" name="connsiteY7"/>
                <a:gd fmla="*/ 6864 w 10008" name="connsiteX8"/>
                <a:gd fmla="*/ 5055 h 10000" name="connsiteY8"/>
                <a:gd fmla="*/ 3758 w 10008" name="connsiteX9"/>
                <a:gd fmla="*/ 10000 h 10000" name="connsiteY9"/>
                <a:gd fmla="*/ 2947 w 10000" name="connsiteX10"/>
                <a:gd fmla="*/ 9964 h 9964" name="connsiteY10"/>
                <a:gd fmla="*/ 2926 w 9929" name="connsiteX11"/>
                <a:gd fmla="*/ 10000 h 100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000" w="10008">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gradFill>
            <a:ln w="12700">
              <a:noFill/>
            </a:ln>
            <a:effectLst/>
          </p:spPr>
          <p:txBody>
            <a:bodyPr anchor="t" anchorCtr="0" bIns="34290" compatLnSpc="1" lIns="68580" numCol="1" rIns="68580" tIns="34290" vert="horz" wrap="square">
              <a:prstTxWarp prst="textNoShape">
                <a:avLst/>
              </a:prstTxWarp>
            </a:bodyPr>
            <a:lstStyle/>
            <a:p>
              <a:endParaRPr altLang="en-US" lang="zh-CN"/>
            </a:p>
          </p:txBody>
        </p:sp>
        <p:grpSp>
          <p:nvGrp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26" name="组合 25"/>
            <p:cNvGrpSpPr/>
            <p:nvPr/>
          </p:nvGrpSpPr>
          <p:grpSpPr>
            <a:xfrm>
              <a:off x="4891886" y="2912064"/>
              <a:ext cx="776055" cy="557425"/>
              <a:chOff x="897622" y="2414802"/>
              <a:chExt cx="1001347" cy="719249"/>
            </a:xfrm>
          </p:grpSpPr>
          <p:sp>
            <p:nvSpPr>
              <p:cNvPr id="27" name="文本框 26"/>
              <p:cNvSpPr txBox="1"/>
              <p:nvPr/>
            </p:nvSpPr>
            <p:spPr>
              <a:xfrm>
                <a:off x="986173" y="2414802"/>
                <a:ext cx="802264" cy="589928"/>
              </a:xfrm>
              <a:prstGeom prst="rect">
                <a:avLst/>
              </a:prstGeom>
              <a:noFill/>
              <a:ln>
                <a:noFill/>
              </a:ln>
              <a:effectLst>
                <a:innerShdw blurRad="63500" dir="13500000" dist="50800">
                  <a:prstClr val="black">
                    <a:alpha val="50000"/>
                  </a:prstClr>
                </a:innerShdw>
              </a:effectLst>
            </p:spPr>
            <p:txBody>
              <a:bodyPr rtlCol="0" wrap="square">
                <a:spAutoFit/>
              </a:bodyPr>
              <a:lstStyle/>
              <a:p>
                <a:pPr algn="ctr"/>
                <a:r>
                  <a:rPr altLang="zh-CN" lang="en-US" sz="2400">
                    <a:ln w="15875">
                      <a:noFill/>
                    </a:ln>
                    <a:solidFill>
                      <a:schemeClr val="bg1"/>
                    </a:solidFill>
                    <a:latin charset="0" panose="020b0806030902050204" pitchFamily="34" typeface="Impact"/>
                  </a:rPr>
                  <a:t>02</a:t>
                </a:r>
              </a:p>
            </p:txBody>
          </p:sp>
          <p:sp>
            <p:nvSpPr>
              <p:cNvPr id="28" name="文本框 27"/>
              <p:cNvSpPr txBox="1"/>
              <p:nvPr/>
            </p:nvSpPr>
            <p:spPr>
              <a:xfrm>
                <a:off x="897622" y="2856062"/>
                <a:ext cx="1001347" cy="275300"/>
              </a:xfrm>
              <a:prstGeom prst="rect">
                <a:avLst/>
              </a:prstGeom>
              <a:noFill/>
            </p:spPr>
            <p:txBody>
              <a:bodyPr rtlCol="0" wrap="square">
                <a:spAutoFit/>
              </a:bodyPr>
              <a:lstStyle/>
              <a:p>
                <a:pPr algn="ctr"/>
                <a:endParaRPr altLang="en-US" lang="zh-CN" sz="800">
                  <a:solidFill>
                    <a:schemeClr val="bg1"/>
                  </a:solidFill>
                  <a:latin charset="-122" panose="020b0500000000000000" pitchFamily="34" typeface="LiHei Pro"/>
                  <a:ea charset="-122" panose="020b0500000000000000" pitchFamily="34" typeface="LiHei Pro"/>
                </a:endParaRPr>
              </a:p>
            </p:txBody>
          </p:sp>
        </p:grpSp>
      </p:grpSp>
      <p:grpSp>
        <p:nvGrpSpPr>
          <p:cNvPr id="29" name="组合 28"/>
          <p:cNvGrpSpPr/>
          <p:nvPr/>
        </p:nvGrpSpPr>
        <p:grpSpPr>
          <a:xfrm>
            <a:off x="4590285" y="5110209"/>
            <a:ext cx="1399307" cy="1240222"/>
            <a:chOff x="4590285" y="4803272"/>
            <a:chExt cx="1399307" cy="1240222"/>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0" name="Freeform 5"/>
            <p:cNvSpPr/>
            <p:nvPr/>
          </p:nvSpPr>
          <p:spPr bwMode="auto">
            <a:xfrm>
              <a:off x="4590286" y="4803298"/>
              <a:ext cx="1399306" cy="12401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5ABCD2"/>
            </a:solidFill>
            <a:ln w="12700">
              <a:noFill/>
            </a:ln>
            <a:effectLst>
              <a:outerShdw algn="tl" blurRad="330200" dir="2700000" dist="127000" rotWithShape="0">
                <a:prstClr val="black">
                  <a:alpha val="31000"/>
                </a:prstClr>
              </a:outerShdw>
            </a:effectLst>
          </p:spPr>
          <p:txBody>
            <a:bodyPr anchor="t" anchorCtr="0" bIns="34290" compatLnSpc="1" lIns="68580" numCol="1" rIns="68580" tIns="3429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1" name="Freeform 5"/>
            <p:cNvSpPr/>
            <p:nvPr/>
          </p:nvSpPr>
          <p:spPr bwMode="auto">
            <a:xfrm>
              <a:off x="4590285" y="4803272"/>
              <a:ext cx="1090040" cy="124022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 fmla="*/ 3758 w 10008" name="connsiteX0"/>
                <a:gd fmla="*/ 10000 h 10000" name="connsiteY0"/>
                <a:gd fmla="*/ 2750 w 10008" name="connsiteX1"/>
                <a:gd fmla="*/ 9491 h 10000" name="connsiteY1"/>
                <a:gd fmla="*/ 132 w 10008" name="connsiteX2"/>
                <a:gd fmla="*/ 5509 h 10000" name="connsiteY2"/>
                <a:gd fmla="*/ 132 w 10008" name="connsiteX3"/>
                <a:gd fmla="*/ 4491 h 10000" name="connsiteY3"/>
                <a:gd fmla="*/ 2750 w 10008" name="connsiteX4"/>
                <a:gd fmla="*/ 510 h 10000" name="connsiteY4"/>
                <a:gd fmla="*/ 3758 w 10008" name="connsiteX5"/>
                <a:gd fmla="*/ 0 h 10000" name="connsiteY5"/>
                <a:gd fmla="*/ 8992 w 10008" name="connsiteX6"/>
                <a:gd fmla="*/ 0 h 10000" name="connsiteY6"/>
                <a:gd fmla="*/ 10000 w 10008" name="connsiteX7"/>
                <a:gd fmla="*/ 510 h 10000" name="connsiteY7"/>
                <a:gd fmla="*/ 6864 w 10008" name="connsiteX8"/>
                <a:gd fmla="*/ 5055 h 10000" name="connsiteY8"/>
                <a:gd fmla="*/ 3758 w 10008" name="connsiteX9"/>
                <a:gd fmla="*/ 10000 h 10000" name="connsiteY9"/>
                <a:gd fmla="*/ 2947 w 10000" name="connsiteX10"/>
                <a:gd fmla="*/ 9964 h 9964" name="connsiteY10"/>
                <a:gd fmla="*/ 2926 w 9929" name="connsiteX11"/>
                <a:gd fmla="*/ 10000 h 100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0000" w="10008">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gradFill>
            <a:ln w="12700">
              <a:noFill/>
            </a:ln>
            <a:effectLst/>
          </p:spPr>
          <p:txBody>
            <a:bodyPr anchor="t" anchorCtr="0" bIns="34290" compatLnSpc="1" lIns="68580" numCol="1" rIns="68580" tIns="34290" vert="horz" wrap="square">
              <a:prstTxWarp prst="textNoShape">
                <a:avLst/>
              </a:prstTxWarp>
            </a:bodyPr>
            <a:lstStyle/>
            <a:p>
              <a:endParaRPr altLang="en-US" lang="zh-CN"/>
            </a:p>
          </p:txBody>
        </p:sp>
        <p:grpSp>
          <p:nvGrp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2" name="组合 31"/>
            <p:cNvGrpSpPr/>
            <p:nvPr/>
          </p:nvGrpSpPr>
          <p:grpSpPr>
            <a:xfrm>
              <a:off x="4891886" y="4859938"/>
              <a:ext cx="776055" cy="557425"/>
              <a:chOff x="897622" y="2414802"/>
              <a:chExt cx="1001347" cy="719249"/>
            </a:xfrm>
          </p:grpSpPr>
          <p:sp>
            <p:nvSpPr>
              <p:cNvPr id="33" name="文本框 32"/>
              <p:cNvSpPr txBox="1"/>
              <p:nvPr/>
            </p:nvSpPr>
            <p:spPr>
              <a:xfrm>
                <a:off x="986173" y="2414802"/>
                <a:ext cx="802264" cy="589928"/>
              </a:xfrm>
              <a:prstGeom prst="rect">
                <a:avLst/>
              </a:prstGeom>
              <a:noFill/>
              <a:ln>
                <a:noFill/>
              </a:ln>
              <a:effectLst>
                <a:innerShdw blurRad="63500" dir="13500000" dist="50800">
                  <a:prstClr val="black">
                    <a:alpha val="50000"/>
                  </a:prstClr>
                </a:innerShdw>
              </a:effectLst>
            </p:spPr>
            <p:txBody>
              <a:bodyPr rtlCol="0" wrap="square">
                <a:spAutoFit/>
              </a:bodyPr>
              <a:lstStyle/>
              <a:p>
                <a:pPr algn="ctr"/>
                <a:r>
                  <a:rPr altLang="zh-CN" lang="en-US" sz="2400">
                    <a:ln w="15875">
                      <a:noFill/>
                    </a:ln>
                    <a:solidFill>
                      <a:schemeClr val="bg1"/>
                    </a:solidFill>
                    <a:latin charset="0" panose="020b0806030902050204" pitchFamily="34" typeface="Impact"/>
                  </a:rPr>
                  <a:t>04</a:t>
                </a:r>
              </a:p>
            </p:txBody>
          </p:sp>
          <p:sp>
            <p:nvSpPr>
              <p:cNvPr id="34" name="文本框 33"/>
              <p:cNvSpPr txBox="1"/>
              <p:nvPr/>
            </p:nvSpPr>
            <p:spPr>
              <a:xfrm>
                <a:off x="897622" y="2856062"/>
                <a:ext cx="1001347" cy="275300"/>
              </a:xfrm>
              <a:prstGeom prst="rect">
                <a:avLst/>
              </a:prstGeom>
              <a:noFill/>
            </p:spPr>
            <p:txBody>
              <a:bodyPr rtlCol="0" wrap="square">
                <a:spAutoFit/>
              </a:bodyPr>
              <a:lstStyle/>
              <a:p>
                <a:pPr algn="ctr"/>
                <a:endParaRPr altLang="en-US" lang="zh-CN" sz="800">
                  <a:solidFill>
                    <a:schemeClr val="bg1"/>
                  </a:solidFill>
                  <a:latin charset="-122" panose="020b0500000000000000" pitchFamily="34" typeface="LiHei Pro"/>
                  <a:ea charset="-122" panose="020b0500000000000000" pitchFamily="34" typeface="LiHei Pro"/>
                </a:endParaRPr>
              </a:p>
            </p:txBody>
          </p:sp>
        </p:grpSp>
      </p:grpSp>
      <p:grpSp>
        <p:nvGrpSpPr>
          <p:cNvPr id="35" name="组合 34"/>
          <p:cNvGrpSpPr/>
          <p:nvPr/>
        </p:nvGrpSpPr>
        <p:grpSpPr>
          <a:xfrm>
            <a:off x="929622" y="3234082"/>
            <a:ext cx="3470644" cy="1354813"/>
            <a:chOff x="929622" y="2927145"/>
            <a:chExt cx="3470644" cy="1354813"/>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6" name="任意多边形 35"/>
            <p:cNvSpPr/>
            <p:nvPr/>
          </p:nvSpPr>
          <p:spPr bwMode="auto">
            <a:xfrm>
              <a:off x="929622" y="2927145"/>
              <a:ext cx="3470644" cy="901875"/>
            </a:xfrm>
            <a:custGeom>
              <a:gdLst>
                <a:gd fmla="*/ 488326 w 4206923" name="connsiteX0"/>
                <a:gd fmla="*/ 0 h 1479432" name="connsiteY0"/>
                <a:gd fmla="*/ 1002185 w 4206923" name="connsiteX1"/>
                <a:gd fmla="*/ 0 h 1479432" name="connsiteY1"/>
                <a:gd fmla="*/ 1066030 w 4206923" name="connsiteX2"/>
                <a:gd fmla="*/ 0 h 1479432" name="connsiteY2"/>
                <a:gd fmla="*/ 1083181 w 4206923" name="connsiteX3"/>
                <a:gd fmla="*/ 0 h 1479432" name="connsiteY3"/>
                <a:gd fmla="*/ 1168160 w 4206923" name="connsiteX4"/>
                <a:gd fmla="*/ 0 h 1479432" name="connsiteY4"/>
                <a:gd fmla="*/ 1290429 w 4206923" name="connsiteX5"/>
                <a:gd fmla="*/ 0 h 1479432" name="connsiteY5"/>
                <a:gd fmla="*/ 1553727 w 4206923" name="connsiteX6"/>
                <a:gd fmla="*/ 0 h 1479432" name="connsiteY6"/>
                <a:gd fmla="*/ 1611796 w 4206923" name="connsiteX7"/>
                <a:gd fmla="*/ 0 h 1479432" name="connsiteY7"/>
                <a:gd fmla="*/ 1634674 w 4206923" name="connsiteX8"/>
                <a:gd fmla="*/ 0 h 1479432" name="connsiteY8"/>
                <a:gd fmla="*/ 1745864 w 4206923" name="connsiteX9"/>
                <a:gd fmla="*/ 0 h 1479432" name="connsiteY9"/>
                <a:gd fmla="*/ 1836195 w 4206923" name="connsiteX10"/>
                <a:gd fmla="*/ 0 h 1479432" name="connsiteY10"/>
                <a:gd fmla="*/ 1900647 w 4206923" name="connsiteX11"/>
                <a:gd fmla="*/ 0 h 1479432" name="connsiteY11"/>
                <a:gd fmla="*/ 1986524 w 4206923" name="connsiteX12"/>
                <a:gd fmla="*/ 0 h 1479432" name="connsiteY12"/>
                <a:gd fmla="*/ 2099493 w 4206923" name="connsiteX13"/>
                <a:gd fmla="*/ 0 h 1479432" name="connsiteY13"/>
                <a:gd fmla="*/ 2125046 w 4206923" name="connsiteX14"/>
                <a:gd fmla="*/ 0 h 1479432" name="connsiteY14"/>
                <a:gd fmla="*/ 2180440 w 4206923" name="connsiteX15"/>
                <a:gd fmla="*/ 0 h 1479432" name="connsiteY15"/>
                <a:gd fmla="*/ 2291630 w 4206923" name="connsiteX16"/>
                <a:gd fmla="*/ 0 h 1479432" name="connsiteY16"/>
                <a:gd fmla="*/ 2293677 w 4206923" name="connsiteX17"/>
                <a:gd fmla="*/ 0 h 1479432" name="connsiteY17"/>
                <a:gd fmla="*/ 2388345 w 4206923" name="connsiteX18"/>
                <a:gd fmla="*/ 0 h 1479432" name="connsiteY18"/>
                <a:gd fmla="*/ 2446414 w 4206923" name="connsiteX19"/>
                <a:gd fmla="*/ 0 h 1479432" name="connsiteY19"/>
                <a:gd fmla="*/ 2459486 w 4206923" name="connsiteX20"/>
                <a:gd fmla="*/ 0 h 1479432" name="connsiteY20"/>
                <a:gd fmla="*/ 2580482 w 4206923" name="connsiteX21"/>
                <a:gd fmla="*/ 0 h 1479432" name="connsiteY21"/>
                <a:gd fmla="*/ 2670812 w 4206923" name="connsiteX22"/>
                <a:gd fmla="*/ 0 h 1479432" name="connsiteY22"/>
                <a:gd fmla="*/ 2839443 w 4206923" name="connsiteX23"/>
                <a:gd fmla="*/ 0 h 1479432" name="connsiteY23"/>
                <a:gd fmla="*/ 2852814 w 4206923" name="connsiteX24"/>
                <a:gd fmla="*/ 0 h 1479432" name="connsiteY24"/>
                <a:gd fmla="*/ 2960273 w 4206923" name="connsiteX25"/>
                <a:gd fmla="*/ 0 h 1479432" name="connsiteY25"/>
                <a:gd fmla="*/ 3037852 w 4206923" name="connsiteX26"/>
                <a:gd fmla="*/ 0 h 1479432" name="connsiteY26"/>
                <a:gd fmla="*/ 3041269 w 4206923" name="connsiteX27"/>
                <a:gd fmla="*/ 0 h 1479432" name="connsiteY27"/>
                <a:gd fmla="*/ 3077212 w 4206923" name="connsiteX28"/>
                <a:gd fmla="*/ 0 h 1479432" name="connsiteY28"/>
                <a:gd fmla="*/ 3090397 w 4206923" name="connsiteX29"/>
                <a:gd fmla="*/ 0 h 1479432" name="connsiteY29"/>
                <a:gd fmla="*/ 3115626 w 4206923" name="connsiteX30"/>
                <a:gd fmla="*/ 0 h 1479432" name="connsiteY30"/>
                <a:gd fmla="*/ 3126248 w 4206923" name="connsiteX31"/>
                <a:gd fmla="*/ 0 h 1479432" name="connsiteY31"/>
                <a:gd fmla="*/ 3245843 w 4206923" name="connsiteX32"/>
                <a:gd fmla="*/ 0 h 1479432" name="connsiteY32"/>
                <a:gd fmla="*/ 3262250 w 4206923" name="connsiteX33"/>
                <a:gd fmla="*/ 0 h 1479432" name="connsiteY33"/>
                <a:gd fmla="*/ 3366673 w 4206923" name="connsiteX34"/>
                <a:gd fmla="*/ 0 h 1479432" name="connsiteY34"/>
                <a:gd fmla="*/ 3412579 w 4206923" name="connsiteX35"/>
                <a:gd fmla="*/ 0 h 1479432" name="connsiteY35"/>
                <a:gd fmla="*/ 3447669 w 4206923" name="connsiteX36"/>
                <a:gd fmla="*/ 0 h 1479432" name="connsiteY36"/>
                <a:gd fmla="*/ 3496797 w 4206923" name="connsiteX37"/>
                <a:gd fmla="*/ 0 h 1479432" name="connsiteY37"/>
                <a:gd fmla="*/ 3522026 w 4206923" name="connsiteX38"/>
                <a:gd fmla="*/ 0 h 1479432" name="connsiteY38"/>
                <a:gd fmla="*/ 3525549 w 4206923" name="connsiteX39"/>
                <a:gd fmla="*/ 0 h 1479432" name="connsiteY39"/>
                <a:gd fmla="*/ 3532648 w 4206923" name="connsiteX40"/>
                <a:gd fmla="*/ 0 h 1479432" name="connsiteY40"/>
                <a:gd fmla="*/ 3606496 w 4206923" name="connsiteX41"/>
                <a:gd fmla="*/ 0 h 1479432" name="connsiteY41"/>
                <a:gd fmla="*/ 3717686 w 4206923" name="connsiteX42"/>
                <a:gd fmla="*/ 0 h 1479432" name="connsiteY42"/>
                <a:gd fmla="*/ 3848796 w 4206923" name="connsiteX43"/>
                <a:gd fmla="*/ 75308 h 1479432" name="connsiteY43"/>
                <a:gd fmla="*/ 4188713 w 4206923" name="connsiteX44"/>
                <a:gd fmla="*/ 664408 h 1479432" name="connsiteY44"/>
                <a:gd fmla="*/ 4188713 w 4206923" name="connsiteX45"/>
                <a:gd fmla="*/ 815024 h 1479432" name="connsiteY45"/>
                <a:gd fmla="*/ 3848796 w 4206923" name="connsiteX46"/>
                <a:gd fmla="*/ 1404124 h 1479432" name="connsiteY46"/>
                <a:gd fmla="*/ 3717686 w 4206923" name="connsiteX47"/>
                <a:gd fmla="*/ 1479432 h 1479432" name="connsiteY47"/>
                <a:gd fmla="*/ 3532648 w 4206923" name="connsiteX48"/>
                <a:gd fmla="*/ 1479432 h 1479432" name="connsiteY48"/>
                <a:gd fmla="*/ 3126248 w 4206923" name="connsiteX49"/>
                <a:gd fmla="*/ 1479432 h 1479432" name="connsiteY49"/>
                <a:gd fmla="*/ 3037852 w 4206923" name="connsiteX50"/>
                <a:gd fmla="*/ 1479432 h 1479432" name="connsiteY50"/>
                <a:gd fmla="*/ 2852814 w 4206923" name="connsiteX51"/>
                <a:gd fmla="*/ 1479432 h 1479432" name="connsiteY51"/>
                <a:gd fmla="*/ 2580482 w 4206923" name="connsiteX52"/>
                <a:gd fmla="*/ 1479432 h 1479432" name="connsiteY52"/>
                <a:gd fmla="*/ 2446414 w 4206923" name="connsiteX53"/>
                <a:gd fmla="*/ 1479432 h 1479432" name="connsiteY53"/>
                <a:gd fmla="*/ 2291630 w 4206923" name="connsiteX54"/>
                <a:gd fmla="*/ 1479432 h 1479432" name="connsiteY54"/>
                <a:gd fmla="*/ 1900647 w 4206923" name="connsiteX55"/>
                <a:gd fmla="*/ 1479432 h 1479432" name="connsiteY55"/>
                <a:gd fmla="*/ 1745864 w 4206923" name="connsiteX56"/>
                <a:gd fmla="*/ 1479432 h 1479432" name="connsiteY56"/>
                <a:gd fmla="*/ 1611796 w 4206923" name="connsiteX57"/>
                <a:gd fmla="*/ 1479432 h 1479432" name="connsiteY57"/>
                <a:gd fmla="*/ 1168160 w 4206923" name="connsiteX58"/>
                <a:gd fmla="*/ 1479432 h 1479432" name="connsiteY58"/>
                <a:gd fmla="*/ 1066030 w 4206923" name="connsiteX59"/>
                <a:gd fmla="*/ 1479432 h 1479432" name="connsiteY59"/>
                <a:gd fmla="*/ 488326 w 4206923" name="connsiteX60"/>
                <a:gd fmla="*/ 1479432 h 1479432" name="connsiteY60"/>
                <a:gd fmla="*/ 357216 w 4206923" name="connsiteX61"/>
                <a:gd fmla="*/ 1404124 h 1479432" name="connsiteY61"/>
                <a:gd fmla="*/ 17299 w 4206923" name="connsiteX62"/>
                <a:gd fmla="*/ 815024 h 1479432" name="connsiteY62"/>
                <a:gd fmla="*/ 17299 w 4206923" name="connsiteX63"/>
                <a:gd fmla="*/ 664408 h 1479432" name="connsiteY63"/>
                <a:gd fmla="*/ 357216 w 4206923" name="connsiteX64"/>
                <a:gd fmla="*/ 75308 h 1479432" name="connsiteY64"/>
                <a:gd fmla="*/ 488326 w 4206923" name="connsiteX65"/>
                <a:gd fmla="*/ 0 h 1479432"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1479432" w="4206923">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5ABCD2"/>
              </a:solidFill>
            </a:ln>
            <a:effectLst/>
          </p:spPr>
          <p:txBody>
            <a:bodyPr anchor="t" anchorCtr="0" bIns="34290" compatLnSpc="1" lIns="68580" numCol="1" rIns="68580" tIns="34290" vert="horz" wrap="square">
              <a:prstTxWarp prst="textNoShape">
                <a:avLst/>
              </a:prstTxWarp>
              <a:noAutofit/>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7" name="文本框 36"/>
            <p:cNvSpPr txBox="1"/>
            <p:nvPr/>
          </p:nvSpPr>
          <p:spPr>
            <a:xfrm>
              <a:off x="1301889" y="2958519"/>
              <a:ext cx="4450080" cy="1188720"/>
            </a:xfrm>
            <a:prstGeom prst="rect">
              <a:avLst/>
            </a:prstGeom>
            <a:noFill/>
            <a:effectLst/>
          </p:spPr>
          <p:txBody>
            <a:bodyPr rtlCol="0" wrap="none">
              <a:spAutoFit/>
            </a:bodyPr>
            <a:lstStyle/>
            <a:p>
              <a:pPr>
                <a:buClr>
                  <a:srgbClr val="808080"/>
                </a:buClr>
              </a:pPr>
              <a:r>
                <a:rPr altLang="en-US" lang="zh-CN" smtClean="0" sz="2400">
                  <a:solidFill>
                    <a:srgbClr val="0170C1"/>
                  </a:solidFill>
                  <a:sym typeface="+mn-lt"/>
                </a:rPr>
                <a:t>      输入标题</a:t>
              </a:r>
            </a:p>
            <a:p>
              <a:pPr>
                <a:buClr>
                  <a:srgbClr val="808080"/>
                </a:buClr>
              </a:pPr>
              <a:r>
                <a:rPr altLang="en-US" lang="zh-CN" smtClean="0" sz="2400">
                  <a:solidFill>
                    <a:srgbClr val="0170C1"/>
                  </a:solidFill>
                  <a:sym typeface="+mn-lt"/>
                </a:rPr>
                <a:t>请在这里输入您的主要叙述内容</a:t>
              </a:r>
            </a:p>
            <a:p>
              <a:pPr>
                <a:buClr>
                  <a:srgbClr val="808080"/>
                </a:buClr>
              </a:pPr>
              <a:r>
                <a:rPr altLang="en-US" lang="zh-CN" smtClean="0" sz="2400">
                  <a:solidFill>
                    <a:srgbClr val="0170C1"/>
                  </a:solidFill>
                  <a:sym typeface="+mn-lt"/>
                </a:rPr>
                <a:t>请在这里输入您的主要叙述内容</a:t>
              </a:r>
            </a:p>
          </p:txBody>
        </p:sp>
        <p:sp>
          <p:nvSpPr>
            <p:cNvPr id="38" name="Freeform 26"/>
            <p:cNvSpPr>
              <a:spLocks noEditPoints="1"/>
            </p:cNvSpPr>
            <p:nvPr/>
          </p:nvSpPr>
          <p:spPr bwMode="auto">
            <a:xfrm>
              <a:off x="3759709" y="3218025"/>
              <a:ext cx="310925" cy="326669"/>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5ABCD2"/>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39" name="组合 38"/>
          <p:cNvGrpSpPr/>
          <p:nvPr/>
        </p:nvGrpSpPr>
        <p:grpSpPr>
          <a:xfrm>
            <a:off x="7394414" y="2222683"/>
            <a:ext cx="3470644" cy="1338299"/>
            <a:chOff x="7394414" y="1915746"/>
            <a:chExt cx="3470644" cy="1338299"/>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40" name="任意多边形 39"/>
            <p:cNvSpPr/>
            <p:nvPr/>
          </p:nvSpPr>
          <p:spPr bwMode="auto">
            <a:xfrm>
              <a:off x="7394414" y="1915746"/>
              <a:ext cx="3470644" cy="901875"/>
            </a:xfrm>
            <a:custGeom>
              <a:gdLst>
                <a:gd fmla="*/ 488326 w 4206923" name="connsiteX0"/>
                <a:gd fmla="*/ 0 h 1479432" name="connsiteY0"/>
                <a:gd fmla="*/ 1002185 w 4206923" name="connsiteX1"/>
                <a:gd fmla="*/ 0 h 1479432" name="connsiteY1"/>
                <a:gd fmla="*/ 1066030 w 4206923" name="connsiteX2"/>
                <a:gd fmla="*/ 0 h 1479432" name="connsiteY2"/>
                <a:gd fmla="*/ 1083181 w 4206923" name="connsiteX3"/>
                <a:gd fmla="*/ 0 h 1479432" name="connsiteY3"/>
                <a:gd fmla="*/ 1168160 w 4206923" name="connsiteX4"/>
                <a:gd fmla="*/ 0 h 1479432" name="connsiteY4"/>
                <a:gd fmla="*/ 1290429 w 4206923" name="connsiteX5"/>
                <a:gd fmla="*/ 0 h 1479432" name="connsiteY5"/>
                <a:gd fmla="*/ 1553727 w 4206923" name="connsiteX6"/>
                <a:gd fmla="*/ 0 h 1479432" name="connsiteY6"/>
                <a:gd fmla="*/ 1611796 w 4206923" name="connsiteX7"/>
                <a:gd fmla="*/ 0 h 1479432" name="connsiteY7"/>
                <a:gd fmla="*/ 1634674 w 4206923" name="connsiteX8"/>
                <a:gd fmla="*/ 0 h 1479432" name="connsiteY8"/>
                <a:gd fmla="*/ 1745864 w 4206923" name="connsiteX9"/>
                <a:gd fmla="*/ 0 h 1479432" name="connsiteY9"/>
                <a:gd fmla="*/ 1836195 w 4206923" name="connsiteX10"/>
                <a:gd fmla="*/ 0 h 1479432" name="connsiteY10"/>
                <a:gd fmla="*/ 1900647 w 4206923" name="connsiteX11"/>
                <a:gd fmla="*/ 0 h 1479432" name="connsiteY11"/>
                <a:gd fmla="*/ 1986524 w 4206923" name="connsiteX12"/>
                <a:gd fmla="*/ 0 h 1479432" name="connsiteY12"/>
                <a:gd fmla="*/ 2099493 w 4206923" name="connsiteX13"/>
                <a:gd fmla="*/ 0 h 1479432" name="connsiteY13"/>
                <a:gd fmla="*/ 2125046 w 4206923" name="connsiteX14"/>
                <a:gd fmla="*/ 0 h 1479432" name="connsiteY14"/>
                <a:gd fmla="*/ 2180440 w 4206923" name="connsiteX15"/>
                <a:gd fmla="*/ 0 h 1479432" name="connsiteY15"/>
                <a:gd fmla="*/ 2291630 w 4206923" name="connsiteX16"/>
                <a:gd fmla="*/ 0 h 1479432" name="connsiteY16"/>
                <a:gd fmla="*/ 2293677 w 4206923" name="connsiteX17"/>
                <a:gd fmla="*/ 0 h 1479432" name="connsiteY17"/>
                <a:gd fmla="*/ 2388345 w 4206923" name="connsiteX18"/>
                <a:gd fmla="*/ 0 h 1479432" name="connsiteY18"/>
                <a:gd fmla="*/ 2446414 w 4206923" name="connsiteX19"/>
                <a:gd fmla="*/ 0 h 1479432" name="connsiteY19"/>
                <a:gd fmla="*/ 2459486 w 4206923" name="connsiteX20"/>
                <a:gd fmla="*/ 0 h 1479432" name="connsiteY20"/>
                <a:gd fmla="*/ 2580482 w 4206923" name="connsiteX21"/>
                <a:gd fmla="*/ 0 h 1479432" name="connsiteY21"/>
                <a:gd fmla="*/ 2670812 w 4206923" name="connsiteX22"/>
                <a:gd fmla="*/ 0 h 1479432" name="connsiteY22"/>
                <a:gd fmla="*/ 2839443 w 4206923" name="connsiteX23"/>
                <a:gd fmla="*/ 0 h 1479432" name="connsiteY23"/>
                <a:gd fmla="*/ 2852814 w 4206923" name="connsiteX24"/>
                <a:gd fmla="*/ 0 h 1479432" name="connsiteY24"/>
                <a:gd fmla="*/ 2960273 w 4206923" name="connsiteX25"/>
                <a:gd fmla="*/ 0 h 1479432" name="connsiteY25"/>
                <a:gd fmla="*/ 3037852 w 4206923" name="connsiteX26"/>
                <a:gd fmla="*/ 0 h 1479432" name="connsiteY26"/>
                <a:gd fmla="*/ 3041269 w 4206923" name="connsiteX27"/>
                <a:gd fmla="*/ 0 h 1479432" name="connsiteY27"/>
                <a:gd fmla="*/ 3077212 w 4206923" name="connsiteX28"/>
                <a:gd fmla="*/ 0 h 1479432" name="connsiteY28"/>
                <a:gd fmla="*/ 3090397 w 4206923" name="connsiteX29"/>
                <a:gd fmla="*/ 0 h 1479432" name="connsiteY29"/>
                <a:gd fmla="*/ 3115626 w 4206923" name="connsiteX30"/>
                <a:gd fmla="*/ 0 h 1479432" name="connsiteY30"/>
                <a:gd fmla="*/ 3126248 w 4206923" name="connsiteX31"/>
                <a:gd fmla="*/ 0 h 1479432" name="connsiteY31"/>
                <a:gd fmla="*/ 3245843 w 4206923" name="connsiteX32"/>
                <a:gd fmla="*/ 0 h 1479432" name="connsiteY32"/>
                <a:gd fmla="*/ 3262250 w 4206923" name="connsiteX33"/>
                <a:gd fmla="*/ 0 h 1479432" name="connsiteY33"/>
                <a:gd fmla="*/ 3366673 w 4206923" name="connsiteX34"/>
                <a:gd fmla="*/ 0 h 1479432" name="connsiteY34"/>
                <a:gd fmla="*/ 3412579 w 4206923" name="connsiteX35"/>
                <a:gd fmla="*/ 0 h 1479432" name="connsiteY35"/>
                <a:gd fmla="*/ 3447669 w 4206923" name="connsiteX36"/>
                <a:gd fmla="*/ 0 h 1479432" name="connsiteY36"/>
                <a:gd fmla="*/ 3496797 w 4206923" name="connsiteX37"/>
                <a:gd fmla="*/ 0 h 1479432" name="connsiteY37"/>
                <a:gd fmla="*/ 3522026 w 4206923" name="connsiteX38"/>
                <a:gd fmla="*/ 0 h 1479432" name="connsiteY38"/>
                <a:gd fmla="*/ 3525549 w 4206923" name="connsiteX39"/>
                <a:gd fmla="*/ 0 h 1479432" name="connsiteY39"/>
                <a:gd fmla="*/ 3532648 w 4206923" name="connsiteX40"/>
                <a:gd fmla="*/ 0 h 1479432" name="connsiteY40"/>
                <a:gd fmla="*/ 3606496 w 4206923" name="connsiteX41"/>
                <a:gd fmla="*/ 0 h 1479432" name="connsiteY41"/>
                <a:gd fmla="*/ 3717686 w 4206923" name="connsiteX42"/>
                <a:gd fmla="*/ 0 h 1479432" name="connsiteY42"/>
                <a:gd fmla="*/ 3848796 w 4206923" name="connsiteX43"/>
                <a:gd fmla="*/ 75308 h 1479432" name="connsiteY43"/>
                <a:gd fmla="*/ 4188713 w 4206923" name="connsiteX44"/>
                <a:gd fmla="*/ 664408 h 1479432" name="connsiteY44"/>
                <a:gd fmla="*/ 4188713 w 4206923" name="connsiteX45"/>
                <a:gd fmla="*/ 815024 h 1479432" name="connsiteY45"/>
                <a:gd fmla="*/ 3848796 w 4206923" name="connsiteX46"/>
                <a:gd fmla="*/ 1404124 h 1479432" name="connsiteY46"/>
                <a:gd fmla="*/ 3717686 w 4206923" name="connsiteX47"/>
                <a:gd fmla="*/ 1479432 h 1479432" name="connsiteY47"/>
                <a:gd fmla="*/ 3532648 w 4206923" name="connsiteX48"/>
                <a:gd fmla="*/ 1479432 h 1479432" name="connsiteY48"/>
                <a:gd fmla="*/ 3126248 w 4206923" name="connsiteX49"/>
                <a:gd fmla="*/ 1479432 h 1479432" name="connsiteY49"/>
                <a:gd fmla="*/ 3037852 w 4206923" name="connsiteX50"/>
                <a:gd fmla="*/ 1479432 h 1479432" name="connsiteY50"/>
                <a:gd fmla="*/ 2852814 w 4206923" name="connsiteX51"/>
                <a:gd fmla="*/ 1479432 h 1479432" name="connsiteY51"/>
                <a:gd fmla="*/ 2580482 w 4206923" name="connsiteX52"/>
                <a:gd fmla="*/ 1479432 h 1479432" name="connsiteY52"/>
                <a:gd fmla="*/ 2446414 w 4206923" name="connsiteX53"/>
                <a:gd fmla="*/ 1479432 h 1479432" name="connsiteY53"/>
                <a:gd fmla="*/ 2291630 w 4206923" name="connsiteX54"/>
                <a:gd fmla="*/ 1479432 h 1479432" name="connsiteY54"/>
                <a:gd fmla="*/ 1900647 w 4206923" name="connsiteX55"/>
                <a:gd fmla="*/ 1479432 h 1479432" name="connsiteY55"/>
                <a:gd fmla="*/ 1745864 w 4206923" name="connsiteX56"/>
                <a:gd fmla="*/ 1479432 h 1479432" name="connsiteY56"/>
                <a:gd fmla="*/ 1611796 w 4206923" name="connsiteX57"/>
                <a:gd fmla="*/ 1479432 h 1479432" name="connsiteY57"/>
                <a:gd fmla="*/ 1168160 w 4206923" name="connsiteX58"/>
                <a:gd fmla="*/ 1479432 h 1479432" name="connsiteY58"/>
                <a:gd fmla="*/ 1066030 w 4206923" name="connsiteX59"/>
                <a:gd fmla="*/ 1479432 h 1479432" name="connsiteY59"/>
                <a:gd fmla="*/ 488326 w 4206923" name="connsiteX60"/>
                <a:gd fmla="*/ 1479432 h 1479432" name="connsiteY60"/>
                <a:gd fmla="*/ 357216 w 4206923" name="connsiteX61"/>
                <a:gd fmla="*/ 1404124 h 1479432" name="connsiteY61"/>
                <a:gd fmla="*/ 17299 w 4206923" name="connsiteX62"/>
                <a:gd fmla="*/ 815024 h 1479432" name="connsiteY62"/>
                <a:gd fmla="*/ 17299 w 4206923" name="connsiteX63"/>
                <a:gd fmla="*/ 664408 h 1479432" name="connsiteY63"/>
                <a:gd fmla="*/ 357216 w 4206923" name="connsiteX64"/>
                <a:gd fmla="*/ 75308 h 1479432" name="connsiteY64"/>
                <a:gd fmla="*/ 488326 w 4206923" name="connsiteX65"/>
                <a:gd fmla="*/ 0 h 1479432"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1479432" w="4206923">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0170C1"/>
              </a:solidFill>
            </a:ln>
            <a:effectLst/>
          </p:spPr>
          <p:txBody>
            <a:bodyPr anchor="t" anchorCtr="0" bIns="34290" compatLnSpc="1" lIns="68580" numCol="1" rIns="68580" tIns="34290" vert="horz" wrap="square">
              <a:prstTxWarp prst="textNoShape">
                <a:avLst/>
              </a:prstTxWarp>
              <a:noAutofit/>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41" name="文本框 40"/>
            <p:cNvSpPr txBox="1"/>
            <p:nvPr/>
          </p:nvSpPr>
          <p:spPr>
            <a:xfrm>
              <a:off x="8223213" y="1930606"/>
              <a:ext cx="4450080" cy="1188720"/>
            </a:xfrm>
            <a:prstGeom prst="rect">
              <a:avLst/>
            </a:prstGeom>
            <a:noFill/>
            <a:effectLst/>
          </p:spPr>
          <p:txBody>
            <a:bodyPr rtlCol="0" wrap="none">
              <a:spAutoFit/>
            </a:bodyPr>
            <a:lstStyle/>
            <a:p>
              <a:pPr>
                <a:buClr>
                  <a:srgbClr val="808080"/>
                </a:buClr>
              </a:pPr>
              <a:r>
                <a:rPr altLang="en-US" lang="zh-CN" smtClean="0" sz="2400">
                  <a:solidFill>
                    <a:srgbClr val="029BAB"/>
                  </a:solidFill>
                  <a:sym typeface="+mn-lt"/>
                </a:rPr>
                <a:t>     输入标题</a:t>
              </a:r>
            </a:p>
            <a:p>
              <a:pPr>
                <a:buClr>
                  <a:srgbClr val="808080"/>
                </a:buClr>
              </a:pPr>
              <a:r>
                <a:rPr altLang="en-US" lang="zh-CN" smtClean="0" sz="2400">
                  <a:solidFill>
                    <a:srgbClr val="029BAB"/>
                  </a:solidFill>
                  <a:sym typeface="+mn-lt"/>
                </a:rPr>
                <a:t>请在这里输入您的主要叙述内容</a:t>
              </a:r>
            </a:p>
            <a:p>
              <a:pPr>
                <a:buClr>
                  <a:srgbClr val="808080"/>
                </a:buClr>
              </a:pPr>
              <a:r>
                <a:rPr altLang="en-US" lang="zh-CN" smtClean="0" sz="2400">
                  <a:solidFill>
                    <a:srgbClr val="029BAB"/>
                  </a:solidFill>
                  <a:sym typeface="+mn-lt"/>
                </a:rPr>
                <a:t>请在这里输入您的主要叙述内容</a:t>
              </a:r>
            </a:p>
          </p:txBody>
        </p:sp>
        <p:sp>
          <p:nvSpPr>
            <p:cNvPr id="42" name="Freeform 48"/>
            <p:cNvSpPr>
              <a:spLocks noEditPoints="1"/>
            </p:cNvSpPr>
            <p:nvPr/>
          </p:nvSpPr>
          <p:spPr bwMode="auto">
            <a:xfrm>
              <a:off x="7674718" y="2169179"/>
              <a:ext cx="370789" cy="354919"/>
            </a:xfrm>
            <a:custGeom>
              <a:gdLst>
                <a:gd fmla="*/ 419 w 628" name="T0"/>
                <a:gd fmla="*/ 232 h 600" name="T1"/>
                <a:gd fmla="*/ 411 w 628" name="T2"/>
                <a:gd fmla="*/ 249 h 600" name="T3"/>
                <a:gd fmla="*/ 408 w 628" name="T4"/>
                <a:gd fmla="*/ 261 h 600" name="T5"/>
                <a:gd fmla="*/ 409 w 628" name="T6"/>
                <a:gd fmla="*/ 283 h 600" name="T7"/>
                <a:gd fmla="*/ 417 w 628" name="T8"/>
                <a:gd fmla="*/ 304 h 600" name="T9"/>
                <a:gd fmla="*/ 424 w 628" name="T10"/>
                <a:gd fmla="*/ 315 h 600" name="T11"/>
                <a:gd fmla="*/ 441 w 628" name="T12"/>
                <a:gd fmla="*/ 330 h 600" name="T13"/>
                <a:gd fmla="*/ 453 w 628" name="T14"/>
                <a:gd fmla="*/ 335 h 600" name="T15"/>
                <a:gd fmla="*/ 478 w 628" name="T16"/>
                <a:gd fmla="*/ 200 h 600" name="T17"/>
                <a:gd fmla="*/ 449 w 628" name="T18"/>
                <a:gd fmla="*/ 206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50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1 w 628" name="T74"/>
                <a:gd fmla="*/ 340 h 600" name="T75"/>
                <a:gd fmla="*/ 186 w 628" name="T76"/>
                <a:gd fmla="*/ 330 h 600" name="T77"/>
                <a:gd fmla="*/ 196 w 628" name="T78"/>
                <a:gd fmla="*/ 323 h 600" name="T79"/>
                <a:gd fmla="*/ 216 w 628" name="T80"/>
                <a:gd fmla="*/ 295 h 600" name="T81"/>
                <a:gd fmla="*/ 219 w 628" name="T82"/>
                <a:gd fmla="*/ 281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1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247CAE"/>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43" name="组合 42"/>
          <p:cNvGrpSpPr/>
          <p:nvPr/>
        </p:nvGrpSpPr>
        <p:grpSpPr>
          <a:xfrm>
            <a:off x="7394414" y="4208333"/>
            <a:ext cx="3470644" cy="1373024"/>
            <a:chOff x="7394414" y="3901396"/>
            <a:chExt cx="3470644" cy="1373024"/>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44" name="任意多边形 43"/>
            <p:cNvSpPr/>
            <p:nvPr/>
          </p:nvSpPr>
          <p:spPr bwMode="auto">
            <a:xfrm>
              <a:off x="7394414" y="3901396"/>
              <a:ext cx="3470644" cy="901875"/>
            </a:xfrm>
            <a:custGeom>
              <a:gdLst>
                <a:gd fmla="*/ 488326 w 4206923" name="connsiteX0"/>
                <a:gd fmla="*/ 0 h 1479432" name="connsiteY0"/>
                <a:gd fmla="*/ 1002185 w 4206923" name="connsiteX1"/>
                <a:gd fmla="*/ 0 h 1479432" name="connsiteY1"/>
                <a:gd fmla="*/ 1066030 w 4206923" name="connsiteX2"/>
                <a:gd fmla="*/ 0 h 1479432" name="connsiteY2"/>
                <a:gd fmla="*/ 1083181 w 4206923" name="connsiteX3"/>
                <a:gd fmla="*/ 0 h 1479432" name="connsiteY3"/>
                <a:gd fmla="*/ 1168160 w 4206923" name="connsiteX4"/>
                <a:gd fmla="*/ 0 h 1479432" name="connsiteY4"/>
                <a:gd fmla="*/ 1290429 w 4206923" name="connsiteX5"/>
                <a:gd fmla="*/ 0 h 1479432" name="connsiteY5"/>
                <a:gd fmla="*/ 1553727 w 4206923" name="connsiteX6"/>
                <a:gd fmla="*/ 0 h 1479432" name="connsiteY6"/>
                <a:gd fmla="*/ 1611796 w 4206923" name="connsiteX7"/>
                <a:gd fmla="*/ 0 h 1479432" name="connsiteY7"/>
                <a:gd fmla="*/ 1634674 w 4206923" name="connsiteX8"/>
                <a:gd fmla="*/ 0 h 1479432" name="connsiteY8"/>
                <a:gd fmla="*/ 1745864 w 4206923" name="connsiteX9"/>
                <a:gd fmla="*/ 0 h 1479432" name="connsiteY9"/>
                <a:gd fmla="*/ 1836195 w 4206923" name="connsiteX10"/>
                <a:gd fmla="*/ 0 h 1479432" name="connsiteY10"/>
                <a:gd fmla="*/ 1900647 w 4206923" name="connsiteX11"/>
                <a:gd fmla="*/ 0 h 1479432" name="connsiteY11"/>
                <a:gd fmla="*/ 1986524 w 4206923" name="connsiteX12"/>
                <a:gd fmla="*/ 0 h 1479432" name="connsiteY12"/>
                <a:gd fmla="*/ 2099493 w 4206923" name="connsiteX13"/>
                <a:gd fmla="*/ 0 h 1479432" name="connsiteY13"/>
                <a:gd fmla="*/ 2125046 w 4206923" name="connsiteX14"/>
                <a:gd fmla="*/ 0 h 1479432" name="connsiteY14"/>
                <a:gd fmla="*/ 2180440 w 4206923" name="connsiteX15"/>
                <a:gd fmla="*/ 0 h 1479432" name="connsiteY15"/>
                <a:gd fmla="*/ 2291630 w 4206923" name="connsiteX16"/>
                <a:gd fmla="*/ 0 h 1479432" name="connsiteY16"/>
                <a:gd fmla="*/ 2293677 w 4206923" name="connsiteX17"/>
                <a:gd fmla="*/ 0 h 1479432" name="connsiteY17"/>
                <a:gd fmla="*/ 2388345 w 4206923" name="connsiteX18"/>
                <a:gd fmla="*/ 0 h 1479432" name="connsiteY18"/>
                <a:gd fmla="*/ 2446414 w 4206923" name="connsiteX19"/>
                <a:gd fmla="*/ 0 h 1479432" name="connsiteY19"/>
                <a:gd fmla="*/ 2459486 w 4206923" name="connsiteX20"/>
                <a:gd fmla="*/ 0 h 1479432" name="connsiteY20"/>
                <a:gd fmla="*/ 2580482 w 4206923" name="connsiteX21"/>
                <a:gd fmla="*/ 0 h 1479432" name="connsiteY21"/>
                <a:gd fmla="*/ 2670812 w 4206923" name="connsiteX22"/>
                <a:gd fmla="*/ 0 h 1479432" name="connsiteY22"/>
                <a:gd fmla="*/ 2839443 w 4206923" name="connsiteX23"/>
                <a:gd fmla="*/ 0 h 1479432" name="connsiteY23"/>
                <a:gd fmla="*/ 2852814 w 4206923" name="connsiteX24"/>
                <a:gd fmla="*/ 0 h 1479432" name="connsiteY24"/>
                <a:gd fmla="*/ 2960273 w 4206923" name="connsiteX25"/>
                <a:gd fmla="*/ 0 h 1479432" name="connsiteY25"/>
                <a:gd fmla="*/ 3037852 w 4206923" name="connsiteX26"/>
                <a:gd fmla="*/ 0 h 1479432" name="connsiteY26"/>
                <a:gd fmla="*/ 3041269 w 4206923" name="connsiteX27"/>
                <a:gd fmla="*/ 0 h 1479432" name="connsiteY27"/>
                <a:gd fmla="*/ 3077212 w 4206923" name="connsiteX28"/>
                <a:gd fmla="*/ 0 h 1479432" name="connsiteY28"/>
                <a:gd fmla="*/ 3090397 w 4206923" name="connsiteX29"/>
                <a:gd fmla="*/ 0 h 1479432" name="connsiteY29"/>
                <a:gd fmla="*/ 3115626 w 4206923" name="connsiteX30"/>
                <a:gd fmla="*/ 0 h 1479432" name="connsiteY30"/>
                <a:gd fmla="*/ 3126248 w 4206923" name="connsiteX31"/>
                <a:gd fmla="*/ 0 h 1479432" name="connsiteY31"/>
                <a:gd fmla="*/ 3245843 w 4206923" name="connsiteX32"/>
                <a:gd fmla="*/ 0 h 1479432" name="connsiteY32"/>
                <a:gd fmla="*/ 3262250 w 4206923" name="connsiteX33"/>
                <a:gd fmla="*/ 0 h 1479432" name="connsiteY33"/>
                <a:gd fmla="*/ 3366673 w 4206923" name="connsiteX34"/>
                <a:gd fmla="*/ 0 h 1479432" name="connsiteY34"/>
                <a:gd fmla="*/ 3412579 w 4206923" name="connsiteX35"/>
                <a:gd fmla="*/ 0 h 1479432" name="connsiteY35"/>
                <a:gd fmla="*/ 3447669 w 4206923" name="connsiteX36"/>
                <a:gd fmla="*/ 0 h 1479432" name="connsiteY36"/>
                <a:gd fmla="*/ 3496797 w 4206923" name="connsiteX37"/>
                <a:gd fmla="*/ 0 h 1479432" name="connsiteY37"/>
                <a:gd fmla="*/ 3522026 w 4206923" name="connsiteX38"/>
                <a:gd fmla="*/ 0 h 1479432" name="connsiteY38"/>
                <a:gd fmla="*/ 3525549 w 4206923" name="connsiteX39"/>
                <a:gd fmla="*/ 0 h 1479432" name="connsiteY39"/>
                <a:gd fmla="*/ 3532648 w 4206923" name="connsiteX40"/>
                <a:gd fmla="*/ 0 h 1479432" name="connsiteY40"/>
                <a:gd fmla="*/ 3606496 w 4206923" name="connsiteX41"/>
                <a:gd fmla="*/ 0 h 1479432" name="connsiteY41"/>
                <a:gd fmla="*/ 3717686 w 4206923" name="connsiteX42"/>
                <a:gd fmla="*/ 0 h 1479432" name="connsiteY42"/>
                <a:gd fmla="*/ 3848796 w 4206923" name="connsiteX43"/>
                <a:gd fmla="*/ 75308 h 1479432" name="connsiteY43"/>
                <a:gd fmla="*/ 4188713 w 4206923" name="connsiteX44"/>
                <a:gd fmla="*/ 664408 h 1479432" name="connsiteY44"/>
                <a:gd fmla="*/ 4188713 w 4206923" name="connsiteX45"/>
                <a:gd fmla="*/ 815024 h 1479432" name="connsiteY45"/>
                <a:gd fmla="*/ 3848796 w 4206923" name="connsiteX46"/>
                <a:gd fmla="*/ 1404124 h 1479432" name="connsiteY46"/>
                <a:gd fmla="*/ 3717686 w 4206923" name="connsiteX47"/>
                <a:gd fmla="*/ 1479432 h 1479432" name="connsiteY47"/>
                <a:gd fmla="*/ 3532648 w 4206923" name="connsiteX48"/>
                <a:gd fmla="*/ 1479432 h 1479432" name="connsiteY48"/>
                <a:gd fmla="*/ 3126248 w 4206923" name="connsiteX49"/>
                <a:gd fmla="*/ 1479432 h 1479432" name="connsiteY49"/>
                <a:gd fmla="*/ 3037852 w 4206923" name="connsiteX50"/>
                <a:gd fmla="*/ 1479432 h 1479432" name="connsiteY50"/>
                <a:gd fmla="*/ 2852814 w 4206923" name="connsiteX51"/>
                <a:gd fmla="*/ 1479432 h 1479432" name="connsiteY51"/>
                <a:gd fmla="*/ 2580482 w 4206923" name="connsiteX52"/>
                <a:gd fmla="*/ 1479432 h 1479432" name="connsiteY52"/>
                <a:gd fmla="*/ 2446414 w 4206923" name="connsiteX53"/>
                <a:gd fmla="*/ 1479432 h 1479432" name="connsiteY53"/>
                <a:gd fmla="*/ 2291630 w 4206923" name="connsiteX54"/>
                <a:gd fmla="*/ 1479432 h 1479432" name="connsiteY54"/>
                <a:gd fmla="*/ 1900647 w 4206923" name="connsiteX55"/>
                <a:gd fmla="*/ 1479432 h 1479432" name="connsiteY55"/>
                <a:gd fmla="*/ 1745864 w 4206923" name="connsiteX56"/>
                <a:gd fmla="*/ 1479432 h 1479432" name="connsiteY56"/>
                <a:gd fmla="*/ 1611796 w 4206923" name="connsiteX57"/>
                <a:gd fmla="*/ 1479432 h 1479432" name="connsiteY57"/>
                <a:gd fmla="*/ 1168160 w 4206923" name="connsiteX58"/>
                <a:gd fmla="*/ 1479432 h 1479432" name="connsiteY58"/>
                <a:gd fmla="*/ 1066030 w 4206923" name="connsiteX59"/>
                <a:gd fmla="*/ 1479432 h 1479432" name="connsiteY59"/>
                <a:gd fmla="*/ 488326 w 4206923" name="connsiteX60"/>
                <a:gd fmla="*/ 1479432 h 1479432" name="connsiteY60"/>
                <a:gd fmla="*/ 357216 w 4206923" name="connsiteX61"/>
                <a:gd fmla="*/ 1404124 h 1479432" name="connsiteY61"/>
                <a:gd fmla="*/ 17299 w 4206923" name="connsiteX62"/>
                <a:gd fmla="*/ 815024 h 1479432" name="connsiteY62"/>
                <a:gd fmla="*/ 17299 w 4206923" name="connsiteX63"/>
                <a:gd fmla="*/ 664408 h 1479432" name="connsiteY63"/>
                <a:gd fmla="*/ 357216 w 4206923" name="connsiteX64"/>
                <a:gd fmla="*/ 75308 h 1479432" name="connsiteY64"/>
                <a:gd fmla="*/ 488326 w 4206923" name="connsiteX65"/>
                <a:gd fmla="*/ 0 h 1479432"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1479432" w="4206923">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0170C1"/>
              </a:solidFill>
            </a:ln>
            <a:effectLst/>
          </p:spPr>
          <p:txBody>
            <a:bodyPr anchor="t" anchorCtr="0" bIns="34290" compatLnSpc="1" lIns="68580" numCol="1" rIns="68580" tIns="34290" vert="horz" wrap="square">
              <a:prstTxWarp prst="textNoShape">
                <a:avLst/>
              </a:prstTxWarp>
              <a:noAutofit/>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45" name="文本框 44"/>
            <p:cNvSpPr txBox="1"/>
            <p:nvPr/>
          </p:nvSpPr>
          <p:spPr>
            <a:xfrm>
              <a:off x="8223213" y="3950981"/>
              <a:ext cx="4450080" cy="1188720"/>
            </a:xfrm>
            <a:prstGeom prst="rect">
              <a:avLst/>
            </a:prstGeom>
            <a:noFill/>
            <a:effectLst/>
          </p:spPr>
          <p:txBody>
            <a:bodyPr rtlCol="0" wrap="none">
              <a:spAutoFit/>
            </a:bodyPr>
            <a:lstStyle/>
            <a:p>
              <a:pPr>
                <a:buClr>
                  <a:srgbClr val="808080"/>
                </a:buClr>
              </a:pPr>
              <a:r>
                <a:rPr altLang="en-US" lang="zh-CN" smtClean="0" sz="2400">
                  <a:solidFill>
                    <a:srgbClr val="029BAB"/>
                  </a:solidFill>
                  <a:sym typeface="+mn-lt"/>
                </a:rPr>
                <a:t>      输入标题</a:t>
              </a:r>
            </a:p>
            <a:p>
              <a:pPr>
                <a:buClr>
                  <a:srgbClr val="808080"/>
                </a:buClr>
              </a:pPr>
              <a:r>
                <a:rPr altLang="en-US" lang="zh-CN" smtClean="0" sz="2400">
                  <a:solidFill>
                    <a:srgbClr val="029BAB"/>
                  </a:solidFill>
                  <a:sym typeface="+mn-lt"/>
                </a:rPr>
                <a:t>请在这里输入您的主要叙述内容</a:t>
              </a:r>
            </a:p>
            <a:p>
              <a:pPr>
                <a:buClr>
                  <a:srgbClr val="808080"/>
                </a:buClr>
              </a:pPr>
              <a:r>
                <a:rPr altLang="en-US" lang="zh-CN" smtClean="0" sz="2400">
                  <a:solidFill>
                    <a:srgbClr val="029BAB"/>
                  </a:solidFill>
                  <a:sym typeface="+mn-lt"/>
                </a:rPr>
                <a:t>请在这里输入您的主要叙述内容</a:t>
              </a:r>
            </a:p>
          </p:txBody>
        </p:sp>
        <p:sp>
          <p:nvSpPr>
            <p:cNvPr id="46" name="Freeform 31"/>
            <p:cNvSpPr>
              <a:spLocks noEditPoints="1"/>
            </p:cNvSpPr>
            <p:nvPr/>
          </p:nvSpPr>
          <p:spPr bwMode="auto">
            <a:xfrm>
              <a:off x="7717278" y="4213696"/>
              <a:ext cx="285667" cy="359248"/>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7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2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1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247CAE"/>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47" name="组合 46"/>
          <p:cNvGrpSpPr/>
          <p:nvPr/>
        </p:nvGrpSpPr>
        <p:grpSpPr>
          <a:xfrm>
            <a:off x="929622" y="5219733"/>
            <a:ext cx="3470644" cy="1383088"/>
            <a:chOff x="929622" y="4912796"/>
            <a:chExt cx="3470644" cy="1383088"/>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48" name="任意多边形 47"/>
            <p:cNvSpPr/>
            <p:nvPr/>
          </p:nvSpPr>
          <p:spPr bwMode="auto">
            <a:xfrm>
              <a:off x="929622" y="4912796"/>
              <a:ext cx="3470644" cy="901875"/>
            </a:xfrm>
            <a:custGeom>
              <a:gdLst>
                <a:gd fmla="*/ 488326 w 4206923" name="connsiteX0"/>
                <a:gd fmla="*/ 0 h 1479432" name="connsiteY0"/>
                <a:gd fmla="*/ 1002185 w 4206923" name="connsiteX1"/>
                <a:gd fmla="*/ 0 h 1479432" name="connsiteY1"/>
                <a:gd fmla="*/ 1066030 w 4206923" name="connsiteX2"/>
                <a:gd fmla="*/ 0 h 1479432" name="connsiteY2"/>
                <a:gd fmla="*/ 1083181 w 4206923" name="connsiteX3"/>
                <a:gd fmla="*/ 0 h 1479432" name="connsiteY3"/>
                <a:gd fmla="*/ 1168160 w 4206923" name="connsiteX4"/>
                <a:gd fmla="*/ 0 h 1479432" name="connsiteY4"/>
                <a:gd fmla="*/ 1290429 w 4206923" name="connsiteX5"/>
                <a:gd fmla="*/ 0 h 1479432" name="connsiteY5"/>
                <a:gd fmla="*/ 1553727 w 4206923" name="connsiteX6"/>
                <a:gd fmla="*/ 0 h 1479432" name="connsiteY6"/>
                <a:gd fmla="*/ 1611796 w 4206923" name="connsiteX7"/>
                <a:gd fmla="*/ 0 h 1479432" name="connsiteY7"/>
                <a:gd fmla="*/ 1634674 w 4206923" name="connsiteX8"/>
                <a:gd fmla="*/ 0 h 1479432" name="connsiteY8"/>
                <a:gd fmla="*/ 1745864 w 4206923" name="connsiteX9"/>
                <a:gd fmla="*/ 0 h 1479432" name="connsiteY9"/>
                <a:gd fmla="*/ 1836195 w 4206923" name="connsiteX10"/>
                <a:gd fmla="*/ 0 h 1479432" name="connsiteY10"/>
                <a:gd fmla="*/ 1900647 w 4206923" name="connsiteX11"/>
                <a:gd fmla="*/ 0 h 1479432" name="connsiteY11"/>
                <a:gd fmla="*/ 1986524 w 4206923" name="connsiteX12"/>
                <a:gd fmla="*/ 0 h 1479432" name="connsiteY12"/>
                <a:gd fmla="*/ 2099493 w 4206923" name="connsiteX13"/>
                <a:gd fmla="*/ 0 h 1479432" name="connsiteY13"/>
                <a:gd fmla="*/ 2125046 w 4206923" name="connsiteX14"/>
                <a:gd fmla="*/ 0 h 1479432" name="connsiteY14"/>
                <a:gd fmla="*/ 2180440 w 4206923" name="connsiteX15"/>
                <a:gd fmla="*/ 0 h 1479432" name="connsiteY15"/>
                <a:gd fmla="*/ 2291630 w 4206923" name="connsiteX16"/>
                <a:gd fmla="*/ 0 h 1479432" name="connsiteY16"/>
                <a:gd fmla="*/ 2293677 w 4206923" name="connsiteX17"/>
                <a:gd fmla="*/ 0 h 1479432" name="connsiteY17"/>
                <a:gd fmla="*/ 2388345 w 4206923" name="connsiteX18"/>
                <a:gd fmla="*/ 0 h 1479432" name="connsiteY18"/>
                <a:gd fmla="*/ 2446414 w 4206923" name="connsiteX19"/>
                <a:gd fmla="*/ 0 h 1479432" name="connsiteY19"/>
                <a:gd fmla="*/ 2459486 w 4206923" name="connsiteX20"/>
                <a:gd fmla="*/ 0 h 1479432" name="connsiteY20"/>
                <a:gd fmla="*/ 2580482 w 4206923" name="connsiteX21"/>
                <a:gd fmla="*/ 0 h 1479432" name="connsiteY21"/>
                <a:gd fmla="*/ 2670812 w 4206923" name="connsiteX22"/>
                <a:gd fmla="*/ 0 h 1479432" name="connsiteY22"/>
                <a:gd fmla="*/ 2839443 w 4206923" name="connsiteX23"/>
                <a:gd fmla="*/ 0 h 1479432" name="connsiteY23"/>
                <a:gd fmla="*/ 2852814 w 4206923" name="connsiteX24"/>
                <a:gd fmla="*/ 0 h 1479432" name="connsiteY24"/>
                <a:gd fmla="*/ 2960273 w 4206923" name="connsiteX25"/>
                <a:gd fmla="*/ 0 h 1479432" name="connsiteY25"/>
                <a:gd fmla="*/ 3037852 w 4206923" name="connsiteX26"/>
                <a:gd fmla="*/ 0 h 1479432" name="connsiteY26"/>
                <a:gd fmla="*/ 3041269 w 4206923" name="connsiteX27"/>
                <a:gd fmla="*/ 0 h 1479432" name="connsiteY27"/>
                <a:gd fmla="*/ 3077212 w 4206923" name="connsiteX28"/>
                <a:gd fmla="*/ 0 h 1479432" name="connsiteY28"/>
                <a:gd fmla="*/ 3090397 w 4206923" name="connsiteX29"/>
                <a:gd fmla="*/ 0 h 1479432" name="connsiteY29"/>
                <a:gd fmla="*/ 3115626 w 4206923" name="connsiteX30"/>
                <a:gd fmla="*/ 0 h 1479432" name="connsiteY30"/>
                <a:gd fmla="*/ 3126248 w 4206923" name="connsiteX31"/>
                <a:gd fmla="*/ 0 h 1479432" name="connsiteY31"/>
                <a:gd fmla="*/ 3245843 w 4206923" name="connsiteX32"/>
                <a:gd fmla="*/ 0 h 1479432" name="connsiteY32"/>
                <a:gd fmla="*/ 3262250 w 4206923" name="connsiteX33"/>
                <a:gd fmla="*/ 0 h 1479432" name="connsiteY33"/>
                <a:gd fmla="*/ 3366673 w 4206923" name="connsiteX34"/>
                <a:gd fmla="*/ 0 h 1479432" name="connsiteY34"/>
                <a:gd fmla="*/ 3412579 w 4206923" name="connsiteX35"/>
                <a:gd fmla="*/ 0 h 1479432" name="connsiteY35"/>
                <a:gd fmla="*/ 3447669 w 4206923" name="connsiteX36"/>
                <a:gd fmla="*/ 0 h 1479432" name="connsiteY36"/>
                <a:gd fmla="*/ 3496797 w 4206923" name="connsiteX37"/>
                <a:gd fmla="*/ 0 h 1479432" name="connsiteY37"/>
                <a:gd fmla="*/ 3522026 w 4206923" name="connsiteX38"/>
                <a:gd fmla="*/ 0 h 1479432" name="connsiteY38"/>
                <a:gd fmla="*/ 3525549 w 4206923" name="connsiteX39"/>
                <a:gd fmla="*/ 0 h 1479432" name="connsiteY39"/>
                <a:gd fmla="*/ 3532648 w 4206923" name="connsiteX40"/>
                <a:gd fmla="*/ 0 h 1479432" name="connsiteY40"/>
                <a:gd fmla="*/ 3606496 w 4206923" name="connsiteX41"/>
                <a:gd fmla="*/ 0 h 1479432" name="connsiteY41"/>
                <a:gd fmla="*/ 3717686 w 4206923" name="connsiteX42"/>
                <a:gd fmla="*/ 0 h 1479432" name="connsiteY42"/>
                <a:gd fmla="*/ 3848796 w 4206923" name="connsiteX43"/>
                <a:gd fmla="*/ 75308 h 1479432" name="connsiteY43"/>
                <a:gd fmla="*/ 4188713 w 4206923" name="connsiteX44"/>
                <a:gd fmla="*/ 664408 h 1479432" name="connsiteY44"/>
                <a:gd fmla="*/ 4188713 w 4206923" name="connsiteX45"/>
                <a:gd fmla="*/ 815024 h 1479432" name="connsiteY45"/>
                <a:gd fmla="*/ 3848796 w 4206923" name="connsiteX46"/>
                <a:gd fmla="*/ 1404124 h 1479432" name="connsiteY46"/>
                <a:gd fmla="*/ 3717686 w 4206923" name="connsiteX47"/>
                <a:gd fmla="*/ 1479432 h 1479432" name="connsiteY47"/>
                <a:gd fmla="*/ 3532648 w 4206923" name="connsiteX48"/>
                <a:gd fmla="*/ 1479432 h 1479432" name="connsiteY48"/>
                <a:gd fmla="*/ 3126248 w 4206923" name="connsiteX49"/>
                <a:gd fmla="*/ 1479432 h 1479432" name="connsiteY49"/>
                <a:gd fmla="*/ 3037852 w 4206923" name="connsiteX50"/>
                <a:gd fmla="*/ 1479432 h 1479432" name="connsiteY50"/>
                <a:gd fmla="*/ 2852814 w 4206923" name="connsiteX51"/>
                <a:gd fmla="*/ 1479432 h 1479432" name="connsiteY51"/>
                <a:gd fmla="*/ 2580482 w 4206923" name="connsiteX52"/>
                <a:gd fmla="*/ 1479432 h 1479432" name="connsiteY52"/>
                <a:gd fmla="*/ 2446414 w 4206923" name="connsiteX53"/>
                <a:gd fmla="*/ 1479432 h 1479432" name="connsiteY53"/>
                <a:gd fmla="*/ 2291630 w 4206923" name="connsiteX54"/>
                <a:gd fmla="*/ 1479432 h 1479432" name="connsiteY54"/>
                <a:gd fmla="*/ 1900647 w 4206923" name="connsiteX55"/>
                <a:gd fmla="*/ 1479432 h 1479432" name="connsiteY55"/>
                <a:gd fmla="*/ 1745864 w 4206923" name="connsiteX56"/>
                <a:gd fmla="*/ 1479432 h 1479432" name="connsiteY56"/>
                <a:gd fmla="*/ 1611796 w 4206923" name="connsiteX57"/>
                <a:gd fmla="*/ 1479432 h 1479432" name="connsiteY57"/>
                <a:gd fmla="*/ 1168160 w 4206923" name="connsiteX58"/>
                <a:gd fmla="*/ 1479432 h 1479432" name="connsiteY58"/>
                <a:gd fmla="*/ 1066030 w 4206923" name="connsiteX59"/>
                <a:gd fmla="*/ 1479432 h 1479432" name="connsiteY59"/>
                <a:gd fmla="*/ 488326 w 4206923" name="connsiteX60"/>
                <a:gd fmla="*/ 1479432 h 1479432" name="connsiteY60"/>
                <a:gd fmla="*/ 357216 w 4206923" name="connsiteX61"/>
                <a:gd fmla="*/ 1404124 h 1479432" name="connsiteY61"/>
                <a:gd fmla="*/ 17299 w 4206923" name="connsiteX62"/>
                <a:gd fmla="*/ 815024 h 1479432" name="connsiteY62"/>
                <a:gd fmla="*/ 17299 w 4206923" name="connsiteX63"/>
                <a:gd fmla="*/ 664408 h 1479432" name="connsiteY63"/>
                <a:gd fmla="*/ 357216 w 4206923" name="connsiteX64"/>
                <a:gd fmla="*/ 75308 h 1479432" name="connsiteY64"/>
                <a:gd fmla="*/ 488326 w 4206923" name="connsiteX65"/>
                <a:gd fmla="*/ 0 h 1479432"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1479432" w="4206923">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noFill/>
            <a:ln w="19050">
              <a:solidFill>
                <a:srgbClr val="5ABCD2"/>
              </a:solidFill>
            </a:ln>
            <a:effectLst/>
          </p:spPr>
          <p:txBody>
            <a:bodyPr anchor="t" anchorCtr="0" bIns="34290" compatLnSpc="1" lIns="68580" numCol="1" rIns="68580" tIns="34290" vert="horz" wrap="square">
              <a:prstTxWarp prst="textNoShape">
                <a:avLst/>
              </a:prstTxWarp>
              <a:noAutofit/>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49" name="文本框 48"/>
            <p:cNvSpPr txBox="1"/>
            <p:nvPr/>
          </p:nvSpPr>
          <p:spPr>
            <a:xfrm>
              <a:off x="1288375" y="4972445"/>
              <a:ext cx="4450080" cy="1188720"/>
            </a:xfrm>
            <a:prstGeom prst="rect">
              <a:avLst/>
            </a:prstGeom>
            <a:noFill/>
            <a:effectLst/>
          </p:spPr>
          <p:txBody>
            <a:bodyPr rtlCol="0" wrap="none">
              <a:spAutoFit/>
            </a:bodyPr>
            <a:lstStyle/>
            <a:p>
              <a:pPr>
                <a:buClr>
                  <a:srgbClr val="0298A8"/>
                </a:buClr>
              </a:pPr>
              <a:r>
                <a:rPr altLang="en-US" lang="zh-CN" smtClean="0" sz="2400">
                  <a:solidFill>
                    <a:prstClr val="white">
                      <a:lumMod val="50000"/>
                    </a:prstClr>
                  </a:solidFill>
                  <a:sym typeface="+mn-lt"/>
                </a:rPr>
                <a:t>      输入标题</a:t>
              </a:r>
            </a:p>
            <a:p>
              <a:pPr>
                <a:buClr>
                  <a:srgbClr val="0298A8"/>
                </a:buClr>
              </a:pPr>
              <a:r>
                <a:rPr altLang="en-US" lang="zh-CN" smtClean="0" sz="2400">
                  <a:solidFill>
                    <a:prstClr val="white">
                      <a:lumMod val="50000"/>
                    </a:prstClr>
                  </a:solidFill>
                  <a:sym typeface="+mn-lt"/>
                </a:rPr>
                <a:t>请在这里输入您的主要叙述内容</a:t>
              </a:r>
            </a:p>
            <a:p>
              <a:pPr>
                <a:buClr>
                  <a:srgbClr val="0298A8"/>
                </a:buClr>
              </a:pPr>
              <a:r>
                <a:rPr altLang="en-US" lang="zh-CN" smtClean="0" sz="2400">
                  <a:solidFill>
                    <a:prstClr val="white">
                      <a:lumMod val="50000"/>
                    </a:prstClr>
                  </a:solidFill>
                  <a:sym typeface="+mn-lt"/>
                </a:rPr>
                <a:t>请在这里输入您的主要叙述内容</a:t>
              </a:r>
            </a:p>
          </p:txBody>
        </p:sp>
        <p:sp>
          <p:nvSpPr>
            <p:cNvPr id="50" name="Freeform 16"/>
            <p:cNvSpPr>
              <a:spLocks noEditPoints="1"/>
            </p:cNvSpPr>
            <p:nvPr/>
          </p:nvSpPr>
          <p:spPr bwMode="auto">
            <a:xfrm>
              <a:off x="3724572" y="5208369"/>
              <a:ext cx="420284" cy="335163"/>
            </a:xfrm>
            <a:custGeom>
              <a:gdLst>
                <a:gd fmla="*/ 1238 w 1238" name="T0"/>
                <a:gd fmla="*/ 579 h 986" name="T1"/>
                <a:gd fmla="*/ 424 w 1238" name="T2"/>
                <a:gd fmla="*/ 579 h 986" name="T3"/>
                <a:gd fmla="*/ 443 w 1238" name="T4"/>
                <a:gd fmla="*/ 209 h 986" name="T5"/>
                <a:gd fmla="*/ 357 w 1238" name="T6"/>
                <a:gd fmla="*/ 223 h 986" name="T7"/>
                <a:gd fmla="*/ 329 w 1238" name="T8"/>
                <a:gd fmla="*/ 254 h 986" name="T9"/>
                <a:gd fmla="*/ 441 w 1238" name="T10"/>
                <a:gd fmla="*/ 316 h 986" name="T11"/>
                <a:gd fmla="*/ 311 w 1238" name="T12"/>
                <a:gd fmla="*/ 0 h 986" name="T13"/>
                <a:gd fmla="*/ 311 w 1238" name="T14"/>
                <a:gd fmla="*/ 620 h 986" name="T15"/>
                <a:gd fmla="*/ 367 w 1238" name="T16"/>
                <a:gd fmla="*/ 550 h 986" name="T17"/>
                <a:gd fmla="*/ 329 w 1238" name="T18"/>
                <a:gd fmla="*/ 473 h 986" name="T19"/>
                <a:gd fmla="*/ 295 w 1238" name="T20"/>
                <a:gd fmla="*/ 516 h 986" name="T21"/>
                <a:gd fmla="*/ 168 w 1238" name="T22"/>
                <a:gd fmla="*/ 370 h 986" name="T23"/>
                <a:gd fmla="*/ 295 w 1238" name="T24"/>
                <a:gd fmla="*/ 410 h 986" name="T25"/>
                <a:gd fmla="*/ 229 w 1238" name="T26"/>
                <a:gd fmla="*/ 307 h 986" name="T27"/>
                <a:gd fmla="*/ 295 w 1238" name="T28"/>
                <a:gd fmla="*/ 127 h 986" name="T29"/>
                <a:gd fmla="*/ 329 w 1238" name="T30"/>
                <a:gd fmla="*/ 104 h 986" name="T31"/>
                <a:gd fmla="*/ 443 w 1238" name="T32"/>
                <a:gd fmla="*/ 209 h 986" name="T33"/>
                <a:gd fmla="*/ 295 w 1238" name="T34"/>
                <a:gd fmla="*/ 186 h 986" name="T35"/>
                <a:gd fmla="*/ 295 w 1238" name="T36"/>
                <a:gd fmla="*/ 245 h 986" name="T37"/>
                <a:gd fmla="*/ 329 w 1238" name="T38"/>
                <a:gd fmla="*/ 413 h 986" name="T39"/>
                <a:gd fmla="*/ 357 w 1238" name="T40"/>
                <a:gd fmla="*/ 398 h 986" name="T41"/>
                <a:gd fmla="*/ 359 w 1238" name="T42"/>
                <a:gd fmla="*/ 356 h 986" name="T43"/>
                <a:gd fmla="*/ 329 w 1238" name="T44"/>
                <a:gd fmla="*/ 413 h 986" name="T45"/>
                <a:gd fmla="*/ 854 w 1238" name="T46"/>
                <a:gd fmla="*/ 713 h 986" name="T47"/>
                <a:gd fmla="*/ 904 w 1238" name="T48"/>
                <a:gd fmla="*/ 665 h 986" name="T49"/>
                <a:gd fmla="*/ 854 w 1238" name="T50"/>
                <a:gd fmla="*/ 617 h 986" name="T51"/>
                <a:gd fmla="*/ 810 w 1238" name="T52"/>
                <a:gd fmla="*/ 416 h 986" name="T53"/>
                <a:gd fmla="*/ 784 w 1238" name="T54"/>
                <a:gd fmla="*/ 477 h 986" name="T55"/>
                <a:gd fmla="*/ 810 w 1238" name="T56"/>
                <a:gd fmla="*/ 416 h 986" name="T57"/>
                <a:gd fmla="*/ 1004 w 1238" name="T58"/>
                <a:gd fmla="*/ 447 h 986" name="T59"/>
                <a:gd fmla="*/ 854 w 1238" name="T60"/>
                <a:gd fmla="*/ 418 h 986" name="T61"/>
                <a:gd fmla="*/ 977 w 1238" name="T62"/>
                <a:gd fmla="*/ 557 h 986" name="T63"/>
                <a:gd fmla="*/ 854 w 1238" name="T64"/>
                <a:gd fmla="*/ 792 h 986" name="T65"/>
                <a:gd fmla="*/ 810 w 1238" name="T66"/>
                <a:gd fmla="*/ 849 h 986" name="T67"/>
                <a:gd fmla="*/ 643 w 1238" name="T68"/>
                <a:gd fmla="*/ 658 h 986" name="T69"/>
                <a:gd fmla="*/ 810 w 1238" name="T70"/>
                <a:gd fmla="*/ 710 h 986" name="T71"/>
                <a:gd fmla="*/ 724 w 1238" name="T72"/>
                <a:gd fmla="*/ 575 h 986" name="T73"/>
                <a:gd fmla="*/ 810 w 1238" name="T74"/>
                <a:gd fmla="*/ 339 h 986" name="T75"/>
                <a:gd fmla="*/ 854 w 1238" name="T76"/>
                <a:gd fmla="*/ 309 h 986" name="T77"/>
                <a:gd fmla="*/ 1004 w 1238" name="T78"/>
                <a:gd fmla="*/ 447 h 98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85" w="1238">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5ABCD2"/>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51" name="文本框 50"/>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747610065"/>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750" fill="hold" id="7"/>
                                        <p:tgtEl>
                                          <p:spTgt spid="11"/>
                                        </p:tgtEl>
                                        <p:attrNameLst>
                                          <p:attrName>ppt_w</p:attrName>
                                        </p:attrNameLst>
                                      </p:cBhvr>
                                      <p:tavLst>
                                        <p:tav tm="0">
                                          <p:val>
                                            <p:fltVal val="0"/>
                                          </p:val>
                                        </p:tav>
                                        <p:tav tm="100000">
                                          <p:val>
                                            <p:strVal val="#ppt_w"/>
                                          </p:val>
                                        </p:tav>
                                      </p:tavLst>
                                    </p:anim>
                                    <p:anim calcmode="lin" valueType="num">
                                      <p:cBhvr>
                                        <p:cTn dur="750" fill="hold" id="8"/>
                                        <p:tgtEl>
                                          <p:spTgt spid="11"/>
                                        </p:tgtEl>
                                        <p:attrNameLst>
                                          <p:attrName>ppt_h</p:attrName>
                                        </p:attrNameLst>
                                      </p:cBhvr>
                                      <p:tavLst>
                                        <p:tav tm="0">
                                          <p:val>
                                            <p:fltVal val="0"/>
                                          </p:val>
                                        </p:tav>
                                        <p:tav tm="100000">
                                          <p:val>
                                            <p:strVal val="#ppt_h"/>
                                          </p:val>
                                        </p:tav>
                                      </p:tavLst>
                                    </p:anim>
                                    <p:animEffect filter="fade" transition="in">
                                      <p:cBhvr>
                                        <p:cTn dur="750" id="9"/>
                                        <p:tgtEl>
                                          <p:spTgt spid="11"/>
                                        </p:tgtEl>
                                      </p:cBhvr>
                                    </p:animEffect>
                                  </p:childTnLst>
                                </p:cTn>
                              </p:par>
                            </p:childTnLst>
                          </p:cTn>
                        </p:par>
                        <p:par>
                          <p:cTn fill="hold" id="10" nodeType="afterGroup">
                            <p:stCondLst>
                              <p:cond delay="750"/>
                            </p:stCondLst>
                            <p:childTnLst>
                              <p:par>
                                <p:cTn decel="36000" fill="hold" id="11" nodeType="afterEffect" presetClass="entr" presetID="2" presetSubtype="2">
                                  <p:stCondLst>
                                    <p:cond delay="0"/>
                                  </p:stCondLst>
                                  <p:childTnLst>
                                    <p:set>
                                      <p:cBhvr>
                                        <p:cTn dur="1" fill="hold" id="12">
                                          <p:stCondLst>
                                            <p:cond delay="0"/>
                                          </p:stCondLst>
                                        </p:cTn>
                                        <p:tgtEl>
                                          <p:spTgt spid="39"/>
                                        </p:tgtEl>
                                        <p:attrNameLst>
                                          <p:attrName>style.visibility</p:attrName>
                                        </p:attrNameLst>
                                      </p:cBhvr>
                                      <p:to>
                                        <p:strVal val="visible"/>
                                      </p:to>
                                    </p:set>
                                    <p:anim calcmode="lin" valueType="num">
                                      <p:cBhvr additive="base">
                                        <p:cTn dur="750" fill="hold" id="13"/>
                                        <p:tgtEl>
                                          <p:spTgt spid="39"/>
                                        </p:tgtEl>
                                        <p:attrNameLst>
                                          <p:attrName>ppt_x</p:attrName>
                                        </p:attrNameLst>
                                      </p:cBhvr>
                                      <p:tavLst>
                                        <p:tav tm="0">
                                          <p:val>
                                            <p:strVal val="1+#ppt_w/2"/>
                                          </p:val>
                                        </p:tav>
                                        <p:tav tm="100000">
                                          <p:val>
                                            <p:strVal val="#ppt_x"/>
                                          </p:val>
                                        </p:tav>
                                      </p:tavLst>
                                    </p:anim>
                                    <p:anim calcmode="lin" valueType="num">
                                      <p:cBhvr additive="base">
                                        <p:cTn dur="750" fill="hold" id="14"/>
                                        <p:tgtEl>
                                          <p:spTgt spid="39"/>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id="16" nodeType="afterEffect" presetClass="entr" presetID="53" presetSubtype="0">
                                  <p:stCondLst>
                                    <p:cond delay="0"/>
                                  </p:stCondLst>
                                  <p:childTnLst>
                                    <p:set>
                                      <p:cBhvr>
                                        <p:cTn dur="1" fill="hold" id="17">
                                          <p:stCondLst>
                                            <p:cond delay="0"/>
                                          </p:stCondLst>
                                        </p:cTn>
                                        <p:tgtEl>
                                          <p:spTgt spid="23"/>
                                        </p:tgtEl>
                                        <p:attrNameLst>
                                          <p:attrName>style.visibility</p:attrName>
                                        </p:attrNameLst>
                                      </p:cBhvr>
                                      <p:to>
                                        <p:strVal val="visible"/>
                                      </p:to>
                                    </p:set>
                                    <p:anim calcmode="lin" valueType="num">
                                      <p:cBhvr>
                                        <p:cTn dur="750" fill="hold" id="18"/>
                                        <p:tgtEl>
                                          <p:spTgt spid="23"/>
                                        </p:tgtEl>
                                        <p:attrNameLst>
                                          <p:attrName>ppt_w</p:attrName>
                                        </p:attrNameLst>
                                      </p:cBhvr>
                                      <p:tavLst>
                                        <p:tav tm="0">
                                          <p:val>
                                            <p:fltVal val="0"/>
                                          </p:val>
                                        </p:tav>
                                        <p:tav tm="100000">
                                          <p:val>
                                            <p:strVal val="#ppt_w"/>
                                          </p:val>
                                        </p:tav>
                                      </p:tavLst>
                                    </p:anim>
                                    <p:anim calcmode="lin" valueType="num">
                                      <p:cBhvr>
                                        <p:cTn dur="750" fill="hold" id="19"/>
                                        <p:tgtEl>
                                          <p:spTgt spid="23"/>
                                        </p:tgtEl>
                                        <p:attrNameLst>
                                          <p:attrName>ppt_h</p:attrName>
                                        </p:attrNameLst>
                                      </p:cBhvr>
                                      <p:tavLst>
                                        <p:tav tm="0">
                                          <p:val>
                                            <p:fltVal val="0"/>
                                          </p:val>
                                        </p:tav>
                                        <p:tav tm="100000">
                                          <p:val>
                                            <p:strVal val="#ppt_h"/>
                                          </p:val>
                                        </p:tav>
                                      </p:tavLst>
                                    </p:anim>
                                    <p:animEffect filter="fade" transition="in">
                                      <p:cBhvr>
                                        <p:cTn dur="750" id="20"/>
                                        <p:tgtEl>
                                          <p:spTgt spid="23"/>
                                        </p:tgtEl>
                                      </p:cBhvr>
                                    </p:animEffect>
                                  </p:childTnLst>
                                </p:cTn>
                              </p:par>
                            </p:childTnLst>
                          </p:cTn>
                        </p:par>
                        <p:par>
                          <p:cTn fill="hold" id="21" nodeType="afterGroup">
                            <p:stCondLst>
                              <p:cond delay="2250"/>
                            </p:stCondLst>
                            <p:childTnLst>
                              <p:par>
                                <p:cTn decel="36000" fill="hold" id="22" nodeType="afterEffect" presetClass="entr" presetID="2" presetSubtype="8">
                                  <p:stCondLst>
                                    <p:cond delay="0"/>
                                  </p:stCondLst>
                                  <p:childTnLst>
                                    <p:set>
                                      <p:cBhvr>
                                        <p:cTn dur="1" fill="hold" id="23">
                                          <p:stCondLst>
                                            <p:cond delay="0"/>
                                          </p:stCondLst>
                                        </p:cTn>
                                        <p:tgtEl>
                                          <p:spTgt spid="35"/>
                                        </p:tgtEl>
                                        <p:attrNameLst>
                                          <p:attrName>style.visibility</p:attrName>
                                        </p:attrNameLst>
                                      </p:cBhvr>
                                      <p:to>
                                        <p:strVal val="visible"/>
                                      </p:to>
                                    </p:set>
                                    <p:anim calcmode="lin" valueType="num">
                                      <p:cBhvr additive="base">
                                        <p:cTn dur="750" fill="hold" id="24"/>
                                        <p:tgtEl>
                                          <p:spTgt spid="35"/>
                                        </p:tgtEl>
                                        <p:attrNameLst>
                                          <p:attrName>ppt_x</p:attrName>
                                        </p:attrNameLst>
                                      </p:cBhvr>
                                      <p:tavLst>
                                        <p:tav tm="0">
                                          <p:val>
                                            <p:strVal val="0-#ppt_w/2"/>
                                          </p:val>
                                        </p:tav>
                                        <p:tav tm="100000">
                                          <p:val>
                                            <p:strVal val="#ppt_x"/>
                                          </p:val>
                                        </p:tav>
                                      </p:tavLst>
                                    </p:anim>
                                    <p:anim calcmode="lin" valueType="num">
                                      <p:cBhvr additive="base">
                                        <p:cTn dur="750" fill="hold" id="25"/>
                                        <p:tgtEl>
                                          <p:spTgt spid="35"/>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000"/>
                            </p:stCondLst>
                            <p:childTnLst>
                              <p:par>
                                <p:cTn fill="hold" id="27" nodeType="afterEffect" presetClass="entr" presetID="53" presetSubtype="0">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p:cTn dur="750" fill="hold" id="29"/>
                                        <p:tgtEl>
                                          <p:spTgt spid="17"/>
                                        </p:tgtEl>
                                        <p:attrNameLst>
                                          <p:attrName>ppt_w</p:attrName>
                                        </p:attrNameLst>
                                      </p:cBhvr>
                                      <p:tavLst>
                                        <p:tav tm="0">
                                          <p:val>
                                            <p:fltVal val="0"/>
                                          </p:val>
                                        </p:tav>
                                        <p:tav tm="100000">
                                          <p:val>
                                            <p:strVal val="#ppt_w"/>
                                          </p:val>
                                        </p:tav>
                                      </p:tavLst>
                                    </p:anim>
                                    <p:anim calcmode="lin" valueType="num">
                                      <p:cBhvr>
                                        <p:cTn dur="750" fill="hold" id="30"/>
                                        <p:tgtEl>
                                          <p:spTgt spid="17"/>
                                        </p:tgtEl>
                                        <p:attrNameLst>
                                          <p:attrName>ppt_h</p:attrName>
                                        </p:attrNameLst>
                                      </p:cBhvr>
                                      <p:tavLst>
                                        <p:tav tm="0">
                                          <p:val>
                                            <p:fltVal val="0"/>
                                          </p:val>
                                        </p:tav>
                                        <p:tav tm="100000">
                                          <p:val>
                                            <p:strVal val="#ppt_h"/>
                                          </p:val>
                                        </p:tav>
                                      </p:tavLst>
                                    </p:anim>
                                    <p:animEffect filter="fade" transition="in">
                                      <p:cBhvr>
                                        <p:cTn dur="750" id="31"/>
                                        <p:tgtEl>
                                          <p:spTgt spid="17"/>
                                        </p:tgtEl>
                                      </p:cBhvr>
                                    </p:animEffect>
                                  </p:childTnLst>
                                </p:cTn>
                              </p:par>
                            </p:childTnLst>
                          </p:cTn>
                        </p:par>
                        <p:par>
                          <p:cTn fill="hold" id="32" nodeType="afterGroup">
                            <p:stCondLst>
                              <p:cond delay="3750"/>
                            </p:stCondLst>
                            <p:childTnLst>
                              <p:par>
                                <p:cTn decel="36000" fill="hold" id="33" nodeType="afterEffect" presetClass="entr" presetID="2" presetSubtype="2">
                                  <p:stCondLst>
                                    <p:cond delay="0"/>
                                  </p:stCondLst>
                                  <p:childTnLst>
                                    <p:set>
                                      <p:cBhvr>
                                        <p:cTn dur="1" fill="hold" id="34">
                                          <p:stCondLst>
                                            <p:cond delay="0"/>
                                          </p:stCondLst>
                                        </p:cTn>
                                        <p:tgtEl>
                                          <p:spTgt spid="43"/>
                                        </p:tgtEl>
                                        <p:attrNameLst>
                                          <p:attrName>style.visibility</p:attrName>
                                        </p:attrNameLst>
                                      </p:cBhvr>
                                      <p:to>
                                        <p:strVal val="visible"/>
                                      </p:to>
                                    </p:set>
                                    <p:anim calcmode="lin" valueType="num">
                                      <p:cBhvr additive="base">
                                        <p:cTn dur="750" fill="hold" id="35"/>
                                        <p:tgtEl>
                                          <p:spTgt spid="43"/>
                                        </p:tgtEl>
                                        <p:attrNameLst>
                                          <p:attrName>ppt_x</p:attrName>
                                        </p:attrNameLst>
                                      </p:cBhvr>
                                      <p:tavLst>
                                        <p:tav tm="0">
                                          <p:val>
                                            <p:strVal val="1+#ppt_w/2"/>
                                          </p:val>
                                        </p:tav>
                                        <p:tav tm="100000">
                                          <p:val>
                                            <p:strVal val="#ppt_x"/>
                                          </p:val>
                                        </p:tav>
                                      </p:tavLst>
                                    </p:anim>
                                    <p:anim calcmode="lin" valueType="num">
                                      <p:cBhvr additive="base">
                                        <p:cTn dur="750" fill="hold" id="36"/>
                                        <p:tgtEl>
                                          <p:spTgt spid="43"/>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4500"/>
                            </p:stCondLst>
                            <p:childTnLst>
                              <p:par>
                                <p:cTn fill="hold" id="38" nodeType="afterEffect" presetClass="entr" presetID="53" presetSubtype="0">
                                  <p:stCondLst>
                                    <p:cond delay="0"/>
                                  </p:stCondLst>
                                  <p:childTnLst>
                                    <p:set>
                                      <p:cBhvr>
                                        <p:cTn dur="1" fill="hold" id="39">
                                          <p:stCondLst>
                                            <p:cond delay="0"/>
                                          </p:stCondLst>
                                        </p:cTn>
                                        <p:tgtEl>
                                          <p:spTgt spid="29"/>
                                        </p:tgtEl>
                                        <p:attrNameLst>
                                          <p:attrName>style.visibility</p:attrName>
                                        </p:attrNameLst>
                                      </p:cBhvr>
                                      <p:to>
                                        <p:strVal val="visible"/>
                                      </p:to>
                                    </p:set>
                                    <p:anim calcmode="lin" valueType="num">
                                      <p:cBhvr>
                                        <p:cTn dur="750" fill="hold" id="40"/>
                                        <p:tgtEl>
                                          <p:spTgt spid="29"/>
                                        </p:tgtEl>
                                        <p:attrNameLst>
                                          <p:attrName>ppt_w</p:attrName>
                                        </p:attrNameLst>
                                      </p:cBhvr>
                                      <p:tavLst>
                                        <p:tav tm="0">
                                          <p:val>
                                            <p:fltVal val="0"/>
                                          </p:val>
                                        </p:tav>
                                        <p:tav tm="100000">
                                          <p:val>
                                            <p:strVal val="#ppt_w"/>
                                          </p:val>
                                        </p:tav>
                                      </p:tavLst>
                                    </p:anim>
                                    <p:anim calcmode="lin" valueType="num">
                                      <p:cBhvr>
                                        <p:cTn dur="750" fill="hold" id="41"/>
                                        <p:tgtEl>
                                          <p:spTgt spid="29"/>
                                        </p:tgtEl>
                                        <p:attrNameLst>
                                          <p:attrName>ppt_h</p:attrName>
                                        </p:attrNameLst>
                                      </p:cBhvr>
                                      <p:tavLst>
                                        <p:tav tm="0">
                                          <p:val>
                                            <p:fltVal val="0"/>
                                          </p:val>
                                        </p:tav>
                                        <p:tav tm="100000">
                                          <p:val>
                                            <p:strVal val="#ppt_h"/>
                                          </p:val>
                                        </p:tav>
                                      </p:tavLst>
                                    </p:anim>
                                    <p:animEffect filter="fade" transition="in">
                                      <p:cBhvr>
                                        <p:cTn dur="750" id="42"/>
                                        <p:tgtEl>
                                          <p:spTgt spid="29"/>
                                        </p:tgtEl>
                                      </p:cBhvr>
                                    </p:animEffect>
                                  </p:childTnLst>
                                </p:cTn>
                              </p:par>
                            </p:childTnLst>
                          </p:cTn>
                        </p:par>
                        <p:par>
                          <p:cTn fill="hold" id="43" nodeType="afterGroup">
                            <p:stCondLst>
                              <p:cond delay="5250"/>
                            </p:stCondLst>
                            <p:childTnLst>
                              <p:par>
                                <p:cTn decel="36000" fill="hold" id="44" nodeType="afterEffect" presetClass="entr" presetID="2" presetSubtype="8">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additive="base">
                                        <p:cTn dur="750" fill="hold" id="46"/>
                                        <p:tgtEl>
                                          <p:spTgt spid="47"/>
                                        </p:tgtEl>
                                        <p:attrNameLst>
                                          <p:attrName>ppt_x</p:attrName>
                                        </p:attrNameLst>
                                      </p:cBhvr>
                                      <p:tavLst>
                                        <p:tav tm="0">
                                          <p:val>
                                            <p:strVal val="0-#ppt_w/2"/>
                                          </p:val>
                                        </p:tav>
                                        <p:tav tm="100000">
                                          <p:val>
                                            <p:strVal val="#ppt_x"/>
                                          </p:val>
                                        </p:tav>
                                      </p:tavLst>
                                    </p:anim>
                                    <p:anim calcmode="lin" valueType="num">
                                      <p:cBhvr additive="base">
                                        <p:cTn dur="750" fill="hold" id="47"/>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文本框 50"/>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52" name="文本框 51"/>
          <p:cNvSpPr txBox="1"/>
          <p:nvPr/>
        </p:nvSpPr>
        <p:spPr>
          <a:xfrm>
            <a:off x="390963" y="1950047"/>
            <a:ext cx="3738880" cy="1005840"/>
          </a:xfrm>
          <a:prstGeom prst="rect">
            <a:avLst/>
          </a:prstGeom>
          <a:noFill/>
          <a:effectLst/>
        </p:spPr>
        <p:txBody>
          <a:bodyPr rtlCol="0" wrap="none">
            <a:spAutoFit/>
          </a:bodyPr>
          <a:lstStyle/>
          <a:p>
            <a:r>
              <a:rPr altLang="en-US" lang="zh-CN" sz="2000">
                <a:solidFill>
                  <a:srgbClr val="247CAE"/>
                </a:solidFill>
                <a:latin charset="-122" panose="020b0503020204020204" pitchFamily="34" typeface="微软雅黑"/>
                <a:ea charset="-122" panose="020b0503020204020204" pitchFamily="34" typeface="微软雅黑"/>
              </a:rPr>
              <a:t>单击此处输入标题</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53" name="文本框 52"/>
          <p:cNvSpPr txBox="1"/>
          <p:nvPr/>
        </p:nvSpPr>
        <p:spPr>
          <a:xfrm>
            <a:off x="4987200" y="1990268"/>
            <a:ext cx="3738880" cy="1005840"/>
          </a:xfrm>
          <a:prstGeom prst="rect">
            <a:avLst/>
          </a:prstGeom>
          <a:noFill/>
          <a:effectLst/>
        </p:spPr>
        <p:txBody>
          <a:bodyPr rtlCol="0" wrap="none">
            <a:spAutoFit/>
          </a:bodyPr>
          <a:lstStyle/>
          <a:p>
            <a:r>
              <a:rPr altLang="en-US" lang="zh-CN" sz="2000">
                <a:solidFill>
                  <a:srgbClr val="247CAE"/>
                </a:solidFill>
                <a:latin charset="-122" panose="020b0503020204020204" pitchFamily="34" typeface="微软雅黑"/>
                <a:ea charset="-122" panose="020b0503020204020204" pitchFamily="34" typeface="微软雅黑"/>
              </a:rPr>
              <a:t>单击此处输入标题</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54" name="文本框 53"/>
          <p:cNvSpPr txBox="1"/>
          <p:nvPr/>
        </p:nvSpPr>
        <p:spPr>
          <a:xfrm>
            <a:off x="9514923" y="1990268"/>
            <a:ext cx="3738880" cy="1005840"/>
          </a:xfrm>
          <a:prstGeom prst="rect">
            <a:avLst/>
          </a:prstGeom>
          <a:noFill/>
          <a:effectLst/>
        </p:spPr>
        <p:txBody>
          <a:bodyPr rtlCol="0" wrap="none">
            <a:spAutoFit/>
          </a:bodyPr>
          <a:lstStyle/>
          <a:p>
            <a:r>
              <a:rPr altLang="en-US" lang="zh-CN" sz="2000">
                <a:solidFill>
                  <a:srgbClr val="247CAE"/>
                </a:solidFill>
                <a:latin charset="-122" panose="020b0503020204020204" pitchFamily="34" typeface="微软雅黑"/>
                <a:ea charset="-122" panose="020b0503020204020204" pitchFamily="34" typeface="微软雅黑"/>
              </a:rPr>
              <a:t>单击此处输入标题</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55" name="文本框 54"/>
          <p:cNvSpPr txBox="1"/>
          <p:nvPr/>
        </p:nvSpPr>
        <p:spPr>
          <a:xfrm>
            <a:off x="2937783" y="5454117"/>
            <a:ext cx="3738880" cy="1005840"/>
          </a:xfrm>
          <a:prstGeom prst="rect">
            <a:avLst/>
          </a:prstGeom>
          <a:noFill/>
          <a:effectLst/>
        </p:spPr>
        <p:txBody>
          <a:bodyPr rtlCol="0" wrap="none">
            <a:spAutoFit/>
          </a:bodyPr>
          <a:lstStyle/>
          <a:p>
            <a:r>
              <a:rPr altLang="en-US" lang="zh-CN" sz="2000">
                <a:solidFill>
                  <a:srgbClr val="5ABCD2"/>
                </a:solidFill>
                <a:latin charset="-122" panose="020b0503020204020204" pitchFamily="34" typeface="微软雅黑"/>
                <a:ea charset="-122" panose="020b0503020204020204" pitchFamily="34" typeface="微软雅黑"/>
              </a:rPr>
              <a:t>单击此处输入标题</a:t>
            </a:r>
          </a:p>
          <a:p>
            <a:r>
              <a:rPr altLang="en-US" lang="zh-CN" sz="2000">
                <a:solidFill>
                  <a:srgbClr val="5ABCD2"/>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5ABCD2"/>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9AACD122C08E6ED11241DF15C09E2C12DE3EE5ECBBE029142E78393D8F92674E12A8C0A9F7AD0B15E89D8F4F76499D0DF899BB6FF5AC3B6D" id="56" name="文本框 55"/>
          <p:cNvSpPr txBox="1"/>
          <p:nvPr/>
        </p:nvSpPr>
        <p:spPr>
          <a:xfrm>
            <a:off x="7521484" y="5454117"/>
            <a:ext cx="3738880" cy="1005840"/>
          </a:xfrm>
          <a:prstGeom prst="rect">
            <a:avLst/>
          </a:prstGeom>
          <a:noFill/>
          <a:effectLst/>
        </p:spPr>
        <p:txBody>
          <a:bodyPr rtlCol="0" wrap="none">
            <a:spAutoFit/>
          </a:bodyPr>
          <a:lstStyle/>
          <a:p>
            <a:r>
              <a:rPr altLang="en-US" lang="zh-CN" sz="2000">
                <a:solidFill>
                  <a:srgbClr val="5ABCD2"/>
                </a:solidFill>
                <a:latin charset="-122" panose="020b0503020204020204" pitchFamily="34" typeface="微软雅黑"/>
                <a:ea charset="-122" panose="020b0503020204020204" pitchFamily="34" typeface="微软雅黑"/>
              </a:rPr>
              <a:t>单击此处输入标题</a:t>
            </a:r>
          </a:p>
          <a:p>
            <a:r>
              <a:rPr altLang="en-US" lang="zh-CN" sz="2000">
                <a:solidFill>
                  <a:srgbClr val="5ABCD2"/>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5ABCD2"/>
                </a:solidFill>
                <a:latin charset="-122" panose="020b0503020204020204" pitchFamily="34" typeface="微软雅黑"/>
                <a:ea charset="-122" panose="020b0503020204020204" pitchFamily="34" typeface="微软雅黑"/>
              </a:rPr>
              <a:t>请在这里输入您的主要叙述内容</a:t>
            </a:r>
          </a:p>
        </p:txBody>
      </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57" name="组合 56"/>
          <p:cNvGrpSpPr/>
          <p:nvPr/>
        </p:nvGrpSpPr>
        <p:grpSpPr>
          <a:xfrm>
            <a:off x="2707931" y="3577286"/>
            <a:ext cx="2319068" cy="1039840"/>
            <a:chOff x="2707931" y="3719285"/>
            <a:chExt cx="2319068" cy="1039840"/>
          </a:xfrm>
        </p:grpSpPr>
        <p:sp>
          <p:nvSpPr>
            <p:cNvPr id="58" name="Freeform 6"/>
            <p:cNvSpPr/>
            <p:nvPr/>
          </p:nvSpPr>
          <p:spPr bwMode="auto">
            <a:xfrm>
              <a:off x="2707931" y="3719285"/>
              <a:ext cx="2319068"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5ABCD2"/>
            </a:solidFill>
            <a:ln>
              <a:noFill/>
            </a:ln>
            <a:effectLst/>
          </p:spPr>
          <p:txBody>
            <a:bodyPr anchor="t" anchorCtr="0" bIns="45719" compatLnSpc="1" lIns="91439" numCol="1" rIns="91439" tIns="45719" vert="horz" wrap="square">
              <a:prstTxWarp prst="textNoShape">
                <a:avLst/>
              </a:prstTxWarp>
            </a:bodyPr>
            <a:lstStyle/>
            <a:p>
              <a:endParaRPr lang="en-US" sz="2400"/>
            </a:p>
          </p:txBody>
        </p:sp>
        <p:sp>
          <p:nvSpPr>
            <p:cNvPr id="59" name="Freeform 32"/>
            <p:cNvSpPr>
              <a:spLocks noEditPoints="1"/>
            </p:cNvSpPr>
            <p:nvPr/>
          </p:nvSpPr>
          <p:spPr bwMode="auto">
            <a:xfrm>
              <a:off x="3529694" y="3963017"/>
              <a:ext cx="675545" cy="552376"/>
            </a:xfrm>
            <a:custGeom>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b="b" l="0" r="r" t="0"/>
              <a:pathLst>
                <a:path h="297" w="361">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anchor="t" anchorCtr="0" bIns="60959" compatLnSpc="1" lIns="121917" numCol="1" rIns="121917" tIns="60959" vert="horz" wrap="square">
              <a:prstTxWarp prst="textNoShape">
                <a:avLst/>
              </a:prstTxWarp>
            </a:bodyPr>
            <a:lstStyle/>
            <a:p>
              <a:endParaRPr lang="en-US" sz="2400"/>
            </a:p>
          </p:txBody>
        </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60" name="组合 59"/>
          <p:cNvGrpSpPr/>
          <p:nvPr/>
        </p:nvGrpSpPr>
        <p:grpSpPr>
          <a:xfrm>
            <a:off x="5027001" y="3577286"/>
            <a:ext cx="2316969" cy="1039840"/>
            <a:chOff x="5027001" y="3719285"/>
            <a:chExt cx="2316969" cy="1039840"/>
          </a:xfrm>
        </p:grpSpPr>
        <p:sp>
          <p:nvSpPr>
            <p:cNvPr id="61" name="Freeform 7"/>
            <p:cNvSpPr/>
            <p:nvPr/>
          </p:nvSpPr>
          <p:spPr bwMode="auto">
            <a:xfrm>
              <a:off x="5027001" y="3719285"/>
              <a:ext cx="2316969"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47CAE"/>
            </a:solidFill>
            <a:ln>
              <a:noFill/>
            </a:ln>
            <a:effectLst/>
          </p:spPr>
          <p:txBody>
            <a:bodyPr anchor="t" anchorCtr="0" bIns="45719" compatLnSpc="1" lIns="91439" numCol="1" rIns="91439" tIns="45719" vert="horz" wrap="square">
              <a:prstTxWarp prst="textNoShape">
                <a:avLst/>
              </a:prstTxWarp>
            </a:bodyPr>
            <a:lstStyle/>
            <a:p>
              <a:endParaRPr lang="en-US" sz="2400"/>
            </a:p>
          </p:txBody>
        </p:sp>
        <p:grpSp>
          <p:nvGrpSpPr>
            <p:cNvPr id="62" name="Group 77"/>
            <p:cNvGrpSpPr/>
            <p:nvPr/>
          </p:nvGrpSpPr>
          <p:grpSpPr>
            <a:xfrm>
              <a:off x="5869058" y="3989143"/>
              <a:ext cx="653147" cy="500124"/>
              <a:chOff x="5552261" y="1554043"/>
              <a:chExt cx="363359" cy="278229"/>
            </a:xfrm>
            <a:solidFill>
              <a:schemeClr val="bg1"/>
            </a:solidFill>
          </p:grpSpPr>
          <p:sp>
            <p:nvSpPr>
              <p:cNvPr id="63" name="Freeform 96"/>
              <p:cNvSpPr/>
              <p:nvPr/>
            </p:nvSpPr>
            <p:spPr bwMode="auto">
              <a:xfrm>
                <a:off x="5552261" y="1715997"/>
                <a:ext cx="363359" cy="116275"/>
              </a:xfrm>
              <a:custGeom>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b="b" l="0" r="r" t="0"/>
                <a:pathLst>
                  <a:path h="112" w="350">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anchor="t" anchorCtr="0" bIns="81280" compatLnSpc="1" lIns="162560" numCol="1" rIns="162560" tIns="81280" vert="horz" wrap="square">
                <a:prstTxWarp prst="textNoShape">
                  <a:avLst/>
                </a:prstTxWarp>
              </a:bodyPr>
              <a:lstStyle/>
              <a:p>
                <a:endParaRPr lang="en-US" sz="2400"/>
              </a:p>
            </p:txBody>
          </p:sp>
          <p:sp>
            <p:nvSpPr>
              <p:cNvPr id="64" name="Freeform 97"/>
              <p:cNvSpPr>
                <a:spLocks noEditPoints="1"/>
              </p:cNvSpPr>
              <p:nvPr/>
            </p:nvSpPr>
            <p:spPr bwMode="auto">
              <a:xfrm>
                <a:off x="5552261" y="1554043"/>
                <a:ext cx="363359" cy="137038"/>
              </a:xfrm>
              <a:custGeom>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b="b" l="0" r="r" t="0"/>
                <a:pathLst>
                  <a:path h="130" w="35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anchor="t" anchorCtr="0" bIns="81280" compatLnSpc="1" lIns="162560" numCol="1" rIns="162560" tIns="81280" vert="horz" wrap="square">
                <a:prstTxWarp prst="textNoShape">
                  <a:avLst/>
                </a:prstTxWarp>
              </a:bodyPr>
              <a:lstStyle/>
              <a:p>
                <a:endParaRPr lang="en-US" sz="2400"/>
              </a:p>
            </p:txBody>
          </p:sp>
          <p:sp>
            <p:nvSpPr>
              <p:cNvPr id="65" name="Rectangle 98"/>
              <p:cNvSpPr>
                <a:spLocks noChangeArrowheads="1"/>
              </p:cNvSpPr>
              <p:nvPr/>
            </p:nvSpPr>
            <p:spPr bwMode="auto">
              <a:xfrm>
                <a:off x="5710062" y="1715997"/>
                <a:ext cx="45679" cy="18688"/>
              </a:xfrm>
              <a:prstGeom prst="rect">
                <a:avLst/>
              </a:prstGeom>
              <a:grpFill/>
              <a:ln w="9525">
                <a:noFill/>
                <a:miter lim="800000"/>
              </a:ln>
            </p:spPr>
            <p:txBody>
              <a:bodyPr anchor="t" anchorCtr="0" bIns="81280" compatLnSpc="1" lIns="162560" numCol="1" rIns="162560" tIns="81280" vert="horz" wrap="square">
                <a:prstTxWarp prst="textNoShape">
                  <a:avLst/>
                </a:prstTxWarp>
              </a:bodyPr>
              <a:lstStyle/>
              <a:p>
                <a:endParaRPr lang="en-US" sz="2400"/>
              </a:p>
            </p:txBody>
          </p:sp>
        </p:gr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66" name="组合 65"/>
          <p:cNvGrpSpPr/>
          <p:nvPr/>
        </p:nvGrpSpPr>
        <p:grpSpPr>
          <a:xfrm>
            <a:off x="7343970" y="3577286"/>
            <a:ext cx="2316969" cy="1039840"/>
            <a:chOff x="7343970" y="3719285"/>
            <a:chExt cx="2316969" cy="1039840"/>
          </a:xfrm>
        </p:grpSpPr>
        <p:sp>
          <p:nvSpPr>
            <p:cNvPr id="67" name="Freeform 8"/>
            <p:cNvSpPr/>
            <p:nvPr/>
          </p:nvSpPr>
          <p:spPr bwMode="auto">
            <a:xfrm>
              <a:off x="7343970" y="3719285"/>
              <a:ext cx="2316969"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5ABCD2"/>
            </a:solidFill>
            <a:ln>
              <a:noFill/>
            </a:ln>
            <a:effectLst/>
          </p:spPr>
          <p:txBody>
            <a:bodyPr anchor="t" anchorCtr="0" bIns="45719" compatLnSpc="1" lIns="91439" numCol="1" rIns="91439" tIns="45719" vert="horz" wrap="square">
              <a:prstTxWarp prst="textNoShape">
                <a:avLst/>
              </a:prstTxWarp>
            </a:bodyPr>
            <a:lstStyle/>
            <a:p>
              <a:endParaRPr lang="en-US" sz="2400"/>
            </a:p>
          </p:txBody>
        </p:sp>
        <p:sp>
          <p:nvSpPr>
            <p:cNvPr id="68" name="Freeform 104"/>
            <p:cNvSpPr>
              <a:spLocks noEditPoints="1"/>
            </p:cNvSpPr>
            <p:nvPr/>
          </p:nvSpPr>
          <p:spPr bwMode="auto">
            <a:xfrm>
              <a:off x="8213200" y="3925693"/>
              <a:ext cx="578504" cy="563577"/>
            </a:xfrm>
            <a:custGeom>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b="b" l="0" r="r" t="0"/>
              <a:pathLst>
                <a:path h="301" w="310">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anchor="t" anchorCtr="0" bIns="60959" compatLnSpc="1" lIns="121917" numCol="1" rIns="121917" tIns="60959" vert="horz" wrap="square">
              <a:prstTxWarp prst="textNoShape">
                <a:avLst/>
              </a:prstTxWarp>
            </a:bodyPr>
            <a:lstStyle/>
            <a:p>
              <a:endParaRPr lang="en-US" sz="2400"/>
            </a:p>
          </p:txBody>
        </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69" name="组合 68"/>
          <p:cNvGrpSpPr/>
          <p:nvPr/>
        </p:nvGrpSpPr>
        <p:grpSpPr>
          <a:xfrm>
            <a:off x="390963" y="3577286"/>
            <a:ext cx="2316969" cy="1039840"/>
            <a:chOff x="390963" y="3719285"/>
            <a:chExt cx="2316969" cy="1039840"/>
          </a:xfrm>
        </p:grpSpPr>
        <p:sp>
          <p:nvSpPr>
            <p:cNvPr id="70" name="Freeform 5"/>
            <p:cNvSpPr/>
            <p:nvPr/>
          </p:nvSpPr>
          <p:spPr bwMode="auto">
            <a:xfrm>
              <a:off x="390963" y="3719285"/>
              <a:ext cx="2316969"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47CAE"/>
            </a:solidFill>
            <a:ln>
              <a:noFill/>
            </a:ln>
            <a:effectLst/>
          </p:spPr>
          <p:txBody>
            <a:bodyPr anchor="t" anchorCtr="0" bIns="45719" compatLnSpc="1" lIns="91439" numCol="1" rIns="91439" tIns="45719" vert="horz" wrap="square">
              <a:prstTxWarp prst="textNoShape">
                <a:avLst/>
              </a:prstTxWarp>
            </a:bodyPr>
            <a:lstStyle/>
            <a:p>
              <a:pPr algn="ctr"/>
              <a:endParaRPr lang="en-US" sz="2400"/>
            </a:p>
          </p:txBody>
        </p:sp>
        <p:grpSp>
          <p:nvGrpSpPr>
            <p:cNvPr id="71" name="Group 40"/>
            <p:cNvGrpSpPr/>
            <p:nvPr/>
          </p:nvGrpSpPr>
          <p:grpSpPr>
            <a:xfrm>
              <a:off x="1212724" y="3976077"/>
              <a:ext cx="684405" cy="539203"/>
              <a:chOff x="1058564" y="1781841"/>
              <a:chExt cx="649993" cy="512092"/>
            </a:xfrm>
            <a:solidFill>
              <a:schemeClr val="bg1"/>
            </a:solidFill>
          </p:grpSpPr>
          <p:sp>
            <p:nvSpPr>
              <p:cNvPr id="72" name="Freeform 31"/>
              <p:cNvSpPr/>
              <p:nvPr/>
            </p:nvSpPr>
            <p:spPr bwMode="auto">
              <a:xfrm>
                <a:off x="1058564" y="1823776"/>
                <a:ext cx="457253" cy="470157"/>
              </a:xfrm>
              <a:custGeom>
                <a:gdLst>
                  <a:gd fmla="*/ 191 w 240" name="T0"/>
                  <a:gd fmla="*/ 0 h 247" name="T1"/>
                  <a:gd fmla="*/ 49 w 240" name="T2"/>
                  <a:gd fmla="*/ 0 h 247" name="T3"/>
                  <a:gd fmla="*/ 0 w 240" name="T4"/>
                  <a:gd fmla="*/ 49 h 247" name="T5"/>
                  <a:gd fmla="*/ 0 w 240" name="T6"/>
                  <a:gd fmla="*/ 129 h 247" name="T7"/>
                  <a:gd fmla="*/ 49 w 240" name="T8"/>
                  <a:gd fmla="*/ 178 h 247" name="T9"/>
                  <a:gd fmla="*/ 57 w 240" name="T10"/>
                  <a:gd fmla="*/ 178 h 247" name="T11"/>
                  <a:gd fmla="*/ 32 w 240" name="T12"/>
                  <a:gd fmla="*/ 245 h 247" name="T13"/>
                  <a:gd fmla="*/ 121 w 240" name="T14"/>
                  <a:gd fmla="*/ 178 h 247" name="T15"/>
                  <a:gd fmla="*/ 191 w 240" name="T16"/>
                  <a:gd fmla="*/ 178 h 247" name="T17"/>
                  <a:gd fmla="*/ 240 w 240" name="T18"/>
                  <a:gd fmla="*/ 129 h 247" name="T19"/>
                  <a:gd fmla="*/ 240 w 240" name="T20"/>
                  <a:gd fmla="*/ 49 h 247" name="T21"/>
                  <a:gd fmla="*/ 191 w 240" name="T22"/>
                  <a:gd fmla="*/ 0 h 24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6" w="240">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81280" compatLnSpc="1" lIns="162560" numCol="1" rIns="162560" tIns="81280" vert="horz" wrap="square">
                <a:prstTxWarp prst="textNoShape">
                  <a:avLst/>
                </a:prstTxWarp>
              </a:bodyPr>
              <a:lstStyle/>
              <a:p>
                <a:endParaRPr lang="en-US" sz="2400"/>
              </a:p>
            </p:txBody>
          </p:sp>
          <p:sp>
            <p:nvSpPr>
              <p:cNvPr id="73" name="Freeform 32"/>
              <p:cNvSpPr/>
              <p:nvPr/>
            </p:nvSpPr>
            <p:spPr bwMode="auto">
              <a:xfrm>
                <a:off x="1378722" y="1781841"/>
                <a:ext cx="329835" cy="384674"/>
              </a:xfrm>
              <a:custGeom>
                <a:gdLst>
                  <a:gd fmla="*/ 133 w 173" name="T0"/>
                  <a:gd fmla="*/ 0 h 202" name="T1"/>
                  <a:gd fmla="*/ 18 w 173" name="T2"/>
                  <a:gd fmla="*/ 0 h 202" name="T3"/>
                  <a:gd fmla="*/ 0 w 173" name="T4"/>
                  <a:gd fmla="*/ 5 h 202" name="T5"/>
                  <a:gd fmla="*/ 33 w 173" name="T6"/>
                  <a:gd fmla="*/ 5 h 202" name="T7"/>
                  <a:gd fmla="*/ 89 w 173" name="T8"/>
                  <a:gd fmla="*/ 61 h 202" name="T9"/>
                  <a:gd fmla="*/ 89 w 173" name="T10"/>
                  <a:gd fmla="*/ 151 h 202" name="T11"/>
                  <a:gd fmla="*/ 89 w 173" name="T12"/>
                  <a:gd fmla="*/ 156 h 202" name="T13"/>
                  <a:gd fmla="*/ 148 w 173" name="T14"/>
                  <a:gd fmla="*/ 201 h 202" name="T15"/>
                  <a:gd fmla="*/ 127 w 173" name="T16"/>
                  <a:gd fmla="*/ 145 h 202" name="T17"/>
                  <a:gd fmla="*/ 133 w 173" name="T18"/>
                  <a:gd fmla="*/ 145 h 202" name="T19"/>
                  <a:gd fmla="*/ 173 w 173" name="T20"/>
                  <a:gd fmla="*/ 105 h 202" name="T21"/>
                  <a:gd fmla="*/ 173 w 173" name="T22"/>
                  <a:gd fmla="*/ 41 h 202" name="T23"/>
                  <a:gd fmla="*/ 133 w 173" name="T24"/>
                  <a:gd fmla="*/ 0 h 2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173">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81280" compatLnSpc="1" lIns="162560" numCol="1" rIns="162560" tIns="81280" vert="horz" wrap="square">
                <a:prstTxWarp prst="textNoShape">
                  <a:avLst/>
                </a:prstTxWarp>
              </a:bodyPr>
              <a:lstStyle/>
              <a:p>
                <a:endParaRPr lang="en-US" sz="2400"/>
              </a:p>
            </p:txBody>
          </p:sp>
        </p:grpSp>
      </p:grpSp>
      <p:grpSp>
        <p:nvGrp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74" name="组合 73"/>
          <p:cNvGrpSpPr/>
          <p:nvPr/>
        </p:nvGrpSpPr>
        <p:grpSpPr>
          <a:xfrm>
            <a:off x="9660939" y="3577286"/>
            <a:ext cx="2316969" cy="1039840"/>
            <a:chOff x="9660939" y="3719285"/>
            <a:chExt cx="2316969" cy="1039840"/>
          </a:xfrm>
        </p:grpSpPr>
        <p:sp>
          <p:nvSpPr>
            <p:cNvPr id="75" name="Freeform 9"/>
            <p:cNvSpPr/>
            <p:nvPr/>
          </p:nvSpPr>
          <p:spPr bwMode="auto">
            <a:xfrm>
              <a:off x="9660939" y="3719285"/>
              <a:ext cx="2316969" cy="1039840"/>
            </a:xfrm>
            <a:custGeom>
              <a:gdLst>
                <a:gd fmla="*/ 75 w 467" name="T0"/>
                <a:gd fmla="*/ 125 h 131" name="T1"/>
                <a:gd fmla="*/ 5 w 467" name="T2"/>
                <a:gd fmla="*/ 18 h 131" name="T3"/>
                <a:gd fmla="*/ 14 w 467" name="T4"/>
                <a:gd fmla="*/ 0 h 131" name="T5"/>
                <a:gd fmla="*/ 382 w 467" name="T6"/>
                <a:gd fmla="*/ 0 h 131" name="T7"/>
                <a:gd fmla="*/ 392 w 467" name="T8"/>
                <a:gd fmla="*/ 6 h 131" name="T9"/>
                <a:gd fmla="*/ 462 w 467" name="T10"/>
                <a:gd fmla="*/ 113 h 131" name="T11"/>
                <a:gd fmla="*/ 453 w 467" name="T12"/>
                <a:gd fmla="*/ 131 h 131" name="T13"/>
                <a:gd fmla="*/ 85 w 467" name="T14"/>
                <a:gd fmla="*/ 131 h 131" name="T15"/>
                <a:gd fmla="*/ 75 w 467" name="T16"/>
                <a:gd fmla="*/ 125 h 1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47CAE"/>
            </a:solidFill>
            <a:ln>
              <a:noFill/>
            </a:ln>
            <a:effectLst/>
          </p:spPr>
          <p:txBody>
            <a:bodyPr anchor="t" anchorCtr="0" bIns="45719" compatLnSpc="1" lIns="91439" numCol="1" rIns="91439" tIns="45719" vert="horz" wrap="square">
              <a:prstTxWarp prst="textNoShape">
                <a:avLst/>
              </a:prstTxWarp>
            </a:bodyPr>
            <a:lstStyle/>
            <a:p>
              <a:endParaRPr lang="en-US" sz="2400"/>
            </a:p>
          </p:txBody>
        </p:sp>
        <p:sp>
          <p:nvSpPr>
            <p:cNvPr id="76" name="Freeform 147"/>
            <p:cNvSpPr>
              <a:spLocks noEditPoints="1"/>
            </p:cNvSpPr>
            <p:nvPr/>
          </p:nvSpPr>
          <p:spPr bwMode="auto">
            <a:xfrm>
              <a:off x="10632760" y="3883803"/>
              <a:ext cx="373320" cy="589591"/>
            </a:xfrm>
            <a:custGeom>
              <a:gdLst>
                <a:gd fmla="*/ 57 w 67" name="T0"/>
                <a:gd fmla="*/ 10 h 106" name="T1"/>
                <a:gd fmla="*/ 62 w 67" name="T2"/>
                <a:gd fmla="*/ 51 h 106" name="T3"/>
                <a:gd fmla="*/ 51 w 67" name="T4"/>
                <a:gd fmla="*/ 66 h 106" name="T5"/>
                <a:gd fmla="*/ 55 w 67" name="T6"/>
                <a:gd fmla="*/ 65 h 106" name="T7"/>
                <a:gd fmla="*/ 57 w 67" name="T8"/>
                <a:gd fmla="*/ 73 h 106" name="T9"/>
                <a:gd fmla="*/ 56 w 67" name="T10"/>
                <a:gd fmla="*/ 80 h 106" name="T11"/>
                <a:gd fmla="*/ 57 w 67" name="T12"/>
                <a:gd fmla="*/ 86 h 106" name="T13"/>
                <a:gd fmla="*/ 55 w 67" name="T14"/>
                <a:gd fmla="*/ 93 h 106" name="T15"/>
                <a:gd fmla="*/ 15 w 67" name="T16"/>
                <a:gd fmla="*/ 97 h 106" name="T17"/>
                <a:gd fmla="*/ 12 w 67" name="T18"/>
                <a:gd fmla="*/ 95 h 106" name="T19"/>
                <a:gd fmla="*/ 12 w 67" name="T20"/>
                <a:gd fmla="*/ 83 h 106" name="T21"/>
                <a:gd fmla="*/ 12 w 67" name="T22"/>
                <a:gd fmla="*/ 82 h 106" name="T23"/>
                <a:gd fmla="*/ 12 w 67" name="T24"/>
                <a:gd fmla="*/ 71 h 106" name="T25"/>
                <a:gd fmla="*/ 15 w 67" name="T26"/>
                <a:gd fmla="*/ 69 h 106" name="T27"/>
                <a:gd fmla="*/ 16 w 67" name="T28"/>
                <a:gd fmla="*/ 63 h 106" name="T29"/>
                <a:gd fmla="*/ 0 w 67" name="T30"/>
                <a:gd fmla="*/ 34 h 106" name="T31"/>
                <a:gd fmla="*/ 33 w 67" name="T32"/>
                <a:gd fmla="*/ 0 h 106" name="T33"/>
                <a:gd fmla="*/ 28 w 67" name="T34"/>
                <a:gd fmla="*/ 41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2 h 106" name="T47"/>
                <a:gd fmla="*/ 44 w 67" name="T48"/>
                <a:gd fmla="*/ 66 h 106" name="T49"/>
                <a:gd fmla="*/ 44 w 67" name="T50"/>
                <a:gd fmla="*/ 58 h 106" name="T51"/>
                <a:gd fmla="*/ 56 w 67" name="T52"/>
                <a:gd fmla="*/ 47 h 106" name="T53"/>
                <a:gd fmla="*/ 52 w 67" name="T54"/>
                <a:gd fmla="*/ 15 h 106" name="T55"/>
                <a:gd fmla="*/ 15 w 67" name="T56"/>
                <a:gd fmla="*/ 15 h 106" name="T57"/>
                <a:gd fmla="*/ 11 w 67" name="T58"/>
                <a:gd fmla="*/ 48 h 106" name="T59"/>
                <a:gd fmla="*/ 23 w 67" name="T60"/>
                <a:gd fmla="*/ 59 h 106" name="T61"/>
                <a:gd fmla="*/ 23 w 67" name="T62"/>
                <a:gd fmla="*/ 67 h 106" name="T63"/>
                <a:gd fmla="*/ 29 w 67" name="T64"/>
                <a:gd fmla="*/ 52 h 106" name="T65"/>
                <a:gd fmla="*/ 25 w 67" name="T66"/>
                <a:gd fmla="*/ 38 h 106" name="T67"/>
                <a:gd fmla="*/ 40 w 67" name="T68"/>
                <a:gd fmla="*/ 43 h 106" name="T69"/>
                <a:gd fmla="*/ 36 w 67" name="T70"/>
                <a:gd fmla="*/ 42 h 106" name="T71"/>
                <a:gd fmla="*/ 30 w 67" name="T72"/>
                <a:gd fmla="*/ 42 h 106" name="T73"/>
                <a:gd fmla="*/ 27 w 67" name="T74"/>
                <a:gd fmla="*/ 42 h 106" name="T75"/>
                <a:gd fmla="*/ 32 w 67" name="T76"/>
                <a:gd fmla="*/ 51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90 h 106" name="T93"/>
                <a:gd fmla="*/ 50 w 67" name="T94"/>
                <a:gd fmla="*/ 86 h 106" name="T95"/>
                <a:gd fmla="*/ 50 w 67" name="T96"/>
                <a:gd fmla="*/ 73 h 106" name="T97"/>
                <a:gd fmla="*/ 17 w 67" name="T98"/>
                <a:gd fmla="*/ 77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anchor="t" anchorCtr="0" bIns="45719" compatLnSpc="1" lIns="91439" numCol="1" rIns="91439" tIns="45719" vert="horz" wrap="square">
              <a:prstTxWarp prst="textNoShape">
                <a:avLst/>
              </a:prstTxWarp>
            </a:bodyPr>
            <a:lstStyle/>
            <a:p>
              <a:endParaRPr altLang="en-US" lang="zh-CN" sz="2400">
                <a:solidFill>
                  <a:prstClr val="black"/>
                </a:solidFill>
              </a:endParaRPr>
            </a:p>
          </p:txBody>
        </p:sp>
      </p:grp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77" name="Straight Connector 44"/>
          <p:cNvCxnSpPr/>
          <p:nvPr/>
        </p:nvCxnSpPr>
        <p:spPr>
          <a:xfrm flipH="1" flipV="1">
            <a:off x="1453452" y="2958998"/>
            <a:ext cx="0" cy="546848"/>
          </a:xfrm>
          <a:prstGeom prst="line">
            <a:avLst/>
          </a:prstGeom>
          <a:ln w="28575">
            <a:solidFill>
              <a:srgbClr val="247CA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78" name="Straight Connector 47"/>
          <p:cNvCxnSpPr/>
          <p:nvPr/>
        </p:nvCxnSpPr>
        <p:spPr>
          <a:xfrm flipH="1" flipV="1">
            <a:off x="6092793" y="2958998"/>
            <a:ext cx="0" cy="546848"/>
          </a:xfrm>
          <a:prstGeom prst="line">
            <a:avLst/>
          </a:prstGeom>
          <a:ln w="28575">
            <a:solidFill>
              <a:srgbClr val="247CA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79" name="Straight Connector 48"/>
          <p:cNvCxnSpPr/>
          <p:nvPr/>
        </p:nvCxnSpPr>
        <p:spPr>
          <a:xfrm flipH="1" flipV="1">
            <a:off x="10732132" y="2958998"/>
            <a:ext cx="0" cy="546848"/>
          </a:xfrm>
          <a:prstGeom prst="line">
            <a:avLst/>
          </a:prstGeom>
          <a:ln w="28575">
            <a:solidFill>
              <a:srgbClr val="247CA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80" name="Straight Connector 49"/>
          <p:cNvCxnSpPr/>
          <p:nvPr/>
        </p:nvCxnSpPr>
        <p:spPr>
          <a:xfrm flipH="1" flipV="1">
            <a:off x="3972536" y="4686401"/>
            <a:ext cx="0" cy="546848"/>
          </a:xfrm>
          <a:prstGeom prst="line">
            <a:avLst/>
          </a:prstGeom>
          <a:ln w="28575">
            <a:solidFill>
              <a:srgbClr val="5ABCD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descr="e7d195523061f1c0deeec63e560781cfd59afb0ea006f2a87ABB68BF51EA6619813959095094C18C62A12F549504892A4AAA8C1554C6663626E05CA27F281A14E6983772AFC3FB97135759321DEA3D70145073B7709DEAFA93D9543D2964B039C506A08C8BE0AF5D04AAA5F2B154E5030577D0DE964E588E7F2BFA07B4AB6ADC8003FE6F2E51FFE3" id="81" name="Straight Connector 50"/>
          <p:cNvCxnSpPr/>
          <p:nvPr/>
        </p:nvCxnSpPr>
        <p:spPr>
          <a:xfrm flipH="1" flipV="1">
            <a:off x="8660504" y="4686401"/>
            <a:ext cx="0" cy="546848"/>
          </a:xfrm>
          <a:prstGeom prst="line">
            <a:avLst/>
          </a:prstGeom>
          <a:ln w="28575">
            <a:solidFill>
              <a:srgbClr val="5ABCD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20915196"/>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28000" fill="hold" id="5" nodeType="withEffect" presetClass="entr" presetID="2" presetSubtype="4">
                                  <p:stCondLst>
                                    <p:cond delay="0"/>
                                  </p:stCondLst>
                                  <p:childTnLst>
                                    <p:set>
                                      <p:cBhvr>
                                        <p:cTn dur="1" fill="hold" id="6">
                                          <p:stCondLst>
                                            <p:cond delay="0"/>
                                          </p:stCondLst>
                                        </p:cTn>
                                        <p:tgtEl>
                                          <p:spTgt spid="69"/>
                                        </p:tgtEl>
                                        <p:attrNameLst>
                                          <p:attrName>style.visibility</p:attrName>
                                        </p:attrNameLst>
                                      </p:cBhvr>
                                      <p:to>
                                        <p:strVal val="visible"/>
                                      </p:to>
                                    </p:set>
                                    <p:anim calcmode="lin" valueType="num">
                                      <p:cBhvr additive="base">
                                        <p:cTn dur="750" fill="hold" id="7"/>
                                        <p:tgtEl>
                                          <p:spTgt spid="69"/>
                                        </p:tgtEl>
                                        <p:attrNameLst>
                                          <p:attrName>ppt_x</p:attrName>
                                        </p:attrNameLst>
                                      </p:cBhvr>
                                      <p:tavLst>
                                        <p:tav tm="0">
                                          <p:val>
                                            <p:strVal val="#ppt_x"/>
                                          </p:val>
                                        </p:tav>
                                        <p:tav tm="100000">
                                          <p:val>
                                            <p:strVal val="#ppt_x"/>
                                          </p:val>
                                        </p:tav>
                                      </p:tavLst>
                                    </p:anim>
                                    <p:anim calcmode="lin" valueType="num">
                                      <p:cBhvr additive="base">
                                        <p:cTn dur="750" fill="hold" id="8"/>
                                        <p:tgtEl>
                                          <p:spTgt spid="69"/>
                                        </p:tgtEl>
                                        <p:attrNameLst>
                                          <p:attrName>ppt_y</p:attrName>
                                        </p:attrNameLst>
                                      </p:cBhvr>
                                      <p:tavLst>
                                        <p:tav tm="0">
                                          <p:val>
                                            <p:strVal val="1+#ppt_h/2"/>
                                          </p:val>
                                        </p:tav>
                                        <p:tav tm="100000">
                                          <p:val>
                                            <p:strVal val="#ppt_y"/>
                                          </p:val>
                                        </p:tav>
                                      </p:tavLst>
                                    </p:anim>
                                  </p:childTnLst>
                                </p:cTn>
                              </p:par>
                              <p:par>
                                <p:cTn decel="28000" fill="hold" id="9" nodeType="withEffect" presetClass="entr" presetID="2" presetSubtype="1">
                                  <p:stCondLst>
                                    <p:cond delay="250"/>
                                  </p:stCondLst>
                                  <p:childTnLst>
                                    <p:set>
                                      <p:cBhvr>
                                        <p:cTn dur="1" fill="hold" id="10">
                                          <p:stCondLst>
                                            <p:cond delay="0"/>
                                          </p:stCondLst>
                                        </p:cTn>
                                        <p:tgtEl>
                                          <p:spTgt spid="57"/>
                                        </p:tgtEl>
                                        <p:attrNameLst>
                                          <p:attrName>style.visibility</p:attrName>
                                        </p:attrNameLst>
                                      </p:cBhvr>
                                      <p:to>
                                        <p:strVal val="visible"/>
                                      </p:to>
                                    </p:set>
                                    <p:anim calcmode="lin" valueType="num">
                                      <p:cBhvr additive="base">
                                        <p:cTn dur="750" fill="hold" id="11"/>
                                        <p:tgtEl>
                                          <p:spTgt spid="57"/>
                                        </p:tgtEl>
                                        <p:attrNameLst>
                                          <p:attrName>ppt_x</p:attrName>
                                        </p:attrNameLst>
                                      </p:cBhvr>
                                      <p:tavLst>
                                        <p:tav tm="0">
                                          <p:val>
                                            <p:strVal val="#ppt_x"/>
                                          </p:val>
                                        </p:tav>
                                        <p:tav tm="100000">
                                          <p:val>
                                            <p:strVal val="#ppt_x"/>
                                          </p:val>
                                        </p:tav>
                                      </p:tavLst>
                                    </p:anim>
                                    <p:anim calcmode="lin" valueType="num">
                                      <p:cBhvr additive="base">
                                        <p:cTn dur="750" fill="hold" id="12"/>
                                        <p:tgtEl>
                                          <p:spTgt spid="57"/>
                                        </p:tgtEl>
                                        <p:attrNameLst>
                                          <p:attrName>ppt_y</p:attrName>
                                        </p:attrNameLst>
                                      </p:cBhvr>
                                      <p:tavLst>
                                        <p:tav tm="0">
                                          <p:val>
                                            <p:strVal val="0-#ppt_h/2"/>
                                          </p:val>
                                        </p:tav>
                                        <p:tav tm="100000">
                                          <p:val>
                                            <p:strVal val="#ppt_y"/>
                                          </p:val>
                                        </p:tav>
                                      </p:tavLst>
                                    </p:anim>
                                  </p:childTnLst>
                                </p:cTn>
                              </p:par>
                              <p:par>
                                <p:cTn decel="28000" fill="hold" id="13" nodeType="withEffect" presetClass="entr" presetID="2" presetSubtype="4">
                                  <p:stCondLst>
                                    <p:cond delay="500"/>
                                  </p:stCondLst>
                                  <p:childTnLst>
                                    <p:set>
                                      <p:cBhvr>
                                        <p:cTn dur="1" fill="hold" id="14">
                                          <p:stCondLst>
                                            <p:cond delay="0"/>
                                          </p:stCondLst>
                                        </p:cTn>
                                        <p:tgtEl>
                                          <p:spTgt spid="60"/>
                                        </p:tgtEl>
                                        <p:attrNameLst>
                                          <p:attrName>style.visibility</p:attrName>
                                        </p:attrNameLst>
                                      </p:cBhvr>
                                      <p:to>
                                        <p:strVal val="visible"/>
                                      </p:to>
                                    </p:set>
                                    <p:anim calcmode="lin" valueType="num">
                                      <p:cBhvr additive="base">
                                        <p:cTn dur="750" fill="hold" id="15"/>
                                        <p:tgtEl>
                                          <p:spTgt spid="60"/>
                                        </p:tgtEl>
                                        <p:attrNameLst>
                                          <p:attrName>ppt_x</p:attrName>
                                        </p:attrNameLst>
                                      </p:cBhvr>
                                      <p:tavLst>
                                        <p:tav tm="0">
                                          <p:val>
                                            <p:strVal val="#ppt_x"/>
                                          </p:val>
                                        </p:tav>
                                        <p:tav tm="100000">
                                          <p:val>
                                            <p:strVal val="#ppt_x"/>
                                          </p:val>
                                        </p:tav>
                                      </p:tavLst>
                                    </p:anim>
                                    <p:anim calcmode="lin" valueType="num">
                                      <p:cBhvr additive="base">
                                        <p:cTn dur="750" fill="hold" id="16"/>
                                        <p:tgtEl>
                                          <p:spTgt spid="60"/>
                                        </p:tgtEl>
                                        <p:attrNameLst>
                                          <p:attrName>ppt_y</p:attrName>
                                        </p:attrNameLst>
                                      </p:cBhvr>
                                      <p:tavLst>
                                        <p:tav tm="0">
                                          <p:val>
                                            <p:strVal val="1+#ppt_h/2"/>
                                          </p:val>
                                        </p:tav>
                                        <p:tav tm="100000">
                                          <p:val>
                                            <p:strVal val="#ppt_y"/>
                                          </p:val>
                                        </p:tav>
                                      </p:tavLst>
                                    </p:anim>
                                  </p:childTnLst>
                                </p:cTn>
                              </p:par>
                              <p:par>
                                <p:cTn decel="28000" fill="hold" id="17" nodeType="withEffect" presetClass="entr" presetID="2" presetSubtype="1">
                                  <p:stCondLst>
                                    <p:cond delay="750"/>
                                  </p:stCondLst>
                                  <p:childTnLst>
                                    <p:set>
                                      <p:cBhvr>
                                        <p:cTn dur="1" fill="hold" id="18">
                                          <p:stCondLst>
                                            <p:cond delay="0"/>
                                          </p:stCondLst>
                                        </p:cTn>
                                        <p:tgtEl>
                                          <p:spTgt spid="66"/>
                                        </p:tgtEl>
                                        <p:attrNameLst>
                                          <p:attrName>style.visibility</p:attrName>
                                        </p:attrNameLst>
                                      </p:cBhvr>
                                      <p:to>
                                        <p:strVal val="visible"/>
                                      </p:to>
                                    </p:set>
                                    <p:anim calcmode="lin" valueType="num">
                                      <p:cBhvr additive="base">
                                        <p:cTn dur="750" fill="hold" id="19"/>
                                        <p:tgtEl>
                                          <p:spTgt spid="66"/>
                                        </p:tgtEl>
                                        <p:attrNameLst>
                                          <p:attrName>ppt_x</p:attrName>
                                        </p:attrNameLst>
                                      </p:cBhvr>
                                      <p:tavLst>
                                        <p:tav tm="0">
                                          <p:val>
                                            <p:strVal val="#ppt_x"/>
                                          </p:val>
                                        </p:tav>
                                        <p:tav tm="100000">
                                          <p:val>
                                            <p:strVal val="#ppt_x"/>
                                          </p:val>
                                        </p:tav>
                                      </p:tavLst>
                                    </p:anim>
                                    <p:anim calcmode="lin" valueType="num">
                                      <p:cBhvr additive="base">
                                        <p:cTn dur="750" fill="hold" id="20"/>
                                        <p:tgtEl>
                                          <p:spTgt spid="66"/>
                                        </p:tgtEl>
                                        <p:attrNameLst>
                                          <p:attrName>ppt_y</p:attrName>
                                        </p:attrNameLst>
                                      </p:cBhvr>
                                      <p:tavLst>
                                        <p:tav tm="0">
                                          <p:val>
                                            <p:strVal val="0-#ppt_h/2"/>
                                          </p:val>
                                        </p:tav>
                                        <p:tav tm="100000">
                                          <p:val>
                                            <p:strVal val="#ppt_y"/>
                                          </p:val>
                                        </p:tav>
                                      </p:tavLst>
                                    </p:anim>
                                  </p:childTnLst>
                                </p:cTn>
                              </p:par>
                              <p:par>
                                <p:cTn decel="28000" fill="hold" id="21" nodeType="withEffect" presetClass="entr" presetID="2" presetSubtype="4">
                                  <p:stCondLst>
                                    <p:cond delay="1000"/>
                                  </p:stCondLst>
                                  <p:childTnLst>
                                    <p:set>
                                      <p:cBhvr>
                                        <p:cTn dur="1" fill="hold" id="22">
                                          <p:stCondLst>
                                            <p:cond delay="0"/>
                                          </p:stCondLst>
                                        </p:cTn>
                                        <p:tgtEl>
                                          <p:spTgt spid="74"/>
                                        </p:tgtEl>
                                        <p:attrNameLst>
                                          <p:attrName>style.visibility</p:attrName>
                                        </p:attrNameLst>
                                      </p:cBhvr>
                                      <p:to>
                                        <p:strVal val="visible"/>
                                      </p:to>
                                    </p:set>
                                    <p:anim calcmode="lin" valueType="num">
                                      <p:cBhvr additive="base">
                                        <p:cTn dur="750" fill="hold" id="23"/>
                                        <p:tgtEl>
                                          <p:spTgt spid="74"/>
                                        </p:tgtEl>
                                        <p:attrNameLst>
                                          <p:attrName>ppt_x</p:attrName>
                                        </p:attrNameLst>
                                      </p:cBhvr>
                                      <p:tavLst>
                                        <p:tav tm="0">
                                          <p:val>
                                            <p:strVal val="#ppt_x"/>
                                          </p:val>
                                        </p:tav>
                                        <p:tav tm="100000">
                                          <p:val>
                                            <p:strVal val="#ppt_x"/>
                                          </p:val>
                                        </p:tav>
                                      </p:tavLst>
                                    </p:anim>
                                    <p:anim calcmode="lin" valueType="num">
                                      <p:cBhvr additive="base">
                                        <p:cTn dur="750" fill="hold" id="24"/>
                                        <p:tgtEl>
                                          <p:spTgt spid="74"/>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750"/>
                            </p:stCondLst>
                            <p:childTnLst>
                              <p:par>
                                <p:cTn fill="hold" id="26" nodeType="afterEffect" presetClass="entr" presetID="22" presetSubtype="4">
                                  <p:stCondLst>
                                    <p:cond delay="0"/>
                                  </p:stCondLst>
                                  <p:childTnLst>
                                    <p:set>
                                      <p:cBhvr>
                                        <p:cTn dur="1" fill="hold" id="27">
                                          <p:stCondLst>
                                            <p:cond delay="0"/>
                                          </p:stCondLst>
                                        </p:cTn>
                                        <p:tgtEl>
                                          <p:spTgt spid="77"/>
                                        </p:tgtEl>
                                        <p:attrNameLst>
                                          <p:attrName>style.visibility</p:attrName>
                                        </p:attrNameLst>
                                      </p:cBhvr>
                                      <p:to>
                                        <p:strVal val="visible"/>
                                      </p:to>
                                    </p:set>
                                    <p:animEffect filter="wipe(down)" transition="in">
                                      <p:cBhvr>
                                        <p:cTn dur="500" id="28"/>
                                        <p:tgtEl>
                                          <p:spTgt spid="77"/>
                                        </p:tgtEl>
                                      </p:cBhvr>
                                    </p:animEffect>
                                  </p:childTnLst>
                                </p:cTn>
                              </p:par>
                              <p:par>
                                <p:cTn fill="hold" id="29" nodeType="withEffect" presetClass="entr" presetID="22" presetSubtype="1">
                                  <p:stCondLst>
                                    <p:cond delay="0"/>
                                  </p:stCondLst>
                                  <p:childTnLst>
                                    <p:set>
                                      <p:cBhvr>
                                        <p:cTn dur="1" fill="hold" id="30">
                                          <p:stCondLst>
                                            <p:cond delay="0"/>
                                          </p:stCondLst>
                                        </p:cTn>
                                        <p:tgtEl>
                                          <p:spTgt spid="80"/>
                                        </p:tgtEl>
                                        <p:attrNameLst>
                                          <p:attrName>style.visibility</p:attrName>
                                        </p:attrNameLst>
                                      </p:cBhvr>
                                      <p:to>
                                        <p:strVal val="visible"/>
                                      </p:to>
                                    </p:set>
                                    <p:animEffect filter="wipe(up)" transition="in">
                                      <p:cBhvr>
                                        <p:cTn dur="500" id="31"/>
                                        <p:tgtEl>
                                          <p:spTgt spid="80"/>
                                        </p:tgtEl>
                                      </p:cBhvr>
                                    </p:animEffect>
                                  </p:childTnLst>
                                </p:cTn>
                              </p:par>
                              <p:par>
                                <p:cTn fill="hold" id="32" nodeType="withEffect" presetClass="entr" presetID="22" presetSubtype="4">
                                  <p:stCondLst>
                                    <p:cond delay="0"/>
                                  </p:stCondLst>
                                  <p:childTnLst>
                                    <p:set>
                                      <p:cBhvr>
                                        <p:cTn dur="1" fill="hold" id="33">
                                          <p:stCondLst>
                                            <p:cond delay="0"/>
                                          </p:stCondLst>
                                        </p:cTn>
                                        <p:tgtEl>
                                          <p:spTgt spid="78"/>
                                        </p:tgtEl>
                                        <p:attrNameLst>
                                          <p:attrName>style.visibility</p:attrName>
                                        </p:attrNameLst>
                                      </p:cBhvr>
                                      <p:to>
                                        <p:strVal val="visible"/>
                                      </p:to>
                                    </p:set>
                                    <p:animEffect filter="wipe(down)" transition="in">
                                      <p:cBhvr>
                                        <p:cTn dur="500" id="34"/>
                                        <p:tgtEl>
                                          <p:spTgt spid="78"/>
                                        </p:tgtEl>
                                      </p:cBhvr>
                                    </p:animEffect>
                                  </p:childTnLst>
                                </p:cTn>
                              </p:par>
                              <p:par>
                                <p:cTn fill="hold" id="35" nodeType="withEffect" presetClass="entr" presetID="22" presetSubtype="1">
                                  <p:stCondLst>
                                    <p:cond delay="0"/>
                                  </p:stCondLst>
                                  <p:childTnLst>
                                    <p:set>
                                      <p:cBhvr>
                                        <p:cTn dur="1" fill="hold" id="36">
                                          <p:stCondLst>
                                            <p:cond delay="0"/>
                                          </p:stCondLst>
                                        </p:cTn>
                                        <p:tgtEl>
                                          <p:spTgt spid="81"/>
                                        </p:tgtEl>
                                        <p:attrNameLst>
                                          <p:attrName>style.visibility</p:attrName>
                                        </p:attrNameLst>
                                      </p:cBhvr>
                                      <p:to>
                                        <p:strVal val="visible"/>
                                      </p:to>
                                    </p:set>
                                    <p:animEffect filter="wipe(up)" transition="in">
                                      <p:cBhvr>
                                        <p:cTn dur="500" id="37"/>
                                        <p:tgtEl>
                                          <p:spTgt spid="81"/>
                                        </p:tgtEl>
                                      </p:cBhvr>
                                    </p:animEffect>
                                  </p:childTnLst>
                                </p:cTn>
                              </p:par>
                              <p:par>
                                <p:cTn fill="hold" id="38" nodeType="withEffect" presetClass="entr" presetID="22" presetSubtype="4">
                                  <p:stCondLst>
                                    <p:cond delay="0"/>
                                  </p:stCondLst>
                                  <p:childTnLst>
                                    <p:set>
                                      <p:cBhvr>
                                        <p:cTn dur="1" fill="hold" id="39">
                                          <p:stCondLst>
                                            <p:cond delay="0"/>
                                          </p:stCondLst>
                                        </p:cTn>
                                        <p:tgtEl>
                                          <p:spTgt spid="79"/>
                                        </p:tgtEl>
                                        <p:attrNameLst>
                                          <p:attrName>style.visibility</p:attrName>
                                        </p:attrNameLst>
                                      </p:cBhvr>
                                      <p:to>
                                        <p:strVal val="visible"/>
                                      </p:to>
                                    </p:set>
                                    <p:animEffect filter="wipe(down)" transition="in">
                                      <p:cBhvr>
                                        <p:cTn dur="500" id="40"/>
                                        <p:tgtEl>
                                          <p:spTgt spid="79"/>
                                        </p:tgtEl>
                                      </p:cBhvr>
                                    </p:animEffect>
                                  </p:childTnLst>
                                </p:cTn>
                              </p:par>
                            </p:childTnLst>
                          </p:cTn>
                        </p:par>
                        <p:par>
                          <p:cTn fill="hold" id="41" nodeType="afterGroup">
                            <p:stCondLst>
                              <p:cond delay="2250"/>
                            </p:stCondLst>
                            <p:childTnLst>
                              <p:par>
                                <p:cTn decel="100000" fill="hold" grpId="0" id="42" nodeType="afterEffect" presetClass="entr" presetID="50" presetSubtype="0">
                                  <p:stCondLst>
                                    <p:cond delay="0"/>
                                  </p:stCondLst>
                                  <p:childTnLst>
                                    <p:set>
                                      <p:cBhvr>
                                        <p:cTn dur="1" fill="hold" id="43">
                                          <p:stCondLst>
                                            <p:cond delay="0"/>
                                          </p:stCondLst>
                                        </p:cTn>
                                        <p:tgtEl>
                                          <p:spTgt spid="52"/>
                                        </p:tgtEl>
                                        <p:attrNameLst>
                                          <p:attrName>style.visibility</p:attrName>
                                        </p:attrNameLst>
                                      </p:cBhvr>
                                      <p:to>
                                        <p:strVal val="visible"/>
                                      </p:to>
                                    </p:set>
                                    <p:anim calcmode="lin" valueType="num">
                                      <p:cBhvr>
                                        <p:cTn dur="1000" fill="hold" id="44"/>
                                        <p:tgtEl>
                                          <p:spTgt spid="52"/>
                                        </p:tgtEl>
                                        <p:attrNameLst>
                                          <p:attrName>ppt_w</p:attrName>
                                        </p:attrNameLst>
                                      </p:cBhvr>
                                      <p:tavLst>
                                        <p:tav tm="0">
                                          <p:val>
                                            <p:strVal val="#ppt_w+.3"/>
                                          </p:val>
                                        </p:tav>
                                        <p:tav tm="100000">
                                          <p:val>
                                            <p:strVal val="#ppt_w"/>
                                          </p:val>
                                        </p:tav>
                                      </p:tavLst>
                                    </p:anim>
                                    <p:anim calcmode="lin" valueType="num">
                                      <p:cBhvr>
                                        <p:cTn dur="1000" fill="hold" id="45"/>
                                        <p:tgtEl>
                                          <p:spTgt spid="52"/>
                                        </p:tgtEl>
                                        <p:attrNameLst>
                                          <p:attrName>ppt_h</p:attrName>
                                        </p:attrNameLst>
                                      </p:cBhvr>
                                      <p:tavLst>
                                        <p:tav tm="0">
                                          <p:val>
                                            <p:strVal val="#ppt_h"/>
                                          </p:val>
                                        </p:tav>
                                        <p:tav tm="100000">
                                          <p:val>
                                            <p:strVal val="#ppt_h"/>
                                          </p:val>
                                        </p:tav>
                                      </p:tavLst>
                                    </p:anim>
                                    <p:animEffect filter="fade" transition="in">
                                      <p:cBhvr>
                                        <p:cTn dur="1000" id="46"/>
                                        <p:tgtEl>
                                          <p:spTgt spid="52"/>
                                        </p:tgtEl>
                                      </p:cBhvr>
                                    </p:animEffect>
                                  </p:childTnLst>
                                </p:cTn>
                              </p:par>
                              <p:par>
                                <p:cTn decel="100000" fill="hold" grpId="0" id="47" nodeType="withEffect" presetClass="entr" presetID="50" presetSubtype="0">
                                  <p:stCondLst>
                                    <p:cond delay="250"/>
                                  </p:stCondLst>
                                  <p:childTnLst>
                                    <p:set>
                                      <p:cBhvr>
                                        <p:cTn dur="1" fill="hold" id="48">
                                          <p:stCondLst>
                                            <p:cond delay="0"/>
                                          </p:stCondLst>
                                        </p:cTn>
                                        <p:tgtEl>
                                          <p:spTgt spid="53"/>
                                        </p:tgtEl>
                                        <p:attrNameLst>
                                          <p:attrName>style.visibility</p:attrName>
                                        </p:attrNameLst>
                                      </p:cBhvr>
                                      <p:to>
                                        <p:strVal val="visible"/>
                                      </p:to>
                                    </p:set>
                                    <p:anim calcmode="lin" valueType="num">
                                      <p:cBhvr>
                                        <p:cTn dur="1000" fill="hold" id="49"/>
                                        <p:tgtEl>
                                          <p:spTgt spid="53"/>
                                        </p:tgtEl>
                                        <p:attrNameLst>
                                          <p:attrName>ppt_w</p:attrName>
                                        </p:attrNameLst>
                                      </p:cBhvr>
                                      <p:tavLst>
                                        <p:tav tm="0">
                                          <p:val>
                                            <p:strVal val="#ppt_w+.3"/>
                                          </p:val>
                                        </p:tav>
                                        <p:tav tm="100000">
                                          <p:val>
                                            <p:strVal val="#ppt_w"/>
                                          </p:val>
                                        </p:tav>
                                      </p:tavLst>
                                    </p:anim>
                                    <p:anim calcmode="lin" valueType="num">
                                      <p:cBhvr>
                                        <p:cTn dur="1000" fill="hold" id="50"/>
                                        <p:tgtEl>
                                          <p:spTgt spid="53"/>
                                        </p:tgtEl>
                                        <p:attrNameLst>
                                          <p:attrName>ppt_h</p:attrName>
                                        </p:attrNameLst>
                                      </p:cBhvr>
                                      <p:tavLst>
                                        <p:tav tm="0">
                                          <p:val>
                                            <p:strVal val="#ppt_h"/>
                                          </p:val>
                                        </p:tav>
                                        <p:tav tm="100000">
                                          <p:val>
                                            <p:strVal val="#ppt_h"/>
                                          </p:val>
                                        </p:tav>
                                      </p:tavLst>
                                    </p:anim>
                                    <p:animEffect filter="fade" transition="in">
                                      <p:cBhvr>
                                        <p:cTn dur="1000" id="51"/>
                                        <p:tgtEl>
                                          <p:spTgt spid="53"/>
                                        </p:tgtEl>
                                      </p:cBhvr>
                                    </p:animEffect>
                                  </p:childTnLst>
                                </p:cTn>
                              </p:par>
                              <p:par>
                                <p:cTn decel="100000" fill="hold" grpId="0" id="52" nodeType="withEffect" presetClass="entr" presetID="50" presetSubtype="0">
                                  <p:stCondLst>
                                    <p:cond delay="500"/>
                                  </p:stCondLst>
                                  <p:childTnLst>
                                    <p:set>
                                      <p:cBhvr>
                                        <p:cTn dur="1" fill="hold" id="53">
                                          <p:stCondLst>
                                            <p:cond delay="0"/>
                                          </p:stCondLst>
                                        </p:cTn>
                                        <p:tgtEl>
                                          <p:spTgt spid="54"/>
                                        </p:tgtEl>
                                        <p:attrNameLst>
                                          <p:attrName>style.visibility</p:attrName>
                                        </p:attrNameLst>
                                      </p:cBhvr>
                                      <p:to>
                                        <p:strVal val="visible"/>
                                      </p:to>
                                    </p:set>
                                    <p:anim calcmode="lin" valueType="num">
                                      <p:cBhvr>
                                        <p:cTn dur="1000" fill="hold" id="54"/>
                                        <p:tgtEl>
                                          <p:spTgt spid="54"/>
                                        </p:tgtEl>
                                        <p:attrNameLst>
                                          <p:attrName>ppt_w</p:attrName>
                                        </p:attrNameLst>
                                      </p:cBhvr>
                                      <p:tavLst>
                                        <p:tav tm="0">
                                          <p:val>
                                            <p:strVal val="#ppt_w+.3"/>
                                          </p:val>
                                        </p:tav>
                                        <p:tav tm="100000">
                                          <p:val>
                                            <p:strVal val="#ppt_w"/>
                                          </p:val>
                                        </p:tav>
                                      </p:tavLst>
                                    </p:anim>
                                    <p:anim calcmode="lin" valueType="num">
                                      <p:cBhvr>
                                        <p:cTn dur="1000" fill="hold" id="55"/>
                                        <p:tgtEl>
                                          <p:spTgt spid="54"/>
                                        </p:tgtEl>
                                        <p:attrNameLst>
                                          <p:attrName>ppt_h</p:attrName>
                                        </p:attrNameLst>
                                      </p:cBhvr>
                                      <p:tavLst>
                                        <p:tav tm="0">
                                          <p:val>
                                            <p:strVal val="#ppt_h"/>
                                          </p:val>
                                        </p:tav>
                                        <p:tav tm="100000">
                                          <p:val>
                                            <p:strVal val="#ppt_h"/>
                                          </p:val>
                                        </p:tav>
                                      </p:tavLst>
                                    </p:anim>
                                    <p:animEffect filter="fade" transition="in">
                                      <p:cBhvr>
                                        <p:cTn dur="1000" id="56"/>
                                        <p:tgtEl>
                                          <p:spTgt spid="54"/>
                                        </p:tgtEl>
                                      </p:cBhvr>
                                    </p:animEffect>
                                  </p:childTnLst>
                                </p:cTn>
                              </p:par>
                              <p:par>
                                <p:cTn decel="100000" fill="hold" grpId="0" id="57" nodeType="withEffect" presetClass="entr" presetID="50" presetSubtype="0">
                                  <p:stCondLst>
                                    <p:cond delay="750"/>
                                  </p:stCondLst>
                                  <p:childTnLst>
                                    <p:set>
                                      <p:cBhvr>
                                        <p:cTn dur="1" fill="hold" id="58">
                                          <p:stCondLst>
                                            <p:cond delay="0"/>
                                          </p:stCondLst>
                                        </p:cTn>
                                        <p:tgtEl>
                                          <p:spTgt spid="55"/>
                                        </p:tgtEl>
                                        <p:attrNameLst>
                                          <p:attrName>style.visibility</p:attrName>
                                        </p:attrNameLst>
                                      </p:cBhvr>
                                      <p:to>
                                        <p:strVal val="visible"/>
                                      </p:to>
                                    </p:set>
                                    <p:anim calcmode="lin" valueType="num">
                                      <p:cBhvr>
                                        <p:cTn dur="1000" fill="hold" id="59"/>
                                        <p:tgtEl>
                                          <p:spTgt spid="55"/>
                                        </p:tgtEl>
                                        <p:attrNameLst>
                                          <p:attrName>ppt_w</p:attrName>
                                        </p:attrNameLst>
                                      </p:cBhvr>
                                      <p:tavLst>
                                        <p:tav tm="0">
                                          <p:val>
                                            <p:strVal val="#ppt_w+.3"/>
                                          </p:val>
                                        </p:tav>
                                        <p:tav tm="100000">
                                          <p:val>
                                            <p:strVal val="#ppt_w"/>
                                          </p:val>
                                        </p:tav>
                                      </p:tavLst>
                                    </p:anim>
                                    <p:anim calcmode="lin" valueType="num">
                                      <p:cBhvr>
                                        <p:cTn dur="1000" fill="hold" id="60"/>
                                        <p:tgtEl>
                                          <p:spTgt spid="55"/>
                                        </p:tgtEl>
                                        <p:attrNameLst>
                                          <p:attrName>ppt_h</p:attrName>
                                        </p:attrNameLst>
                                      </p:cBhvr>
                                      <p:tavLst>
                                        <p:tav tm="0">
                                          <p:val>
                                            <p:strVal val="#ppt_h"/>
                                          </p:val>
                                        </p:tav>
                                        <p:tav tm="100000">
                                          <p:val>
                                            <p:strVal val="#ppt_h"/>
                                          </p:val>
                                        </p:tav>
                                      </p:tavLst>
                                    </p:anim>
                                    <p:animEffect filter="fade" transition="in">
                                      <p:cBhvr>
                                        <p:cTn dur="1000" id="61"/>
                                        <p:tgtEl>
                                          <p:spTgt spid="55"/>
                                        </p:tgtEl>
                                      </p:cBhvr>
                                    </p:animEffect>
                                  </p:childTnLst>
                                </p:cTn>
                              </p:par>
                              <p:par>
                                <p:cTn decel="100000" fill="hold" grpId="0" id="62" nodeType="withEffect" presetClass="entr" presetID="50" presetSubtype="0">
                                  <p:stCondLst>
                                    <p:cond delay="1000"/>
                                  </p:stCondLst>
                                  <p:childTnLst>
                                    <p:set>
                                      <p:cBhvr>
                                        <p:cTn dur="1" fill="hold" id="63">
                                          <p:stCondLst>
                                            <p:cond delay="0"/>
                                          </p:stCondLst>
                                        </p:cTn>
                                        <p:tgtEl>
                                          <p:spTgt spid="56"/>
                                        </p:tgtEl>
                                        <p:attrNameLst>
                                          <p:attrName>style.visibility</p:attrName>
                                        </p:attrNameLst>
                                      </p:cBhvr>
                                      <p:to>
                                        <p:strVal val="visible"/>
                                      </p:to>
                                    </p:set>
                                    <p:anim calcmode="lin" valueType="num">
                                      <p:cBhvr>
                                        <p:cTn dur="1000" fill="hold" id="64"/>
                                        <p:tgtEl>
                                          <p:spTgt spid="56"/>
                                        </p:tgtEl>
                                        <p:attrNameLst>
                                          <p:attrName>ppt_w</p:attrName>
                                        </p:attrNameLst>
                                      </p:cBhvr>
                                      <p:tavLst>
                                        <p:tav tm="0">
                                          <p:val>
                                            <p:strVal val="#ppt_w+.3"/>
                                          </p:val>
                                        </p:tav>
                                        <p:tav tm="100000">
                                          <p:val>
                                            <p:strVal val="#ppt_w"/>
                                          </p:val>
                                        </p:tav>
                                      </p:tavLst>
                                    </p:anim>
                                    <p:anim calcmode="lin" valueType="num">
                                      <p:cBhvr>
                                        <p:cTn dur="1000" fill="hold" id="65"/>
                                        <p:tgtEl>
                                          <p:spTgt spid="56"/>
                                        </p:tgtEl>
                                        <p:attrNameLst>
                                          <p:attrName>ppt_h</p:attrName>
                                        </p:attrNameLst>
                                      </p:cBhvr>
                                      <p:tavLst>
                                        <p:tav tm="0">
                                          <p:val>
                                            <p:strVal val="#ppt_h"/>
                                          </p:val>
                                        </p:tav>
                                        <p:tav tm="100000">
                                          <p:val>
                                            <p:strVal val="#ppt_h"/>
                                          </p:val>
                                        </p:tav>
                                      </p:tavLst>
                                    </p:anim>
                                    <p:animEffect filter="fade" transition="in">
                                      <p:cBhvr>
                                        <p:cTn dur="1000" id="66"/>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54"/>
      <p:bldP grpId="0" spid="55"/>
      <p:bldP grpId="0" spid="5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文本框 50"/>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grpSp>
        <p:nvGrp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38" name="组合 37"/>
          <p:cNvGrpSpPr/>
          <p:nvPr/>
        </p:nvGrpSpPr>
        <p:grpSpPr>
          <a:xfrm>
            <a:off x="3883553" y="2421092"/>
            <a:ext cx="4486251" cy="3457035"/>
            <a:chOff x="3883553" y="2421092"/>
            <a:chExt cx="4486251" cy="3457035"/>
          </a:xfrm>
          <a:solidFill>
            <a:srgbClr val="247CAE"/>
          </a:solidFill>
        </p:grpSpPr>
        <p:sp>
          <p:nvSpPr>
            <p:cNvPr id="39" name="矩形 1"/>
            <p:cNvSpPr/>
            <p:nvPr/>
          </p:nvSpPr>
          <p:spPr>
            <a:xfrm rot="293950">
              <a:off x="5179612" y="5548017"/>
              <a:ext cx="3190192" cy="330110"/>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40" name="矩形 1"/>
            <p:cNvSpPr/>
            <p:nvPr/>
          </p:nvSpPr>
          <p:spPr>
            <a:xfrm rot="19913208">
              <a:off x="4861409" y="4859457"/>
              <a:ext cx="1931602" cy="322151"/>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41" name="矩形 1"/>
            <p:cNvSpPr/>
            <p:nvPr/>
          </p:nvSpPr>
          <p:spPr>
            <a:xfrm rot="708470">
              <a:off x="4483663" y="4079411"/>
              <a:ext cx="2394472" cy="322151"/>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42" name="矩形 1"/>
            <p:cNvSpPr/>
            <p:nvPr/>
          </p:nvSpPr>
          <p:spPr>
            <a:xfrm rot="293950">
              <a:off x="4560710" y="2421092"/>
              <a:ext cx="3190192" cy="330110"/>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43" name="矩形 1"/>
            <p:cNvSpPr/>
            <p:nvPr/>
          </p:nvSpPr>
          <p:spPr>
            <a:xfrm rot="20453418">
              <a:off x="3883553" y="3253044"/>
              <a:ext cx="3827870" cy="421241"/>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grp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grpSp>
      <p:grpSp>
        <p:nvGrp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44" name="组合 43"/>
          <p:cNvGrpSpPr/>
          <p:nvPr/>
        </p:nvGrpSpPr>
        <p:grpSpPr>
          <a:xfrm>
            <a:off x="3370573" y="3456406"/>
            <a:ext cx="1170925" cy="1117972"/>
            <a:chOff x="3370573" y="3456406"/>
            <a:chExt cx="1170925" cy="1117972"/>
          </a:xfrm>
        </p:grpSpPr>
        <p:sp>
          <p:nvSpPr>
            <p:cNvPr id="45" name="椭圆 44"/>
            <p:cNvSpPr/>
            <p:nvPr/>
          </p:nvSpPr>
          <p:spPr>
            <a:xfrm>
              <a:off x="3412706" y="3456406"/>
              <a:ext cx="1117972" cy="1117972"/>
            </a:xfrm>
            <a:prstGeom prst="ellipse">
              <a:avLst/>
            </a:prstGeom>
            <a:solidFill>
              <a:srgbClr val="5ABCD2"/>
            </a:solidFill>
            <a:ln algn="ctr" cap="flat" cmpd="sng" w="571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46" name="TextBox 64"/>
            <p:cNvSpPr txBox="1"/>
            <p:nvPr/>
          </p:nvSpPr>
          <p:spPr>
            <a:xfrm flipH="1">
              <a:off x="3370573" y="3741974"/>
              <a:ext cx="1170925" cy="57912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anose="020b0503020202020204" pitchFamily="34" typeface="Agency FB"/>
                  <a:ea charset="-122" panose="020b0503020204020204" pitchFamily="34" typeface="微软雅黑"/>
                </a:defRPr>
              </a:lvl1pPr>
            </a:lstStyle>
            <a:p>
              <a:pPr algn="ctr">
                <a:defRPr/>
              </a:pPr>
              <a:r>
                <a:rPr altLang="zh-CN" lang="en-US" sz="4000">
                  <a:solidFill>
                    <a:srgbClr val="FFFFFF"/>
                  </a:solidFill>
                  <a:latin charset="0" panose="020f0704030504030204" pitchFamily="34" typeface="Arial Rounded MT Bold"/>
                  <a:cs charset="0" panose="02020603050405020304" pitchFamily="18" typeface="Times New Roman"/>
                </a:rPr>
                <a:t>03</a:t>
              </a:r>
            </a:p>
          </p:txBody>
        </p:sp>
      </p:grpSp>
      <p:grpSp>
        <p:nvGrp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47" name="组合 46"/>
          <p:cNvGrpSpPr/>
          <p:nvPr/>
        </p:nvGrpSpPr>
        <p:grpSpPr>
          <a:xfrm>
            <a:off x="7490675" y="2137435"/>
            <a:ext cx="1170925" cy="1117972"/>
            <a:chOff x="7505915" y="2091715"/>
            <a:chExt cx="1170925" cy="1117972"/>
          </a:xfrm>
        </p:grpSpPr>
        <p:sp>
          <p:nvSpPr>
            <p:cNvPr id="48" name="椭圆 47"/>
            <p:cNvSpPr/>
            <p:nvPr/>
          </p:nvSpPr>
          <p:spPr>
            <a:xfrm>
              <a:off x="7558868" y="2091715"/>
              <a:ext cx="1117972" cy="1117972"/>
            </a:xfrm>
            <a:prstGeom prst="ellipse">
              <a:avLst/>
            </a:prstGeom>
            <a:solidFill>
              <a:srgbClr val="5ABCD2"/>
            </a:solidFill>
            <a:ln algn="ctr" cap="flat" cmpd="sng" w="571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49" name="TextBox 65"/>
            <p:cNvSpPr txBox="1"/>
            <p:nvPr/>
          </p:nvSpPr>
          <p:spPr>
            <a:xfrm flipH="1">
              <a:off x="7505915" y="2371491"/>
              <a:ext cx="1170925" cy="57912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anose="020b0503020202020204" pitchFamily="34" typeface="Agency FB"/>
                  <a:ea charset="-122" panose="020b0503020204020204" pitchFamily="34" typeface="微软雅黑"/>
                </a:defRPr>
              </a:lvl1pPr>
            </a:lstStyle>
            <a:p>
              <a:pPr algn="ctr">
                <a:defRPr/>
              </a:pPr>
              <a:r>
                <a:rPr altLang="zh-CN" lang="en-US" sz="4000">
                  <a:solidFill>
                    <a:srgbClr val="FFFFFF"/>
                  </a:solidFill>
                  <a:latin charset="0" panose="020f0704030504030204" pitchFamily="34" typeface="Arial Rounded MT Bold"/>
                  <a:cs charset="0" panose="02020603050405020304" pitchFamily="18" typeface="Times New Roman"/>
                </a:rPr>
                <a:t>02</a:t>
              </a:r>
            </a:p>
          </p:txBody>
        </p:sp>
      </p:grpSp>
      <p:grpSp>
        <p:nvGrp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50" name="组合 49"/>
          <p:cNvGrpSpPr/>
          <p:nvPr/>
        </p:nvGrpSpPr>
        <p:grpSpPr>
          <a:xfrm>
            <a:off x="7697230" y="5223661"/>
            <a:ext cx="1170925" cy="1117972"/>
            <a:chOff x="7697230" y="5223661"/>
            <a:chExt cx="1170925" cy="1117972"/>
          </a:xfrm>
        </p:grpSpPr>
        <p:sp>
          <p:nvSpPr>
            <p:cNvPr id="82" name="椭圆 81"/>
            <p:cNvSpPr/>
            <p:nvPr/>
          </p:nvSpPr>
          <p:spPr>
            <a:xfrm>
              <a:off x="7723707" y="5223661"/>
              <a:ext cx="1117972" cy="1117972"/>
            </a:xfrm>
            <a:prstGeom prst="ellipse">
              <a:avLst/>
            </a:prstGeom>
            <a:solidFill>
              <a:srgbClr val="5ABCD2"/>
            </a:solidFill>
            <a:ln algn="ctr" cap="flat" cmpd="sng" w="571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83" name="TextBox 66"/>
            <p:cNvSpPr txBox="1"/>
            <p:nvPr/>
          </p:nvSpPr>
          <p:spPr>
            <a:xfrm flipH="1">
              <a:off x="7697229" y="5535706"/>
              <a:ext cx="1170925" cy="57912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anose="020b0503020202020204" pitchFamily="34" typeface="Agency FB"/>
                  <a:ea charset="-122" panose="020b0503020204020204" pitchFamily="34" typeface="微软雅黑"/>
                </a:defRPr>
              </a:lvl1pPr>
            </a:lstStyle>
            <a:p>
              <a:pPr algn="ctr">
                <a:defRPr/>
              </a:pPr>
              <a:r>
                <a:rPr altLang="zh-CN" lang="en-US" sz="4000">
                  <a:solidFill>
                    <a:srgbClr val="FFFFFF"/>
                  </a:solidFill>
                  <a:latin charset="0" panose="020f0704030504030204" pitchFamily="34" typeface="Arial Rounded MT Bold"/>
                  <a:cs charset="0" panose="02020603050405020304" pitchFamily="18" typeface="Times New Roman"/>
                </a:rPr>
                <a:t>06</a:t>
              </a:r>
            </a:p>
          </p:txBody>
        </p:sp>
      </p:grpSp>
      <p:grpSp>
        <p:nvGrp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84" name="组合 83"/>
          <p:cNvGrpSpPr/>
          <p:nvPr/>
        </p:nvGrpSpPr>
        <p:grpSpPr>
          <a:xfrm>
            <a:off x="6505252" y="4144467"/>
            <a:ext cx="864880" cy="660219"/>
            <a:chOff x="6505252" y="4144467"/>
            <a:chExt cx="864880" cy="660219"/>
          </a:xfrm>
        </p:grpSpPr>
        <p:sp>
          <p:nvSpPr>
            <p:cNvPr id="85" name="椭圆 84"/>
            <p:cNvSpPr/>
            <p:nvPr/>
          </p:nvSpPr>
          <p:spPr>
            <a:xfrm>
              <a:off x="6597025" y="4144467"/>
              <a:ext cx="660219" cy="660219"/>
            </a:xfrm>
            <a:prstGeom prst="ellipse">
              <a:avLst/>
            </a:prstGeom>
            <a:solidFill>
              <a:srgbClr val="5ABCD2"/>
            </a:solidFill>
            <a:ln algn="ctr" cap="flat" cmpd="sng" w="571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86" name="TextBox 67"/>
            <p:cNvSpPr txBox="1"/>
            <p:nvPr/>
          </p:nvSpPr>
          <p:spPr>
            <a:xfrm flipH="1">
              <a:off x="6505252" y="4270943"/>
              <a:ext cx="864880" cy="43281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anose="020b0503020202020204" pitchFamily="34" typeface="Agency FB"/>
                  <a:ea charset="-122" panose="020b0503020204020204" pitchFamily="34" typeface="微软雅黑"/>
                </a:defRPr>
              </a:lvl1pPr>
            </a:lstStyle>
            <a:p>
              <a:pPr algn="ctr">
                <a:defRPr/>
              </a:pPr>
              <a:r>
                <a:rPr altLang="zh-CN" lang="en-US" sz="2800">
                  <a:solidFill>
                    <a:srgbClr val="FFFFFF"/>
                  </a:solidFill>
                  <a:latin charset="0" panose="020f0704030504030204" pitchFamily="34" typeface="Arial Rounded MT Bold"/>
                  <a:cs charset="0" panose="02020603050405020304" pitchFamily="18" typeface="Times New Roman"/>
                </a:rPr>
                <a:t>04</a:t>
              </a:r>
            </a:p>
          </p:txBody>
        </p:sp>
      </p:grpSp>
      <p:grpSp>
        <p:nvGrp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87" name="组合 86"/>
          <p:cNvGrpSpPr/>
          <p:nvPr/>
        </p:nvGrpSpPr>
        <p:grpSpPr>
          <a:xfrm>
            <a:off x="4417179" y="5246626"/>
            <a:ext cx="864880" cy="660219"/>
            <a:chOff x="4417179" y="5246626"/>
            <a:chExt cx="864880" cy="660219"/>
          </a:xfrm>
        </p:grpSpPr>
        <p:sp>
          <p:nvSpPr>
            <p:cNvPr id="88" name="椭圆 87"/>
            <p:cNvSpPr/>
            <p:nvPr/>
          </p:nvSpPr>
          <p:spPr>
            <a:xfrm>
              <a:off x="4546293" y="5246626"/>
              <a:ext cx="660219" cy="660219"/>
            </a:xfrm>
            <a:prstGeom prst="ellipse">
              <a:avLst/>
            </a:prstGeom>
            <a:solidFill>
              <a:srgbClr val="5ABCD2"/>
            </a:solidFill>
            <a:ln algn="ctr" cap="flat" cmpd="sng" w="571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89" name="TextBox 68"/>
            <p:cNvSpPr txBox="1"/>
            <p:nvPr/>
          </p:nvSpPr>
          <p:spPr>
            <a:xfrm flipH="1">
              <a:off x="4417178" y="5408342"/>
              <a:ext cx="864880" cy="384048"/>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anose="020b0503020202020204" pitchFamily="34" typeface="Agency FB"/>
                  <a:ea charset="-122" panose="020b0503020204020204" pitchFamily="34" typeface="微软雅黑"/>
                </a:defRPr>
              </a:lvl1pPr>
            </a:lstStyle>
            <a:p>
              <a:pPr algn="ctr">
                <a:defRPr/>
              </a:pPr>
              <a:r>
                <a:rPr altLang="zh-CN" lang="en-US" sz="2400">
                  <a:solidFill>
                    <a:srgbClr val="FFFFFF"/>
                  </a:solidFill>
                  <a:latin charset="0" panose="020f0704030504030204" pitchFamily="34" typeface="Arial Rounded MT Bold"/>
                  <a:cs charset="0" panose="02020603050405020304" pitchFamily="18" typeface="Times New Roman"/>
                </a:rPr>
                <a:t>05</a:t>
              </a:r>
            </a:p>
          </p:txBody>
        </p:sp>
      </p:grpSp>
      <p:sp>
        <p:nv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90" name="TextBox 69"/>
          <p:cNvSpPr txBox="1"/>
          <p:nvPr/>
        </p:nvSpPr>
        <p:spPr>
          <a:xfrm>
            <a:off x="940094" y="2206238"/>
            <a:ext cx="3047214"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这里输入您的主要叙述内容这里输入您的主要叙述内容</a:t>
            </a:r>
          </a:p>
        </p:txBody>
      </p:sp>
      <p:sp>
        <p:nv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91" name="TextBox 70"/>
          <p:cNvSpPr txBox="1"/>
          <p:nvPr/>
        </p:nvSpPr>
        <p:spPr>
          <a:xfrm>
            <a:off x="477252" y="3913363"/>
            <a:ext cx="3047214"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这里输入您的主要叙述内容这里输入您的主要叙述内容</a:t>
            </a:r>
          </a:p>
        </p:txBody>
      </p:sp>
      <p:sp>
        <p:nv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92" name="TextBox 71"/>
          <p:cNvSpPr txBox="1"/>
          <p:nvPr/>
        </p:nvSpPr>
        <p:spPr>
          <a:xfrm>
            <a:off x="1368283" y="5540821"/>
            <a:ext cx="3047214"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这里输入您的主要叙述内容这里输入您的主要叙述内容</a:t>
            </a:r>
          </a:p>
        </p:txBody>
      </p:sp>
      <p:sp>
        <p:nv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93" name="TextBox 72"/>
          <p:cNvSpPr txBox="1"/>
          <p:nvPr/>
        </p:nvSpPr>
        <p:spPr>
          <a:xfrm>
            <a:off x="8954676" y="2398325"/>
            <a:ext cx="3047214"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这里输入您的主要叙述内容这里输入您的主要叙述内容</a:t>
            </a:r>
          </a:p>
        </p:txBody>
      </p:sp>
      <p:sp>
        <p:nv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94" name="TextBox 73"/>
          <p:cNvSpPr txBox="1"/>
          <p:nvPr/>
        </p:nvSpPr>
        <p:spPr>
          <a:xfrm>
            <a:off x="7652849" y="4198021"/>
            <a:ext cx="2903653"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这里输入您的主要叙述内容这里输入您的主要叙述内容</a:t>
            </a:r>
          </a:p>
        </p:txBody>
      </p:sp>
      <p:sp>
        <p:nv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95" name="TextBox 74"/>
          <p:cNvSpPr txBox="1"/>
          <p:nvPr/>
        </p:nvSpPr>
        <p:spPr>
          <a:xfrm>
            <a:off x="9034911" y="5713072"/>
            <a:ext cx="2835046" cy="518160"/>
          </a:xfrm>
          <a:prstGeom prst="rect">
            <a:avLst/>
          </a:prstGeom>
          <a:noFill/>
        </p:spPr>
        <p:txBody>
          <a:bodyPr rtlCol="0" wrap="square">
            <a:spAutoFit/>
          </a:bodyPr>
          <a:lstStyle/>
          <a:p>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这里输入您的主要叙述内容这里输入您的主要叙述内容</a:t>
            </a:r>
          </a:p>
        </p:txBody>
      </p:sp>
      <p:grpSp>
        <p:nvGrpSpPr>
          <p:cNvPr descr="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 id="96" name="组合 95"/>
          <p:cNvGrpSpPr/>
          <p:nvPr/>
        </p:nvGrpSpPr>
        <p:grpSpPr>
          <a:xfrm>
            <a:off x="3880424" y="2081547"/>
            <a:ext cx="873986" cy="660219"/>
            <a:chOff x="3880424" y="2081547"/>
            <a:chExt cx="873986" cy="660219"/>
          </a:xfrm>
        </p:grpSpPr>
        <p:sp>
          <p:nvSpPr>
            <p:cNvPr id="97" name="椭圆 96"/>
            <p:cNvSpPr/>
            <p:nvPr/>
          </p:nvSpPr>
          <p:spPr>
            <a:xfrm>
              <a:off x="3987308" y="2081547"/>
              <a:ext cx="660219" cy="660219"/>
            </a:xfrm>
            <a:prstGeom prst="ellipse">
              <a:avLst/>
            </a:prstGeom>
            <a:solidFill>
              <a:srgbClr val="5ABCD2"/>
            </a:solidFill>
            <a:ln algn="ctr" cap="flat" cmpd="sng" w="5715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98" name="TextBox 63"/>
            <p:cNvSpPr txBox="1"/>
            <p:nvPr/>
          </p:nvSpPr>
          <p:spPr>
            <a:xfrm flipH="1">
              <a:off x="3880424" y="2222892"/>
              <a:ext cx="873986" cy="43281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anose="020b0503020202020204" pitchFamily="34" typeface="Agency FB"/>
                  <a:ea charset="-122" panose="020b0503020204020204" pitchFamily="34" typeface="微软雅黑"/>
                </a:defRPr>
              </a:lvl1pPr>
            </a:lstStyle>
            <a:p>
              <a:pPr algn="ctr">
                <a:defRPr/>
              </a:pPr>
              <a:r>
                <a:rPr altLang="zh-CN" lang="en-US" sz="2800">
                  <a:solidFill>
                    <a:srgbClr val="FFFFFF"/>
                  </a:solidFill>
                  <a:latin charset="0" panose="020f0704030504030204" pitchFamily="34" typeface="Arial Rounded MT Bold"/>
                  <a:cs charset="0" panose="02020603050405020304" pitchFamily="18" typeface="Times New Roman"/>
                </a:rPr>
                <a:t>01</a:t>
              </a:r>
            </a:p>
          </p:txBody>
        </p:sp>
      </p:grpSp>
    </p:spTree>
    <p:extLst>
      <p:ext uri="{BB962C8B-B14F-4D97-AF65-F5344CB8AC3E}">
        <p14:creationId val="3789503862"/>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32">
                                  <p:stCondLst>
                                    <p:cond delay="0"/>
                                  </p:stCondLst>
                                  <p:childTnLst>
                                    <p:set>
                                      <p:cBhvr>
                                        <p:cTn dur="1" fill="hold" id="6">
                                          <p:stCondLst>
                                            <p:cond delay="0"/>
                                          </p:stCondLst>
                                        </p:cTn>
                                        <p:tgtEl>
                                          <p:spTgt spid="96"/>
                                        </p:tgtEl>
                                        <p:attrNameLst>
                                          <p:attrName>style.visibility</p:attrName>
                                        </p:attrNameLst>
                                      </p:cBhvr>
                                      <p:to>
                                        <p:strVal val="visible"/>
                                      </p:to>
                                    </p:set>
                                    <p:anim calcmode="lin" valueType="num">
                                      <p:cBhvr>
                                        <p:cTn dur="750" fill="hold" id="7"/>
                                        <p:tgtEl>
                                          <p:spTgt spid="96"/>
                                        </p:tgtEl>
                                        <p:attrNameLst>
                                          <p:attrName>ppt_w</p:attrName>
                                        </p:attrNameLst>
                                      </p:cBhvr>
                                      <p:tavLst>
                                        <p:tav tm="0">
                                          <p:val>
                                            <p:strVal val="4*#ppt_w"/>
                                          </p:val>
                                        </p:tav>
                                        <p:tav tm="100000">
                                          <p:val>
                                            <p:strVal val="#ppt_w"/>
                                          </p:val>
                                        </p:tav>
                                      </p:tavLst>
                                    </p:anim>
                                    <p:anim calcmode="lin" valueType="num">
                                      <p:cBhvr>
                                        <p:cTn dur="750" fill="hold" id="8"/>
                                        <p:tgtEl>
                                          <p:spTgt spid="96"/>
                                        </p:tgtEl>
                                        <p:attrNameLst>
                                          <p:attrName>ppt_h</p:attrName>
                                        </p:attrNameLst>
                                      </p:cBhvr>
                                      <p:tavLst>
                                        <p:tav tm="0">
                                          <p:val>
                                            <p:strVal val="4*#ppt_h"/>
                                          </p:val>
                                        </p:tav>
                                        <p:tav tm="100000">
                                          <p:val>
                                            <p:strVal val="#ppt_h"/>
                                          </p:val>
                                        </p:tav>
                                      </p:tavLst>
                                    </p:anim>
                                  </p:childTnLst>
                                </p:cTn>
                              </p:par>
                              <p:par>
                                <p:cTn fill="hold" id="9" nodeType="withEffect" presetClass="entr" presetID="23" presetSubtype="32">
                                  <p:stCondLst>
                                    <p:cond delay="250"/>
                                  </p:stCondLst>
                                  <p:childTnLst>
                                    <p:set>
                                      <p:cBhvr>
                                        <p:cTn dur="1" fill="hold" id="10">
                                          <p:stCondLst>
                                            <p:cond delay="0"/>
                                          </p:stCondLst>
                                        </p:cTn>
                                        <p:tgtEl>
                                          <p:spTgt spid="47"/>
                                        </p:tgtEl>
                                        <p:attrNameLst>
                                          <p:attrName>style.visibility</p:attrName>
                                        </p:attrNameLst>
                                      </p:cBhvr>
                                      <p:to>
                                        <p:strVal val="visible"/>
                                      </p:to>
                                    </p:set>
                                    <p:anim calcmode="lin" valueType="num">
                                      <p:cBhvr>
                                        <p:cTn dur="750" fill="hold" id="11"/>
                                        <p:tgtEl>
                                          <p:spTgt spid="47"/>
                                        </p:tgtEl>
                                        <p:attrNameLst>
                                          <p:attrName>ppt_w</p:attrName>
                                        </p:attrNameLst>
                                      </p:cBhvr>
                                      <p:tavLst>
                                        <p:tav tm="0">
                                          <p:val>
                                            <p:strVal val="4*#ppt_w"/>
                                          </p:val>
                                        </p:tav>
                                        <p:tav tm="100000">
                                          <p:val>
                                            <p:strVal val="#ppt_w"/>
                                          </p:val>
                                        </p:tav>
                                      </p:tavLst>
                                    </p:anim>
                                    <p:anim calcmode="lin" valueType="num">
                                      <p:cBhvr>
                                        <p:cTn dur="750" fill="hold" id="12"/>
                                        <p:tgtEl>
                                          <p:spTgt spid="47"/>
                                        </p:tgtEl>
                                        <p:attrNameLst>
                                          <p:attrName>ppt_h</p:attrName>
                                        </p:attrNameLst>
                                      </p:cBhvr>
                                      <p:tavLst>
                                        <p:tav tm="0">
                                          <p:val>
                                            <p:strVal val="4*#ppt_h"/>
                                          </p:val>
                                        </p:tav>
                                        <p:tav tm="100000">
                                          <p:val>
                                            <p:strVal val="#ppt_h"/>
                                          </p:val>
                                        </p:tav>
                                      </p:tavLst>
                                    </p:anim>
                                  </p:childTnLst>
                                </p:cTn>
                              </p:par>
                              <p:par>
                                <p:cTn fill="hold" id="13" nodeType="withEffect" presetClass="entr" presetID="23" presetSubtype="32">
                                  <p:stCondLst>
                                    <p:cond delay="500"/>
                                  </p:stCondLst>
                                  <p:childTnLst>
                                    <p:set>
                                      <p:cBhvr>
                                        <p:cTn dur="1" fill="hold" id="14">
                                          <p:stCondLst>
                                            <p:cond delay="0"/>
                                          </p:stCondLst>
                                        </p:cTn>
                                        <p:tgtEl>
                                          <p:spTgt spid="44"/>
                                        </p:tgtEl>
                                        <p:attrNameLst>
                                          <p:attrName>style.visibility</p:attrName>
                                        </p:attrNameLst>
                                      </p:cBhvr>
                                      <p:to>
                                        <p:strVal val="visible"/>
                                      </p:to>
                                    </p:set>
                                    <p:anim calcmode="lin" valueType="num">
                                      <p:cBhvr>
                                        <p:cTn dur="750" fill="hold" id="15"/>
                                        <p:tgtEl>
                                          <p:spTgt spid="44"/>
                                        </p:tgtEl>
                                        <p:attrNameLst>
                                          <p:attrName>ppt_w</p:attrName>
                                        </p:attrNameLst>
                                      </p:cBhvr>
                                      <p:tavLst>
                                        <p:tav tm="0">
                                          <p:val>
                                            <p:strVal val="4*#ppt_w"/>
                                          </p:val>
                                        </p:tav>
                                        <p:tav tm="100000">
                                          <p:val>
                                            <p:strVal val="#ppt_w"/>
                                          </p:val>
                                        </p:tav>
                                      </p:tavLst>
                                    </p:anim>
                                    <p:anim calcmode="lin" valueType="num">
                                      <p:cBhvr>
                                        <p:cTn dur="750" fill="hold" id="16"/>
                                        <p:tgtEl>
                                          <p:spTgt spid="44"/>
                                        </p:tgtEl>
                                        <p:attrNameLst>
                                          <p:attrName>ppt_h</p:attrName>
                                        </p:attrNameLst>
                                      </p:cBhvr>
                                      <p:tavLst>
                                        <p:tav tm="0">
                                          <p:val>
                                            <p:strVal val="4*#ppt_h"/>
                                          </p:val>
                                        </p:tav>
                                        <p:tav tm="100000">
                                          <p:val>
                                            <p:strVal val="#ppt_h"/>
                                          </p:val>
                                        </p:tav>
                                      </p:tavLst>
                                    </p:anim>
                                  </p:childTnLst>
                                </p:cTn>
                              </p:par>
                              <p:par>
                                <p:cTn fill="hold" id="17" nodeType="withEffect" presetClass="entr" presetID="23" presetSubtype="32">
                                  <p:stCondLst>
                                    <p:cond delay="750"/>
                                  </p:stCondLst>
                                  <p:childTnLst>
                                    <p:set>
                                      <p:cBhvr>
                                        <p:cTn dur="1" fill="hold" id="18">
                                          <p:stCondLst>
                                            <p:cond delay="0"/>
                                          </p:stCondLst>
                                        </p:cTn>
                                        <p:tgtEl>
                                          <p:spTgt spid="84"/>
                                        </p:tgtEl>
                                        <p:attrNameLst>
                                          <p:attrName>style.visibility</p:attrName>
                                        </p:attrNameLst>
                                      </p:cBhvr>
                                      <p:to>
                                        <p:strVal val="visible"/>
                                      </p:to>
                                    </p:set>
                                    <p:anim calcmode="lin" valueType="num">
                                      <p:cBhvr>
                                        <p:cTn dur="750" fill="hold" id="19"/>
                                        <p:tgtEl>
                                          <p:spTgt spid="84"/>
                                        </p:tgtEl>
                                        <p:attrNameLst>
                                          <p:attrName>ppt_w</p:attrName>
                                        </p:attrNameLst>
                                      </p:cBhvr>
                                      <p:tavLst>
                                        <p:tav tm="0">
                                          <p:val>
                                            <p:strVal val="4*#ppt_w"/>
                                          </p:val>
                                        </p:tav>
                                        <p:tav tm="100000">
                                          <p:val>
                                            <p:strVal val="#ppt_w"/>
                                          </p:val>
                                        </p:tav>
                                      </p:tavLst>
                                    </p:anim>
                                    <p:anim calcmode="lin" valueType="num">
                                      <p:cBhvr>
                                        <p:cTn dur="750" fill="hold" id="20"/>
                                        <p:tgtEl>
                                          <p:spTgt spid="84"/>
                                        </p:tgtEl>
                                        <p:attrNameLst>
                                          <p:attrName>ppt_h</p:attrName>
                                        </p:attrNameLst>
                                      </p:cBhvr>
                                      <p:tavLst>
                                        <p:tav tm="0">
                                          <p:val>
                                            <p:strVal val="4*#ppt_h"/>
                                          </p:val>
                                        </p:tav>
                                        <p:tav tm="100000">
                                          <p:val>
                                            <p:strVal val="#ppt_h"/>
                                          </p:val>
                                        </p:tav>
                                      </p:tavLst>
                                    </p:anim>
                                  </p:childTnLst>
                                </p:cTn>
                              </p:par>
                              <p:par>
                                <p:cTn fill="hold" id="21" nodeType="withEffect" presetClass="entr" presetID="23" presetSubtype="32">
                                  <p:stCondLst>
                                    <p:cond delay="1000"/>
                                  </p:stCondLst>
                                  <p:childTnLst>
                                    <p:set>
                                      <p:cBhvr>
                                        <p:cTn dur="1" fill="hold" id="22">
                                          <p:stCondLst>
                                            <p:cond delay="0"/>
                                          </p:stCondLst>
                                        </p:cTn>
                                        <p:tgtEl>
                                          <p:spTgt spid="87"/>
                                        </p:tgtEl>
                                        <p:attrNameLst>
                                          <p:attrName>style.visibility</p:attrName>
                                        </p:attrNameLst>
                                      </p:cBhvr>
                                      <p:to>
                                        <p:strVal val="visible"/>
                                      </p:to>
                                    </p:set>
                                    <p:anim calcmode="lin" valueType="num">
                                      <p:cBhvr>
                                        <p:cTn dur="750" fill="hold" id="23"/>
                                        <p:tgtEl>
                                          <p:spTgt spid="87"/>
                                        </p:tgtEl>
                                        <p:attrNameLst>
                                          <p:attrName>ppt_w</p:attrName>
                                        </p:attrNameLst>
                                      </p:cBhvr>
                                      <p:tavLst>
                                        <p:tav tm="0">
                                          <p:val>
                                            <p:strVal val="4*#ppt_w"/>
                                          </p:val>
                                        </p:tav>
                                        <p:tav tm="100000">
                                          <p:val>
                                            <p:strVal val="#ppt_w"/>
                                          </p:val>
                                        </p:tav>
                                      </p:tavLst>
                                    </p:anim>
                                    <p:anim calcmode="lin" valueType="num">
                                      <p:cBhvr>
                                        <p:cTn dur="750" fill="hold" id="24"/>
                                        <p:tgtEl>
                                          <p:spTgt spid="87"/>
                                        </p:tgtEl>
                                        <p:attrNameLst>
                                          <p:attrName>ppt_h</p:attrName>
                                        </p:attrNameLst>
                                      </p:cBhvr>
                                      <p:tavLst>
                                        <p:tav tm="0">
                                          <p:val>
                                            <p:strVal val="4*#ppt_h"/>
                                          </p:val>
                                        </p:tav>
                                        <p:tav tm="100000">
                                          <p:val>
                                            <p:strVal val="#ppt_h"/>
                                          </p:val>
                                        </p:tav>
                                      </p:tavLst>
                                    </p:anim>
                                  </p:childTnLst>
                                </p:cTn>
                              </p:par>
                              <p:par>
                                <p:cTn fill="hold" id="25" nodeType="withEffect" presetClass="entr" presetID="23" presetSubtype="32">
                                  <p:stCondLst>
                                    <p:cond delay="1250"/>
                                  </p:stCondLst>
                                  <p:childTnLst>
                                    <p:set>
                                      <p:cBhvr>
                                        <p:cTn dur="1" fill="hold" id="26">
                                          <p:stCondLst>
                                            <p:cond delay="0"/>
                                          </p:stCondLst>
                                        </p:cTn>
                                        <p:tgtEl>
                                          <p:spTgt spid="50"/>
                                        </p:tgtEl>
                                        <p:attrNameLst>
                                          <p:attrName>style.visibility</p:attrName>
                                        </p:attrNameLst>
                                      </p:cBhvr>
                                      <p:to>
                                        <p:strVal val="visible"/>
                                      </p:to>
                                    </p:set>
                                    <p:anim calcmode="lin" valueType="num">
                                      <p:cBhvr>
                                        <p:cTn dur="750" fill="hold" id="27"/>
                                        <p:tgtEl>
                                          <p:spTgt spid="50"/>
                                        </p:tgtEl>
                                        <p:attrNameLst>
                                          <p:attrName>ppt_w</p:attrName>
                                        </p:attrNameLst>
                                      </p:cBhvr>
                                      <p:tavLst>
                                        <p:tav tm="0">
                                          <p:val>
                                            <p:strVal val="4*#ppt_w"/>
                                          </p:val>
                                        </p:tav>
                                        <p:tav tm="100000">
                                          <p:val>
                                            <p:strVal val="#ppt_w"/>
                                          </p:val>
                                        </p:tav>
                                      </p:tavLst>
                                    </p:anim>
                                    <p:anim calcmode="lin" valueType="num">
                                      <p:cBhvr>
                                        <p:cTn dur="750" fill="hold" id="28"/>
                                        <p:tgtEl>
                                          <p:spTgt spid="50"/>
                                        </p:tgtEl>
                                        <p:attrNameLst>
                                          <p:attrName>ppt_h</p:attrName>
                                        </p:attrNameLst>
                                      </p:cBhvr>
                                      <p:tavLst>
                                        <p:tav tm="0">
                                          <p:val>
                                            <p:strVal val="4*#ppt_h"/>
                                          </p:val>
                                        </p:tav>
                                        <p:tav tm="100000">
                                          <p:val>
                                            <p:strVal val="#ppt_h"/>
                                          </p:val>
                                        </p:tav>
                                      </p:tavLst>
                                    </p:anim>
                                  </p:childTnLst>
                                </p:cTn>
                              </p:par>
                            </p:childTnLst>
                          </p:cTn>
                        </p:par>
                        <p:par>
                          <p:cTn fill="hold" id="29" nodeType="afterGroup">
                            <p:stCondLst>
                              <p:cond delay="2000"/>
                            </p:stCondLst>
                            <p:childTnLst>
                              <p:par>
                                <p:cTn fill="hold" id="30" nodeType="afterEffect" presetClass="entr" presetID="22" presetSubtype="1">
                                  <p:stCondLst>
                                    <p:cond delay="0"/>
                                  </p:stCondLst>
                                  <p:childTnLst>
                                    <p:set>
                                      <p:cBhvr>
                                        <p:cTn dur="1" fill="hold" id="31">
                                          <p:stCondLst>
                                            <p:cond delay="0"/>
                                          </p:stCondLst>
                                        </p:cTn>
                                        <p:tgtEl>
                                          <p:spTgt spid="38"/>
                                        </p:tgtEl>
                                        <p:attrNameLst>
                                          <p:attrName>style.visibility</p:attrName>
                                        </p:attrNameLst>
                                      </p:cBhvr>
                                      <p:to>
                                        <p:strVal val="visible"/>
                                      </p:to>
                                    </p:set>
                                    <p:animEffect filter="wipe(up)" transition="in">
                                      <p:cBhvr>
                                        <p:cTn dur="500" id="32"/>
                                        <p:tgtEl>
                                          <p:spTgt spid="38"/>
                                        </p:tgtEl>
                                      </p:cBhvr>
                                    </p:animEffect>
                                  </p:childTnLst>
                                </p:cTn>
                              </p:par>
                            </p:childTnLst>
                          </p:cTn>
                        </p:par>
                        <p:par>
                          <p:cTn fill="hold" id="33" nodeType="afterGroup">
                            <p:stCondLst>
                              <p:cond delay="2500"/>
                            </p:stCondLst>
                            <p:childTnLst>
                              <p:par>
                                <p:cTn fill="hold" grpId="0" id="34" nodeType="afterEffect" presetClass="entr" presetID="10" presetSubtype="0">
                                  <p:stCondLst>
                                    <p:cond delay="0"/>
                                  </p:stCondLst>
                                  <p:childTnLst>
                                    <p:set>
                                      <p:cBhvr>
                                        <p:cTn dur="1" fill="hold" id="35">
                                          <p:stCondLst>
                                            <p:cond delay="0"/>
                                          </p:stCondLst>
                                        </p:cTn>
                                        <p:tgtEl>
                                          <p:spTgt spid="90"/>
                                        </p:tgtEl>
                                        <p:attrNameLst>
                                          <p:attrName>style.visibility</p:attrName>
                                        </p:attrNameLst>
                                      </p:cBhvr>
                                      <p:to>
                                        <p:strVal val="visible"/>
                                      </p:to>
                                    </p:set>
                                    <p:animEffect filter="fade" transition="in">
                                      <p:cBhvr>
                                        <p:cTn dur="500" id="36"/>
                                        <p:tgtEl>
                                          <p:spTgt spid="90"/>
                                        </p:tgtEl>
                                      </p:cBhvr>
                                    </p:animEffect>
                                  </p:childTnLst>
                                </p:cTn>
                              </p:par>
                              <p:par>
                                <p:cTn fill="hold" grpId="0" id="37" nodeType="withEffect" presetClass="entr" presetID="10" presetSubtype="0">
                                  <p:stCondLst>
                                    <p:cond delay="250"/>
                                  </p:stCondLst>
                                  <p:childTnLst>
                                    <p:set>
                                      <p:cBhvr>
                                        <p:cTn dur="1" fill="hold" id="38">
                                          <p:stCondLst>
                                            <p:cond delay="0"/>
                                          </p:stCondLst>
                                        </p:cTn>
                                        <p:tgtEl>
                                          <p:spTgt spid="93"/>
                                        </p:tgtEl>
                                        <p:attrNameLst>
                                          <p:attrName>style.visibility</p:attrName>
                                        </p:attrNameLst>
                                      </p:cBhvr>
                                      <p:to>
                                        <p:strVal val="visible"/>
                                      </p:to>
                                    </p:set>
                                    <p:animEffect filter="fade" transition="in">
                                      <p:cBhvr>
                                        <p:cTn dur="500" id="39"/>
                                        <p:tgtEl>
                                          <p:spTgt spid="93"/>
                                        </p:tgtEl>
                                      </p:cBhvr>
                                    </p:animEffect>
                                  </p:childTnLst>
                                </p:cTn>
                              </p:par>
                              <p:par>
                                <p:cTn fill="hold" grpId="0" id="40" nodeType="withEffect" presetClass="entr" presetID="10" presetSubtype="0">
                                  <p:stCondLst>
                                    <p:cond delay="500"/>
                                  </p:stCondLst>
                                  <p:childTnLst>
                                    <p:set>
                                      <p:cBhvr>
                                        <p:cTn dur="1" fill="hold" id="41">
                                          <p:stCondLst>
                                            <p:cond delay="0"/>
                                          </p:stCondLst>
                                        </p:cTn>
                                        <p:tgtEl>
                                          <p:spTgt spid="91"/>
                                        </p:tgtEl>
                                        <p:attrNameLst>
                                          <p:attrName>style.visibility</p:attrName>
                                        </p:attrNameLst>
                                      </p:cBhvr>
                                      <p:to>
                                        <p:strVal val="visible"/>
                                      </p:to>
                                    </p:set>
                                    <p:animEffect filter="fade" transition="in">
                                      <p:cBhvr>
                                        <p:cTn dur="500" id="42"/>
                                        <p:tgtEl>
                                          <p:spTgt spid="91"/>
                                        </p:tgtEl>
                                      </p:cBhvr>
                                    </p:animEffect>
                                  </p:childTnLst>
                                </p:cTn>
                              </p:par>
                              <p:par>
                                <p:cTn fill="hold" grpId="0" id="43" nodeType="withEffect" presetClass="entr" presetID="10" presetSubtype="0">
                                  <p:stCondLst>
                                    <p:cond delay="750"/>
                                  </p:stCondLst>
                                  <p:childTnLst>
                                    <p:set>
                                      <p:cBhvr>
                                        <p:cTn dur="1" fill="hold" id="44">
                                          <p:stCondLst>
                                            <p:cond delay="0"/>
                                          </p:stCondLst>
                                        </p:cTn>
                                        <p:tgtEl>
                                          <p:spTgt spid="94"/>
                                        </p:tgtEl>
                                        <p:attrNameLst>
                                          <p:attrName>style.visibility</p:attrName>
                                        </p:attrNameLst>
                                      </p:cBhvr>
                                      <p:to>
                                        <p:strVal val="visible"/>
                                      </p:to>
                                    </p:set>
                                    <p:animEffect filter="fade" transition="in">
                                      <p:cBhvr>
                                        <p:cTn dur="500" id="45"/>
                                        <p:tgtEl>
                                          <p:spTgt spid="94"/>
                                        </p:tgtEl>
                                      </p:cBhvr>
                                    </p:animEffect>
                                  </p:childTnLst>
                                </p:cTn>
                              </p:par>
                              <p:par>
                                <p:cTn fill="hold" grpId="0" id="46" nodeType="withEffect" presetClass="entr" presetID="10" presetSubtype="0">
                                  <p:stCondLst>
                                    <p:cond delay="1000"/>
                                  </p:stCondLst>
                                  <p:childTnLst>
                                    <p:set>
                                      <p:cBhvr>
                                        <p:cTn dur="1" fill="hold" id="47">
                                          <p:stCondLst>
                                            <p:cond delay="0"/>
                                          </p:stCondLst>
                                        </p:cTn>
                                        <p:tgtEl>
                                          <p:spTgt spid="92"/>
                                        </p:tgtEl>
                                        <p:attrNameLst>
                                          <p:attrName>style.visibility</p:attrName>
                                        </p:attrNameLst>
                                      </p:cBhvr>
                                      <p:to>
                                        <p:strVal val="visible"/>
                                      </p:to>
                                    </p:set>
                                    <p:animEffect filter="fade" transition="in">
                                      <p:cBhvr>
                                        <p:cTn dur="500" id="48"/>
                                        <p:tgtEl>
                                          <p:spTgt spid="92"/>
                                        </p:tgtEl>
                                      </p:cBhvr>
                                    </p:animEffect>
                                  </p:childTnLst>
                                </p:cTn>
                              </p:par>
                              <p:par>
                                <p:cTn fill="hold" grpId="0" id="49" nodeType="withEffect" presetClass="entr" presetID="10" presetSubtype="0">
                                  <p:stCondLst>
                                    <p:cond delay="1250"/>
                                  </p:stCondLst>
                                  <p:childTnLst>
                                    <p:set>
                                      <p:cBhvr>
                                        <p:cTn dur="1" fill="hold" id="50">
                                          <p:stCondLst>
                                            <p:cond delay="0"/>
                                          </p:stCondLst>
                                        </p:cTn>
                                        <p:tgtEl>
                                          <p:spTgt spid="95"/>
                                        </p:tgtEl>
                                        <p:attrNameLst>
                                          <p:attrName>style.visibility</p:attrName>
                                        </p:attrNameLst>
                                      </p:cBhvr>
                                      <p:to>
                                        <p:strVal val="visible"/>
                                      </p:to>
                                    </p:set>
                                    <p:animEffect filter="fade" transition="in">
                                      <p:cBhvr>
                                        <p:cTn dur="500" id="51"/>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91"/>
      <p:bldP grpId="0" spid="92"/>
      <p:bldP grpId="0" spid="93"/>
      <p:bldP grpId="0" spid="94"/>
      <p:bldP grpId="0" spid="9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rcRect l="6582" r="4327"/>
          <a:stretch>
            <a:fillRect/>
          </a:stretch>
        </p:blipFill>
        <p:spPr>
          <a:xfrm>
            <a:off x="1011372" y="8"/>
            <a:ext cx="10183091" cy="6858000"/>
          </a:xfrm>
          <a:prstGeom prst="rect">
            <a:avLst/>
          </a:prstGeom>
        </p:spPr>
      </p:pic>
      <p:pic>
        <p:nvPicPr>
          <p:cNvPr id="10" name="图片 9"/>
          <p:cNvPicPr>
            <a:picLocks noChangeAspect="1"/>
          </p:cNvPicPr>
          <p:nvPr/>
        </p:nvPicPr>
        <p:blipFill>
          <a:blip r:embed="rId4">
            <a:extLst>
              <a:ext uri="{28A0092B-C50C-407E-A947-70E740481C1C}">
                <a14:useLocalDpi val="0"/>
              </a:ext>
            </a:extLst>
          </a:blip>
          <a:srcRect b="7070" l="24909" r="19455" t="12324"/>
          <a:stretch>
            <a:fillRect/>
          </a:stretch>
        </p:blipFill>
        <p:spPr>
          <a:xfrm>
            <a:off x="2923300" y="1052951"/>
            <a:ext cx="6359236" cy="5527965"/>
          </a:xfrm>
          <a:prstGeom prst="rect">
            <a:avLst/>
          </a:prstGeom>
        </p:spPr>
      </p:pic>
      <p:pic>
        <p:nvPicPr>
          <p:cNvPr id="12" name="图片 11"/>
          <p:cNvPicPr>
            <a:picLocks noChangeAspect="1"/>
          </p:cNvPicPr>
          <p:nvPr/>
        </p:nvPicPr>
        <p:blipFill>
          <a:blip r:embed="rId5">
            <a:extLst>
              <a:ext uri="{28A0092B-C50C-407E-A947-70E740481C1C}">
                <a14:useLocalDpi val="0"/>
              </a:ext>
            </a:extLst>
          </a:blip>
          <a:srcRect b="5252" l="27091" r="5757" t="31717"/>
          <a:stretch>
            <a:fillRect/>
          </a:stretch>
        </p:blipFill>
        <p:spPr>
          <a:xfrm>
            <a:off x="3172681" y="2382989"/>
            <a:ext cx="7675419" cy="4322618"/>
          </a:xfrm>
          <a:prstGeom prst="rect">
            <a:avLst/>
          </a:prstGeom>
        </p:spPr>
      </p:pic>
      <p:pic>
        <p:nvPicPr>
          <p:cNvPr id="15" name="图片 14"/>
          <p:cNvPicPr>
            <a:picLocks noChangeAspect="1"/>
          </p:cNvPicPr>
          <p:nvPr/>
        </p:nvPicPr>
        <p:blipFill>
          <a:blip r:embed="rId6">
            <a:extLst>
              <a:ext uri="{28A0092B-C50C-407E-A947-70E740481C1C}">
                <a14:useLocalDpi val="0"/>
              </a:ext>
            </a:extLst>
          </a:blip>
          <a:srcRect b="14141" l="65758" r="15697" t="55960"/>
          <a:stretch>
            <a:fillRect/>
          </a:stretch>
        </p:blipFill>
        <p:spPr>
          <a:xfrm>
            <a:off x="7662551" y="4220321"/>
            <a:ext cx="2347027" cy="2270328"/>
          </a:xfrm>
          <a:prstGeom prst="rect">
            <a:avLst/>
          </a:prstGeom>
        </p:spPr>
      </p:pic>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16" name="文本框 15"/>
          <p:cNvSpPr txBox="1"/>
          <p:nvPr/>
        </p:nvSpPr>
        <p:spPr>
          <a:xfrm rot="21122900">
            <a:off x="2918816" y="2814874"/>
            <a:ext cx="3954780" cy="1737360"/>
          </a:xfrm>
          <a:prstGeom prst="rect">
            <a:avLst/>
          </a:prstGeom>
          <a:noFill/>
        </p:spPr>
        <p:txBody>
          <a:bodyPr rtlCol="0" wrap="none">
            <a:spAutoFit/>
          </a:bodyPr>
          <a:lstStyle/>
          <a:p>
            <a:pPr defTabSz="1218804">
              <a:defRPr/>
            </a:pPr>
            <a:r>
              <a:rPr altLang="en-US" b="1" kern="0" lang="zh-CN" smtClean="0" sz="5400">
                <a:solidFill>
                  <a:srgbClr val="297BB3"/>
                </a:solidFill>
                <a:latin charset="-122" panose="02010509060101010101" pitchFamily="49" typeface="幼圆"/>
                <a:ea charset="-122" panose="02010509060101010101" pitchFamily="49" typeface="幼圆"/>
              </a:rPr>
              <a:t>     感  谢</a:t>
            </a:r>
          </a:p>
          <a:p>
            <a:pPr defTabSz="1218804">
              <a:defRPr/>
            </a:pPr>
            <a:r>
              <a:rPr altLang="en-US" b="1" kern="0" lang="zh-CN" smtClean="0" sz="5400">
                <a:solidFill>
                  <a:srgbClr val="297BB3"/>
                </a:solidFill>
                <a:latin charset="-122" panose="02010509060101010101" pitchFamily="49" typeface="幼圆"/>
                <a:ea charset="-122" panose="02010509060101010101" pitchFamily="49" typeface="幼圆"/>
              </a:rPr>
              <a:t>   </a:t>
            </a:r>
          </a:p>
        </p:txBody>
      </p:sp>
      <p:pic>
        <p:nvPicPr>
          <p:cNvPr id="14" name="图片 13"/>
          <p:cNvPicPr>
            <a:picLocks noChangeAspect="1"/>
          </p:cNvPicPr>
          <p:nvPr/>
        </p:nvPicPr>
        <p:blipFill>
          <a:blip r:embed="rId7">
            <a:extLst>
              <a:ext uri="{28A0092B-C50C-407E-A947-70E740481C1C}">
                <a14:useLocalDpi val="0"/>
              </a:ext>
            </a:extLst>
          </a:blip>
          <a:srcRect b="48687" l="64545" r="19091" t="28889"/>
          <a:stretch>
            <a:fillRect/>
          </a:stretch>
        </p:blipFill>
        <p:spPr>
          <a:xfrm>
            <a:off x="3718965" y="2258298"/>
            <a:ext cx="1963038" cy="1614054"/>
          </a:xfrm>
          <a:prstGeom prst="rect">
            <a:avLst/>
          </a:prstGeom>
        </p:spPr>
      </p:pic>
      <p:sp>
        <p:nvSpPr>
          <p:cNvPr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id="17" name="文本框 16"/>
          <p:cNvSpPr txBox="1"/>
          <p:nvPr/>
        </p:nvSpPr>
        <p:spPr>
          <a:xfrm rot="21122900">
            <a:off x="3907363" y="3762932"/>
            <a:ext cx="4297680" cy="914400"/>
          </a:xfrm>
          <a:prstGeom prst="rect">
            <a:avLst/>
          </a:prstGeom>
          <a:noFill/>
        </p:spPr>
        <p:txBody>
          <a:bodyPr rtlCol="0" wrap="none">
            <a:spAutoFit/>
          </a:bodyPr>
          <a:lstStyle/>
          <a:p>
            <a:pPr defTabSz="1218804">
              <a:defRPr/>
            </a:pPr>
            <a:r>
              <a:rPr altLang="en-US" b="1" kern="0" lang="zh-CN" smtClean="0" sz="5400">
                <a:solidFill>
                  <a:srgbClr val="40A1DB"/>
                </a:solidFill>
                <a:latin charset="-122" panose="02010509060101010101" pitchFamily="49" typeface="幼圆"/>
                <a:ea charset="-122" panose="02010509060101010101" pitchFamily="49" typeface="幼圆"/>
              </a:rPr>
              <a:t>在座各位聆听</a:t>
            </a:r>
          </a:p>
        </p:txBody>
      </p:sp>
    </p:spTree>
    <p:extLst>
      <p:ext uri="{BB962C8B-B14F-4D97-AF65-F5344CB8AC3E}">
        <p14:creationId val="3808596223"/>
      </p:ext>
    </p:extLst>
  </p:cSld>
  <p:clrMapOvr>
    <a:masterClrMapping/>
  </p:clrMapOvr>
  <mc:AlternateContent>
    <mc:Choice Requires="p14">
      <p:transition p14:dur="3900" spd="slow">
        <p14:glitter pattern="hexago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6">
                                  <p:stCondLst>
                                    <p:cond delay="0"/>
                                  </p:stCondLst>
                                  <p:childTnLst>
                                    <p:set>
                                      <p:cBhvr>
                                        <p:cTn dur="1" fill="hold" id="6">
                                          <p:stCondLst>
                                            <p:cond delay="0"/>
                                          </p:stCondLst>
                                        </p:cTn>
                                        <p:tgtEl>
                                          <p:spTgt spid="11"/>
                                        </p:tgtEl>
                                        <p:attrNameLst>
                                          <p:attrName>style.visibility</p:attrName>
                                        </p:attrNameLst>
                                      </p:cBhvr>
                                      <p:to>
                                        <p:strVal val="visible"/>
                                      </p:to>
                                    </p:set>
                                    <p:animEffect filter="strips(downRight)" transition="in">
                                      <p:cBhvr>
                                        <p:cTn dur="1000" id="7"/>
                                        <p:tgtEl>
                                          <p:spTgt spid="11"/>
                                        </p:tgtEl>
                                      </p:cBhvr>
                                    </p:animEffect>
                                  </p:childTnLst>
                                </p:cTn>
                              </p:par>
                            </p:childTnLst>
                          </p:cTn>
                        </p:par>
                        <p:par>
                          <p:cTn fill="hold" id="8" nodeType="afterGroup">
                            <p:stCondLst>
                              <p:cond delay="1000"/>
                            </p:stCondLst>
                            <p:childTnLst>
                              <p:par>
                                <p:cTn fill="hold" id="9" nodeType="afterEffect" presetClass="entr" presetID="14" presetSubtype="10">
                                  <p:stCondLst>
                                    <p:cond delay="0"/>
                                  </p:stCondLst>
                                  <p:childTnLst>
                                    <p:set>
                                      <p:cBhvr>
                                        <p:cTn dur="1" fill="hold" id="10">
                                          <p:stCondLst>
                                            <p:cond delay="0"/>
                                          </p:stCondLst>
                                        </p:cTn>
                                        <p:tgtEl>
                                          <p:spTgt spid="10"/>
                                        </p:tgtEl>
                                        <p:attrNameLst>
                                          <p:attrName>style.visibility</p:attrName>
                                        </p:attrNameLst>
                                      </p:cBhvr>
                                      <p:to>
                                        <p:strVal val="visible"/>
                                      </p:to>
                                    </p:set>
                                    <p:animEffect filter="randombar(horizontal)" transition="in">
                                      <p:cBhvr>
                                        <p:cTn dur="1000" id="11"/>
                                        <p:tgtEl>
                                          <p:spTgt spid="10"/>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2500"/>
                            </p:stCondLst>
                            <p:childTnLst>
                              <p:par>
                                <p:cTn fill="hold" id="17" nodeType="afterEffect" presetClass="entr" presetID="10"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750" id="19"/>
                                        <p:tgtEl>
                                          <p:spTgt spid="14"/>
                                        </p:tgtEl>
                                      </p:cBhvr>
                                    </p:animEffect>
                                  </p:childTnLst>
                                </p:cTn>
                              </p:par>
                            </p:childTnLst>
                          </p:cTn>
                        </p:par>
                        <p:par>
                          <p:cTn fill="hold" id="20" nodeType="afterGroup">
                            <p:stCondLst>
                              <p:cond delay="3250"/>
                            </p:stCondLst>
                            <p:childTnLst>
                              <p:par>
                                <p:cTn accel="50000" decel="50000" fill="hold" id="21" nodeType="afterEffect" presetClass="path" presetID="0" presetSubtype="0">
                                  <p:stCondLst>
                                    <p:cond delay="0"/>
                                  </p:stCondLst>
                                  <p:childTnLst>
                                    <p:animMotion origin="layout" path="M -6.45833E-06 -1.11111E-06 L -6.45833E-06 -1.11111E-06 C 0.00351 0.00139 0.00715 0.00255 0.01067 0.00417 C 0.01184 0.00463 0.01314 0.00533 0.01419 0.00625 C 0.01549 0.00741 0.01666 0.00903 0.01783 0.01065 C 0.02656 0.00972 0.03528 0.00972 0.044 0.00834 C 0.04531 0.00834 0.04635 0.00695 0.04752 0.00625 C 0.04986 0.00533 0.05585 0.00371 0.05833 0.00209 C 0.05989 0.00093 0.06132 -0.00116 0.06301 -0.00208 C 0.06301 -0.00208 0.07499 -0.00741 0.07734 -0.00856 C 0.0789 -0.00926 0.08059 -0.00972 0.08215 -0.01065 C 0.0845 -0.01204 0.0871 -0.01227 0.08919 -0.01481 C 0.09036 -0.0162 0.09153 -0.01805 0.09283 -0.01898 C 0.09505 -0.02083 0.09765 -0.02176 0.09999 -0.02338 C 0.11067 -0.03102 0.10117 -0.025 0.11184 -0.02963 C 0.11301 -0.03032 0.11419 -0.03125 0.11536 -0.03171 C 0.11705 -0.03264 0.11861 -0.0331 0.12018 -0.03379 C 0.12499 -0.0331 0.12968 -0.03287 0.1345 -0.03171 C 0.13906 -0.03079 0.14062 -0.02801 0.14518 -0.02546 C 0.14674 -0.02454 0.1483 -0.02407 0.14999 -0.02338 C 0.15195 -0.02384 0.15898 -0.02477 0.16184 -0.02754 C 0.17343 -0.03912 0.16445 -0.03403 0.17369 -0.03819 C 0.17669 -0.04074 0.17955 -0.04282 0.18202 -0.04653 C 0.18333 -0.04861 0.18424 -0.05116 0.18567 -0.05301 C 0.18827 -0.05625 0.19101 -0.05764 0.194 -0.05926 C 0.19518 -0.06065 0.19622 -0.0625 0.19752 -0.06342 C 0.20494 -0.06921 0.21458 -0.06296 0.22135 -0.06134 C 0.22369 -0.05995 0.22604 -0.05833 0.22851 -0.05717 C 0.23476 -0.0544 0.24439 -0.05393 0.24986 -0.05301 C 0.25312 -0.05231 0.25624 -0.05162 0.2595 -0.05092 C 0.26184 -0.05023 0.26419 -0.04907 0.26653 -0.04861 C 0.269 -0.04838 0.27135 -0.04861 0.27369 -0.04861 L -0.00235 0.12269 C 0.00156 0.12546 0.00572 0.12778 0.0095 0.13125 C 0.01132 0.13264 0.01249 0.13588 0.01419 0.1375 C 0.01614 0.13935 0.01835 0.14005 0.02018 0.14167 C 0.02148 0.14283 0.02239 0.14514 0.02382 0.14607 C 0.02564 0.14722 0.02773 0.14722 0.02968 0.14815 C 0.03215 0.14931 0.03437 0.15139 0.03684 0.15232 C 0.0388 0.15301 0.04088 0.15347 0.04283 0.1544 C 0.044 0.15509 0.04518 0.15602 0.04635 0.15648 C 0.0483 0.15741 0.05038 0.15787 0.05234 0.1588 C 0.05794 0.15787 0.06354 0.1581 0.069 0.15648 C 0.07499 0.15486 0.07395 0.15209 0.07851 0.14815 C 0.07968 0.14699 0.08085 0.14676 0.08215 0.14607 C 0.08684 0.13334 0.08137 0.14537 0.09036 0.13542 C 0.09374 0.13171 0.09674 0.12685 0.09999 0.12269 C 0.10156 0.1206 0.10273 0.11713 0.10468 0.11644 L 0.1095 0.11435 C 0.11106 0.11204 0.11288 0.11042 0.11419 0.10787 C 0.11523 0.10602 0.11536 0.10301 0.11666 0.10162 C 0.11796 0.1 0.11979 0.10023 0.12135 0.09954 C 0.12291 0.09792 0.12447 0.09653 0.12617 0.09514 C 0.12734 0.09421 0.12864 0.09398 0.12968 0.09306 C 0.13098 0.0919 0.13202 0.09028 0.13333 0.08889 C 0.13645 0.08959 0.13958 0.09005 0.14283 0.09097 C 0.14439 0.09144 0.14596 0.09236 0.14752 0.09306 C 0.15755 0.09699 0.15807 0.09699 0.16666 0.09954 C 0.17851 0.09792 0.19049 0.09746 0.20234 0.09514 C 0.20481 0.09468 0.20715 0.09283 0.2095 0.09097 C 0.22812 0.07685 0.21275 0.08611 0.22252 0.08033 C 0.23124 0.07014 0.22031 0.08264 0.23085 0.07199 C 0.23215 0.0706 0.23307 0.06852 0.2345 0.06759 C 0.2371 0.06621 0.23997 0.06621 0.24283 0.06551 C 0.25637 0.05764 0.24739 0.06111 0.27018 0.06343 C 0.27135 0.06412 0.27252 0.06505 0.27369 0.06551 C 0.27838 0.06759 0.28333 0.06852 0.28801 0.06991 C 0.29192 0.07269 0.29609 0.07477 0.29986 0.07824 C 0.30143 0.07963 0.30299 0.08125 0.30468 0.08241 C 0.30585 0.08334 0.30702 0.08403 0.3082 0.08472 C 0.32187 0.0919 0.3121 0.08611 0.32018 0.09097 C 0.32369 0.09028 0.32734 0.08982 0.33085 0.08889 C 0.33385 0.08796 0.33645 0.08449 0.33919 0.08241 C 0.34036 0.08171 0.34153 0.08102 0.3427 0.08033 C 0.34465 0.07709 0.34973 0.06621 0.35351 0.06343 C 0.35494 0.06227 0.35663 0.06227 0.3582 0.06134 C 0.35911 0.06088 0.35976 0.05996 0.36067 0.05926 L 0.36067 0.05926" pathEditMode="relative" ptsTypes="AAAAAAAAAAAAAAAAAAAAAAAAAAAAAAAAAAAAAAAAAAAAAAAAAAAAAAAAAAAAAAAAAAAAAAAAAAAAAA">
                                      <p:cBhvr>
                                        <p:cTn dur="2750" fill="hold" id="22"/>
                                        <p:tgtEl>
                                          <p:spTgt spid="14"/>
                                        </p:tgtEl>
                                        <p:attrNameLst>
                                          <p:attrName>ppt_x</p:attrName>
                                          <p:attrName>ppt_y</p:attrName>
                                        </p:attrNameLst>
                                      </p:cBhvr>
                                    </p:animMotion>
                                  </p:childTnLst>
                                </p:cTn>
                              </p:par>
                              <p:par>
                                <p:cTn fill="hold" grpId="0" id="23" nodeType="withEffect" presetClass="entr" presetID="22" presetSubtype="8">
                                  <p:stCondLst>
                                    <p:cond delay="0"/>
                                  </p:stCondLst>
                                  <p:childTnLst>
                                    <p:set>
                                      <p:cBhvr>
                                        <p:cTn dur="1" fill="hold" id="24">
                                          <p:stCondLst>
                                            <p:cond delay="0"/>
                                          </p:stCondLst>
                                        </p:cTn>
                                        <p:tgtEl>
                                          <p:spTgt spid="16"/>
                                        </p:tgtEl>
                                        <p:attrNameLst>
                                          <p:attrName>style.visibility</p:attrName>
                                        </p:attrNameLst>
                                      </p:cBhvr>
                                      <p:to>
                                        <p:strVal val="visible"/>
                                      </p:to>
                                    </p:set>
                                    <p:animEffect filter="wipe(left)" transition="in">
                                      <p:cBhvr>
                                        <p:cTn dur="1750" id="25"/>
                                        <p:tgtEl>
                                          <p:spTgt spid="16"/>
                                        </p:tgtEl>
                                      </p:cBhvr>
                                    </p:animEffect>
                                  </p:childTnLst>
                                </p:cTn>
                              </p:par>
                              <p:par>
                                <p:cTn fill="hold" grpId="0" id="26" nodeType="withEffect" presetClass="entr" presetID="22" presetSubtype="8">
                                  <p:stCondLst>
                                    <p:cond delay="1000"/>
                                  </p:stCondLst>
                                  <p:childTnLst>
                                    <p:set>
                                      <p:cBhvr>
                                        <p:cTn dur="1" fill="hold" id="27">
                                          <p:stCondLst>
                                            <p:cond delay="0"/>
                                          </p:stCondLst>
                                        </p:cTn>
                                        <p:tgtEl>
                                          <p:spTgt spid="17"/>
                                        </p:tgtEl>
                                        <p:attrNameLst>
                                          <p:attrName>style.visibility</p:attrName>
                                        </p:attrNameLst>
                                      </p:cBhvr>
                                      <p:to>
                                        <p:strVal val="visible"/>
                                      </p:to>
                                    </p:set>
                                    <p:animEffect filter="wipe(left)" transition="in">
                                      <p:cBhvr>
                                        <p:cTn dur="1750" id="28"/>
                                        <p:tgtEl>
                                          <p:spTgt spid="17"/>
                                        </p:tgtEl>
                                      </p:cBhvr>
                                    </p:animEffect>
                                  </p:childTnLst>
                                </p:cTn>
                              </p:par>
                            </p:childTnLst>
                          </p:cTn>
                        </p:par>
                        <p:par>
                          <p:cTn fill="hold" id="29" nodeType="afterGroup">
                            <p:stCondLst>
                              <p:cond delay="6000"/>
                            </p:stCondLst>
                            <p:childTnLst>
                              <p:par>
                                <p:cTn fill="hold" id="30" nodeType="afterEffect" presetClass="entr" presetID="2" presetSubtype="1">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2000" fill="hold" id="32"/>
                                        <p:tgtEl>
                                          <p:spTgt spid="15"/>
                                        </p:tgtEl>
                                        <p:attrNameLst>
                                          <p:attrName>ppt_x</p:attrName>
                                        </p:attrNameLst>
                                      </p:cBhvr>
                                      <p:tavLst>
                                        <p:tav tm="0">
                                          <p:val>
                                            <p:strVal val="#ppt_x"/>
                                          </p:val>
                                        </p:tav>
                                        <p:tav tm="100000">
                                          <p:val>
                                            <p:strVal val="#ppt_x"/>
                                          </p:val>
                                        </p:tav>
                                      </p:tavLst>
                                    </p:anim>
                                    <p:anim calcmode="lin" valueType="num">
                                      <p:cBhvr additive="base">
                                        <p:cTn dur="2000" fill="hold" id="33"/>
                                        <p:tgtEl>
                                          <p:spTgt spid="15"/>
                                        </p:tgtEl>
                                        <p:attrNameLst>
                                          <p:attrName>ppt_y</p:attrName>
                                        </p:attrNameLst>
                                      </p:cBhvr>
                                      <p:tavLst>
                                        <p:tav tm="0">
                                          <p:val>
                                            <p:strVal val="0-#ppt_h/2"/>
                                          </p:val>
                                        </p:tav>
                                        <p:tav tm="100000">
                                          <p:val>
                                            <p:strVal val="#ppt_y"/>
                                          </p:val>
                                        </p:tav>
                                      </p:tavLst>
                                    </p:anim>
                                  </p:childTnLst>
                                </p:cTn>
                              </p:par>
                              <p:par>
                                <p:cTn fill="hold" id="34" nodeType="withEffect" presetClass="emph" presetID="8" presetSubtype="0">
                                  <p:stCondLst>
                                    <p:cond delay="0"/>
                                  </p:stCondLst>
                                  <p:childTnLst>
                                    <p:animRot by="21600000">
                                      <p:cBhvr>
                                        <p:cTn dur="2000" fill="hold" id="35"/>
                                        <p:tgtEl>
                                          <p:spTgt spid="1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10" name="图片 9"/>
          <p:cNvPicPr>
            <a:picLocks noChangeAspect="1"/>
          </p:cNvPicPr>
          <p:nvPr/>
        </p:nvPicPr>
        <p:blipFill>
          <a:blip r:embed="rId4">
            <a:extLst>
              <a:ext uri="{28A0092B-C50C-407E-A947-70E740481C1C}">
                <a14:useLocalDpi val="0"/>
              </a:ext>
            </a:extLst>
          </a:blip>
          <a:srcRect b="15152" l="22545"/>
          <a:stretch>
            <a:fillRect/>
          </a:stretch>
        </p:blipFill>
        <p:spPr>
          <a:xfrm>
            <a:off x="4973782" y="1"/>
            <a:ext cx="7218217" cy="4744368"/>
          </a:xfrm>
          <a:prstGeom prst="rect">
            <a:avLst/>
          </a:prstGeom>
        </p:spPr>
      </p:pic>
      <p:pic>
        <p:nvPicPr>
          <p:cNvPr id="13" name="图片 12"/>
          <p:cNvPicPr>
            <a:picLocks noChangeAspect="1"/>
          </p:cNvPicPr>
          <p:nvPr/>
        </p:nvPicPr>
        <p:blipFill>
          <a:blip r:embed="rId5">
            <a:extLst>
              <a:ext uri="{28A0092B-C50C-407E-A947-70E740481C1C}">
                <a14:useLocalDpi val="0"/>
              </a:ext>
            </a:extLst>
          </a:blip>
          <a:stretch>
            <a:fillRect/>
          </a:stretch>
        </p:blipFill>
        <p:spPr>
          <a:xfrm>
            <a:off x="0" y="0"/>
            <a:ext cx="12192000" cy="6858000"/>
          </a:xfrm>
          <a:prstGeom prst="rect">
            <a:avLst/>
          </a:prstGeom>
        </p:spPr>
      </p:pic>
      <p:sp>
        <p:nvSpPr>
          <p:cNvPr id="14" name="文本框 21"/>
          <p:cNvSpPr>
            <a:spLocks noChangeArrowheads="1"/>
          </p:cNvSpPr>
          <p:nvPr/>
        </p:nvSpPr>
        <p:spPr bwMode="auto">
          <a:xfrm>
            <a:off x="3425862" y="3358005"/>
            <a:ext cx="3840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804">
              <a:defRPr/>
            </a:pPr>
            <a:r>
              <a:rPr altLang="en-US" b="1" kern="0" lang="zh-CN" smtClean="0" sz="7200">
                <a:solidFill>
                  <a:srgbClr val="59A0C2"/>
                </a:solidFill>
                <a:latin charset="-122" panose="02010509060101010101" pitchFamily="49" typeface="幼圆"/>
                <a:ea charset="-122" panose="02010509060101010101" pitchFamily="49" typeface="幼圆"/>
              </a:rPr>
              <a:t>添加标题</a:t>
            </a:r>
          </a:p>
        </p:txBody>
      </p:sp>
      <p:cxnSp>
        <p:nvCxnSpPr>
          <p:cNvPr id="15" name="直接连接符 14"/>
          <p:cNvCxnSpPr/>
          <p:nvPr/>
        </p:nvCxnSpPr>
        <p:spPr>
          <a:xfrm flipH="1">
            <a:off x="3069738" y="3285762"/>
            <a:ext cx="4680000" cy="0"/>
          </a:xfrm>
          <a:prstGeom prst="line">
            <a:avLst/>
          </a:prstGeom>
          <a:ln w="19050">
            <a:solidFill>
              <a:srgbClr val="40A1DB"/>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425861" y="2362432"/>
            <a:ext cx="3713381" cy="914400"/>
          </a:xfrm>
          <a:prstGeom prst="rect">
            <a:avLst/>
          </a:prstGeom>
          <a:noFill/>
          <a:effectLst/>
        </p:spPr>
        <p:txBody>
          <a:bodyPr rtlCol="0" wrap="none">
            <a:spAutoFit/>
          </a:bodyPr>
          <a:lstStyle/>
          <a:p>
            <a:r>
              <a:rPr altLang="zh-CN" b="1" lang="en-US" smtClean="0" sz="5400">
                <a:solidFill>
                  <a:srgbClr val="59A0C2"/>
                </a:solidFill>
                <a:latin charset="0" panose="02020503030404060203" pitchFamily="18" typeface="Kartika"/>
                <a:ea charset="-122" panose="02000000000000000000" pitchFamily="2" typeface="方正兰亭超细黑简体"/>
                <a:cs charset="0" panose="02020503030404060203" pitchFamily="18" typeface="Kartika"/>
              </a:rPr>
              <a:t>PART     01</a:t>
            </a:r>
          </a:p>
        </p:txBody>
      </p:sp>
      <p:sp>
        <p:nvSpPr>
          <p:cNvPr id="17" name="文本框 21"/>
          <p:cNvSpPr>
            <a:spLocks noChangeArrowheads="1"/>
          </p:cNvSpPr>
          <p:nvPr/>
        </p:nvSpPr>
        <p:spPr bwMode="auto">
          <a:xfrm>
            <a:off x="3425861" y="3358005"/>
            <a:ext cx="38404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804">
              <a:defRPr/>
            </a:pPr>
            <a:r>
              <a:rPr altLang="en-US" b="1" kern="0" lang="zh-CN" smtClean="0" sz="7200">
                <a:solidFill>
                  <a:srgbClr val="59A0C2"/>
                </a:solidFill>
                <a:latin charset="-122" panose="02010509060101010101" pitchFamily="49" typeface="幼圆"/>
                <a:ea charset="-122" panose="02010509060101010101" pitchFamily="49" typeface="幼圆"/>
              </a:rPr>
              <a:t>添加标题</a:t>
            </a:r>
          </a:p>
        </p:txBody>
      </p:sp>
    </p:spTree>
    <p:extLst>
      <p:ext uri="{BB962C8B-B14F-4D97-AF65-F5344CB8AC3E}">
        <p14:creationId val="2692095644"/>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12">
                                  <p:stCondLst>
                                    <p:cond delay="0"/>
                                  </p:stCondLst>
                                  <p:childTnLst>
                                    <p:set>
                                      <p:cBhvr>
                                        <p:cTn dur="1" fill="hold" id="6">
                                          <p:stCondLst>
                                            <p:cond delay="0"/>
                                          </p:stCondLst>
                                        </p:cTn>
                                        <p:tgtEl>
                                          <p:spTgt spid="10"/>
                                        </p:tgtEl>
                                        <p:attrNameLst>
                                          <p:attrName>style.visibility</p:attrName>
                                        </p:attrNameLst>
                                      </p:cBhvr>
                                      <p:to>
                                        <p:strVal val="visible"/>
                                      </p:to>
                                    </p:set>
                                    <p:animEffect filter="strips(downLeft)" transition="in">
                                      <p:cBhvr>
                                        <p:cTn dur="1000" id="7"/>
                                        <p:tgtEl>
                                          <p:spTgt spid="10"/>
                                        </p:tgtEl>
                                      </p:cBhvr>
                                    </p:animEffect>
                                  </p:childTnLst>
                                </p:cTn>
                              </p:par>
                            </p:childTnLst>
                          </p:cTn>
                        </p:par>
                        <p:par>
                          <p:cTn fill="hold" id="8" nodeType="afterGroup">
                            <p:stCondLst>
                              <p:cond delay="1000"/>
                            </p:stCondLst>
                            <p:childTnLst>
                              <p:par>
                                <p:cTn fill="hold" id="9" nodeType="afterEffect" presetClass="entr" presetID="14" presetSubtype="10">
                                  <p:stCondLst>
                                    <p:cond delay="0"/>
                                  </p:stCondLst>
                                  <p:childTnLst>
                                    <p:set>
                                      <p:cBhvr>
                                        <p:cTn dur="1" fill="hold" id="10">
                                          <p:stCondLst>
                                            <p:cond delay="0"/>
                                          </p:stCondLst>
                                        </p:cTn>
                                        <p:tgtEl>
                                          <p:spTgt spid="13"/>
                                        </p:tgtEl>
                                        <p:attrNameLst>
                                          <p:attrName>style.visibility</p:attrName>
                                        </p:attrNameLst>
                                      </p:cBhvr>
                                      <p:to>
                                        <p:strVal val="visible"/>
                                      </p:to>
                                    </p:set>
                                    <p:animEffect filter="randombar(horizontal)" transition="in">
                                      <p:cBhvr>
                                        <p:cTn dur="500" id="11"/>
                                        <p:tgtEl>
                                          <p:spTgt spid="13"/>
                                        </p:tgtEl>
                                      </p:cBhvr>
                                    </p:animEffect>
                                  </p:childTnLst>
                                </p:cTn>
                              </p:par>
                            </p:childTnLst>
                          </p:cTn>
                        </p:par>
                        <p:par>
                          <p:cTn fill="hold" id="12" nodeType="afterGroup">
                            <p:stCondLst>
                              <p:cond delay="1500"/>
                            </p:stCondLst>
                            <p:childTnLst>
                              <p:par>
                                <p:cTn fill="hold" grpId="0" id="13" nodeType="afterEffect" presetClass="entr" presetID="52" presetSubtype="0">
                                  <p:stCondLst>
                                    <p:cond delay="0"/>
                                  </p:stCondLst>
                                  <p:childTnLst>
                                    <p:set>
                                      <p:cBhvr>
                                        <p:cTn dur="1" fill="hold" id="14">
                                          <p:stCondLst>
                                            <p:cond delay="0"/>
                                          </p:stCondLst>
                                        </p:cTn>
                                        <p:tgtEl>
                                          <p:spTgt spid="16"/>
                                        </p:tgtEl>
                                        <p:attrNameLst>
                                          <p:attrName>style.visibility</p:attrName>
                                        </p:attrNameLst>
                                      </p:cBhvr>
                                      <p:to>
                                        <p:strVal val="visible"/>
                                      </p:to>
                                    </p:set>
                                    <p:animScale>
                                      <p:cBhvr>
                                        <p:cTn decel="50000" dur="1000" fill="hold" id="15">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6">
                                          <p:stCondLst>
                                            <p:cond delay="0"/>
                                          </p:stCondLst>
                                        </p:cTn>
                                        <p:tgtEl>
                                          <p:spTgt spid="16"/>
                                        </p:tgtEl>
                                        <p:attrNameLst>
                                          <p:attrName>ppt_x</p:attrName>
                                          <p:attrName>ppt_y</p:attrName>
                                        </p:attrNameLst>
                                      </p:cBhvr>
                                    </p:animMotion>
                                    <p:animEffect filter="fade" transition="in">
                                      <p:cBhvr>
                                        <p:cTn dur="1000" id="17"/>
                                        <p:tgtEl>
                                          <p:spTgt spid="16"/>
                                        </p:tgtEl>
                                      </p:cBhvr>
                                    </p:animEffect>
                                  </p:childTnLst>
                                </p:cTn>
                              </p:par>
                            </p:childTnLst>
                          </p:cTn>
                        </p:par>
                        <p:par>
                          <p:cTn fill="hold" id="18" nodeType="afterGroup">
                            <p:stCondLst>
                              <p:cond delay="2500"/>
                            </p:stCondLst>
                            <p:childTnLst>
                              <p:par>
                                <p:cTn fill="hold" grpId="1" id="19" nodeType="afterEffect" presetClass="emph" presetID="26" presetSubtype="0">
                                  <p:stCondLst>
                                    <p:cond delay="0"/>
                                  </p:stCondLst>
                                  <p:childTnLst>
                                    <p:animEffect filter="fade" transition="out">
                                      <p:cBhvr>
                                        <p:cTn dur="500" id="20" tmFilter="0, 0; .2, .5; .8, .5; 1, 0"/>
                                        <p:tgtEl>
                                          <p:spTgt spid="16"/>
                                        </p:tgtEl>
                                      </p:cBhvr>
                                    </p:animEffect>
                                    <p:animScale>
                                      <p:cBhvr>
                                        <p:cTn autoRev="1" dur="250" fill="hold" id="21"/>
                                        <p:tgtEl>
                                          <p:spTgt spid="16"/>
                                        </p:tgtEl>
                                      </p:cBhvr>
                                      <p:by x="105000" y="105000"/>
                                    </p:animScale>
                                  </p:childTnLst>
                                </p:cTn>
                              </p:par>
                            </p:childTnLst>
                          </p:cTn>
                        </p:par>
                        <p:par>
                          <p:cTn fill="hold" id="22" nodeType="afterGroup">
                            <p:stCondLst>
                              <p:cond delay="3000"/>
                            </p:stCondLst>
                            <p:childTnLst>
                              <p:par>
                                <p:cTn fill="hold" id="23" nodeType="afterEffect" presetClass="entr" presetID="16" presetSubtype="37">
                                  <p:stCondLst>
                                    <p:cond delay="0"/>
                                  </p:stCondLst>
                                  <p:childTnLst>
                                    <p:set>
                                      <p:cBhvr>
                                        <p:cTn dur="1" fill="hold" id="24">
                                          <p:stCondLst>
                                            <p:cond delay="0"/>
                                          </p:stCondLst>
                                        </p:cTn>
                                        <p:tgtEl>
                                          <p:spTgt spid="15"/>
                                        </p:tgtEl>
                                        <p:attrNameLst>
                                          <p:attrName>style.visibility</p:attrName>
                                        </p:attrNameLst>
                                      </p:cBhvr>
                                      <p:to>
                                        <p:strVal val="visible"/>
                                      </p:to>
                                    </p:set>
                                    <p:animEffect filter="barn(outVertical)" transition="in">
                                      <p:cBhvr>
                                        <p:cTn dur="500" id="25"/>
                                        <p:tgtEl>
                                          <p:spTgt spid="15"/>
                                        </p:tgtEl>
                                      </p:cBhvr>
                                    </p:animEffect>
                                  </p:childTnLst>
                                </p:cTn>
                              </p:par>
                            </p:childTnLst>
                          </p:cTn>
                        </p:par>
                        <p:par>
                          <p:cTn fill="hold" id="26" nodeType="afterGroup">
                            <p:stCondLst>
                              <p:cond delay="3500"/>
                            </p:stCondLst>
                            <p:childTnLst>
                              <p:par>
                                <p:cTn fill="hold" grpId="0" id="27" nodeType="afterEffect" presetClass="entr" presetID="2" presetSubtype="8">
                                  <p:stCondLst>
                                    <p:cond delay="0"/>
                                  </p:stCondLst>
                                  <p:childTnLst>
                                    <p:set>
                                      <p:cBhvr>
                                        <p:cTn dur="1" fill="hold" id="28">
                                          <p:stCondLst>
                                            <p:cond delay="0"/>
                                          </p:stCondLst>
                                        </p:cTn>
                                        <p:tgtEl>
                                          <p:spTgt spid="17"/>
                                        </p:tgtEl>
                                        <p:attrNameLst>
                                          <p:attrName>style.visibility</p:attrName>
                                        </p:attrNameLst>
                                      </p:cBhvr>
                                      <p:to>
                                        <p:strVal val="visible"/>
                                      </p:to>
                                    </p:set>
                                    <p:anim calcmode="lin" valueType="num">
                                      <p:cBhvr additive="base">
                                        <p:cTn dur="500" fill="hold" id="29"/>
                                        <p:tgtEl>
                                          <p:spTgt spid="17"/>
                                        </p:tgtEl>
                                        <p:attrNameLst>
                                          <p:attrName>ppt_x</p:attrName>
                                        </p:attrNameLst>
                                      </p:cBhvr>
                                      <p:tavLst>
                                        <p:tav tm="0">
                                          <p:val>
                                            <p:strVal val="0-#ppt_w/2"/>
                                          </p:val>
                                        </p:tav>
                                        <p:tav tm="100000">
                                          <p:val>
                                            <p:strVal val="#ppt_x"/>
                                          </p:val>
                                        </p:tav>
                                      </p:tavLst>
                                    </p:anim>
                                    <p:anim calcmode="lin" valueType="num">
                                      <p:cBhvr additive="base">
                                        <p:cTn dur="500" fill="hold" id="30"/>
                                        <p:tgtEl>
                                          <p:spTgt spid="17"/>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additive="base">
                                        <p:cTn dur="500" fill="hold" id="33"/>
                                        <p:tgtEl>
                                          <p:spTgt spid="14"/>
                                        </p:tgtEl>
                                        <p:attrNameLst>
                                          <p:attrName>ppt_x</p:attrName>
                                        </p:attrNameLst>
                                      </p:cBhvr>
                                      <p:tavLst>
                                        <p:tav tm="0">
                                          <p:val>
                                            <p:strVal val="1+#ppt_w/2"/>
                                          </p:val>
                                        </p:tav>
                                        <p:tav tm="100000">
                                          <p:val>
                                            <p:strVal val="#ppt_x"/>
                                          </p:val>
                                        </p:tav>
                                      </p:tavLst>
                                    </p:anim>
                                    <p:anim calcmode="lin" valueType="num">
                                      <p:cBhvr additive="base">
                                        <p:cTn dur="500" fill="hold" id="34"/>
                                        <p:tgtEl>
                                          <p:spTgt spid="1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4000"/>
                            </p:stCondLst>
                            <p:childTnLst>
                              <p:par>
                                <p:cTn fill="hold" grpId="1" id="36" nodeType="afterEffect" presetClass="emph" presetID="6" presetSubtype="0">
                                  <p:stCondLst>
                                    <p:cond delay="0"/>
                                  </p:stCondLst>
                                  <p:childTnLst>
                                    <p:animScale>
                                      <p:cBhvr>
                                        <p:cTn dur="500" fill="hold" id="37"/>
                                        <p:tgtEl>
                                          <p:spTgt spid="14"/>
                                        </p:tgtEl>
                                      </p:cBhvr>
                                      <p:by x="150000" y="150000"/>
                                    </p:animScale>
                                  </p:childTnLst>
                                </p:cTn>
                              </p:par>
                              <p:par>
                                <p:cTn fill="hold" grpId="2" id="38" nodeType="withEffect" presetClass="exit" presetID="10" presetSubtype="0">
                                  <p:stCondLst>
                                    <p:cond delay="0"/>
                                  </p:stCondLst>
                                  <p:childTnLst>
                                    <p:animEffect filter="fade" transition="out">
                                      <p:cBhvr>
                                        <p:cTn dur="500" id="39"/>
                                        <p:tgtEl>
                                          <p:spTgt spid="14"/>
                                        </p:tgtEl>
                                      </p:cBhvr>
                                    </p:animEffect>
                                    <p:set>
                                      <p:cBhvr>
                                        <p:cTn dur="1" fill="hold" id="40">
                                          <p:stCondLst>
                                            <p:cond delay="499"/>
                                          </p:stCondLst>
                                        </p:cTn>
                                        <p:tgtEl>
                                          <p:spTgt spid="14"/>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1" spid="14"/>
      <p:bldP grpId="2" spid="14"/>
      <p:bldP grpId="0" spid="16"/>
      <p:bldP grpId="1" spid="16"/>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10" name="矩形 9"/>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6" name="组合 35"/>
          <p:cNvGrpSpPr/>
          <p:nvPr/>
        </p:nvGrpSpPr>
        <p:grpSpPr>
          <a:xfrm>
            <a:off x="890971" y="1672201"/>
            <a:ext cx="3928418" cy="4897921"/>
            <a:chOff x="890971" y="1672201"/>
            <a:chExt cx="3485660" cy="4897921"/>
          </a:xfrm>
        </p:grpSpPr>
        <p:sp>
          <p:nvSpPr>
            <p:cNvPr descr="e7d195523061f1c0deeec63e560781cfd59afb0ea006f2a87ABB68BF51EA6619813959095094C18C62A12F549504892A4AAA8C1554C6663626E05CA27F281A14E6983772AFC3FB97135759321DEA3D709AACD122C08E6ED18AC4724D23CAB3829F65D0411205866223E37BE19CE774DBCB820A1ED8BD4B48F73A41B7D19FD586C99C8798EB43CB1C" id="37" name="Rectangle 42"/>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descr="e7d195523061f1c0deeec63e560781cfd59afb0ea006f2a87ABB68BF51EA6619813959095094C18C62A12F549504892A4AAA8C1554C6663626E05CA27F281A14E6983772AFC3FB97135759321DEA3D709AACD122C08E6ED18AC4724D23CAB3829F65D0411205866223E37BE19CE774DBCB820A1ED8BD4B48F73A41B7D19FD586C99C8798EB43CB1C" id="38" name="矩形 37"/>
            <p:cNvSpPr/>
            <p:nvPr/>
          </p:nvSpPr>
          <p:spPr>
            <a:xfrm>
              <a:off x="1006572" y="1780751"/>
              <a:ext cx="3254458" cy="4653481"/>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5574806" y="4137344"/>
            <a:ext cx="1373963" cy="1373933"/>
            <a:chOff x="5574806" y="4137344"/>
            <a:chExt cx="1373963" cy="1373933"/>
          </a:xfrm>
        </p:grpSpPr>
        <p:grpSp>
          <p:nvGrpSpPr>
            <p:cNvPr descr="e7d195523061f1c0deeec63e560781cfd59afb0ea006f2a87ABB68BF51EA6619813959095094C18C62A12F549504892A4AAA8C1554C6663626E05CA27F281A14E6983772AFC3FB97135759321DEA3D709AACD122C08E6ED18AC4724D23CAB3829F65D0411205866223E37BE19CE774DBCB820A1ED8BD4B48F73A41B7D19FD586C99C8798EB43CB1C" id="40" name="组合 39"/>
            <p:cNvGrpSpPr/>
            <p:nvPr/>
          </p:nvGrpSpPr>
          <p:grpSpPr>
            <a:xfrm>
              <a:off x="5574806" y="4137344"/>
              <a:ext cx="1373963" cy="1373933"/>
              <a:chOff x="4815148" y="3450527"/>
              <a:chExt cx="1373963" cy="1373933"/>
            </a:xfrm>
          </p:grpSpPr>
          <p:pic>
            <p:nvPicPr>
              <p:cNvPr id="42" name="Picture 74"/>
              <p:cNvPicPr>
                <a:picLocks noChangeAspect="1"/>
              </p:cNvPicPr>
              <p:nvPr/>
            </p:nvPicPr>
            <p:blipFill>
              <a:blip r:embed="rId7">
                <a:extLst>
                  <a:ext uri="{28A0092B-C50C-407E-A947-70E740481C1C}">
                    <a14:useLocalDpi val="0"/>
                  </a:ext>
                </a:extLst>
              </a:blip>
              <a:stretch>
                <a:fillRect/>
              </a:stretch>
            </p:blipFill>
            <p:spPr>
              <a:xfrm rot="20700000">
                <a:off x="4815148" y="3450527"/>
                <a:ext cx="1373933" cy="1373933"/>
              </a:xfrm>
              <a:prstGeom prst="rect">
                <a:avLst/>
              </a:prstGeom>
              <a:noFill/>
              <a:ln cap="sq" w="190500">
                <a:solidFill>
                  <a:srgbClr val="FFFFFF"/>
                </a:solidFill>
                <a:miter lim="800000"/>
              </a:ln>
              <a:effectLst>
                <a:outerShdw algn="tl" blurRad="65000" dir="12900000" dist="50800" kx="195000" ky="145000" rotWithShape="0">
                  <a:srgbClr val="000000">
                    <a:alpha val="30000"/>
                  </a:srgbClr>
                </a:outerShdw>
              </a:effectLst>
            </p:spPr>
          </p:pic>
          <p:sp>
            <p:nvSpPr>
              <p:cNvPr id="43" name="矩形 42"/>
              <p:cNvSpPr/>
              <p:nvPr/>
            </p:nvSpPr>
            <p:spPr>
              <a:xfrm rot="20723692">
                <a:off x="4816832" y="3465869"/>
                <a:ext cx="1372279" cy="1342028"/>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descr="e7d195523061f1c0deeec63e560781cfd59afb0ea006f2a87ABB68BF51EA6619813959095094C18C62A12F549504892A4AAA8C1554C6663626E05CA27F281A14E6983772AFC3FB97135759321DEA3D709AACD122C08E6ED18AC4724D23CAB3829F65D0411205866223E37BE19CE774DBCB820A1ED8BD4B48F73A41B7D19FD586C99C8798EB43CB1C" id="41" name="文本框 40"/>
            <p:cNvSpPr txBox="1"/>
            <p:nvPr/>
          </p:nvSpPr>
          <p:spPr>
            <a:xfrm>
              <a:off x="5652343" y="4624153"/>
              <a:ext cx="1198880" cy="396240"/>
            </a:xfrm>
            <a:prstGeom prst="rect">
              <a:avLst/>
            </a:prstGeom>
            <a:noFill/>
            <a:effectLst/>
          </p:spPr>
          <p:txBody>
            <a:bodyPr rtlCol="0" wrap="none">
              <a:spAutoFit/>
            </a:bodyPr>
            <a:lstStyle/>
            <a:p>
              <a:pPr fontAlgn="auto">
                <a:spcBef>
                  <a:spcPct val="0"/>
                </a:spcBef>
                <a:spcAft>
                  <a:spcPct val="0"/>
                </a:spcAft>
                <a:defRPr/>
              </a:pPr>
              <a:r>
                <a:rPr altLang="en-US" b="1" lang="zh-CN" smtClean="0" sz="2000">
                  <a:solidFill>
                    <a:schemeClr val="bg1"/>
                  </a:solidFill>
                  <a:latin charset="-122" panose="020b0503020204020204" pitchFamily="34" typeface="微软雅黑"/>
                  <a:ea charset="-122" panose="020b0503020204020204" pitchFamily="34" typeface="微软雅黑"/>
                </a:rPr>
                <a:t>输入标题</a:t>
              </a:r>
            </a:p>
          </p:txBody>
        </p:sp>
      </p:grpSp>
      <p:grpSp>
        <p:nvGrpSpPr>
          <p:cNvPr id="44" name="组合 43"/>
          <p:cNvGrpSpPr/>
          <p:nvPr/>
        </p:nvGrpSpPr>
        <p:grpSpPr>
          <a:xfrm>
            <a:off x="7626713" y="4115670"/>
            <a:ext cx="1373933" cy="1373933"/>
            <a:chOff x="7626713" y="4115670"/>
            <a:chExt cx="1373933" cy="1373933"/>
          </a:xfrm>
        </p:grpSpPr>
        <p:grpSp>
          <p:nvGrpSpPr>
            <p:cNvPr descr="e7d195523061f1c0deeec63e560781cfd59afb0ea006f2a87ABB68BF51EA6619813959095094C18C62A12F549504892A4AAA8C1554C6663626E05CA27F281A14E6983772AFC3FB97135759321DEA3D709AACD122C08E6ED18AC4724D23CAB3829F65D0411205866223E37BE19CE774DBCB820A1ED8BD4B48F73A41B7D19FD586C99C8798EB43CB1C" id="45" name="组合 44"/>
            <p:cNvGrpSpPr/>
            <p:nvPr/>
          </p:nvGrpSpPr>
          <p:grpSpPr>
            <a:xfrm>
              <a:off x="7626713" y="4115670"/>
              <a:ext cx="1373933" cy="1373933"/>
              <a:chOff x="6867055" y="3428853"/>
              <a:chExt cx="1373933" cy="1373933"/>
            </a:xfrm>
          </p:grpSpPr>
          <p:pic>
            <p:nvPicPr>
              <p:cNvPr id="47" name="Picture 76"/>
              <p:cNvPicPr>
                <a:picLocks noChangeAspect="1"/>
              </p:cNvPicPr>
              <p:nvPr/>
            </p:nvPicPr>
            <p:blipFill>
              <a:blip r:embed="rId7">
                <a:extLst>
                  <a:ext uri="{28A0092B-C50C-407E-A947-70E740481C1C}">
                    <a14:useLocalDpi val="0"/>
                  </a:ext>
                </a:extLst>
              </a:blip>
              <a:stretch>
                <a:fillRect/>
              </a:stretch>
            </p:blipFill>
            <p:spPr>
              <a:xfrm rot="-900000">
                <a:off x="6867055" y="3428853"/>
                <a:ext cx="1373933" cy="1373933"/>
              </a:xfrm>
              <a:prstGeom prst="rect">
                <a:avLst/>
              </a:prstGeom>
              <a:noFill/>
              <a:ln cap="sq" w="190500">
                <a:solidFill>
                  <a:srgbClr val="FFFFFF"/>
                </a:solidFill>
                <a:miter lim="800000"/>
              </a:ln>
              <a:effectLst>
                <a:outerShdw algn="tl" blurRad="65000" dir="12900000" dist="50800" kx="195000" ky="145000" rotWithShape="0">
                  <a:srgbClr val="000000">
                    <a:alpha val="30000"/>
                  </a:srgbClr>
                </a:outerShdw>
              </a:effectLst>
            </p:spPr>
          </p:pic>
          <p:sp>
            <p:nvSpPr>
              <p:cNvPr id="48" name="矩形 47"/>
              <p:cNvSpPr/>
              <p:nvPr/>
            </p:nvSpPr>
            <p:spPr>
              <a:xfrm rot="20723692">
                <a:off x="6867882" y="3444804"/>
                <a:ext cx="1372279" cy="1342028"/>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descr="e7d195523061f1c0deeec63e560781cfd59afb0ea006f2a87ABB68BF51EA6619813959095094C18C62A12F549504892A4AAA8C1554C6663626E05CA27F281A14E6983772AFC3FB97135759321DEA3D709AACD122C08E6ED18AC4724D23CAB3829F65D0411205866223E37BE19CE774DBCB820A1ED8BD4B48F73A41B7D19FD586C99C8798EB43CB1C" id="46" name="文本框 45"/>
            <p:cNvSpPr txBox="1"/>
            <p:nvPr/>
          </p:nvSpPr>
          <p:spPr>
            <a:xfrm>
              <a:off x="7712439" y="4624153"/>
              <a:ext cx="1198880" cy="396240"/>
            </a:xfrm>
            <a:prstGeom prst="rect">
              <a:avLst/>
            </a:prstGeom>
            <a:noFill/>
            <a:effectLst/>
          </p:spPr>
          <p:txBody>
            <a:bodyPr rtlCol="0" wrap="none">
              <a:spAutoFit/>
            </a:bodyPr>
            <a:lstStyle/>
            <a:p>
              <a:pPr fontAlgn="auto">
                <a:spcBef>
                  <a:spcPct val="0"/>
                </a:spcBef>
                <a:spcAft>
                  <a:spcPct val="0"/>
                </a:spcAft>
                <a:defRPr/>
              </a:pPr>
              <a:r>
                <a:rPr altLang="en-US" b="1" lang="zh-CN" smtClean="0" sz="2000">
                  <a:solidFill>
                    <a:schemeClr val="bg1"/>
                  </a:solidFill>
                  <a:latin charset="-122" panose="020b0503020204020204" pitchFamily="34" typeface="微软雅黑"/>
                  <a:ea charset="-122" panose="020b0503020204020204" pitchFamily="34" typeface="微软雅黑"/>
                </a:rPr>
                <a:t>输入标题</a:t>
              </a:r>
            </a:p>
          </p:txBody>
        </p:sp>
      </p:grpSp>
      <p:grpSp>
        <p:nvGrpSpPr>
          <p:cNvPr id="49" name="组合 48"/>
          <p:cNvGrpSpPr/>
          <p:nvPr/>
        </p:nvGrpSpPr>
        <p:grpSpPr>
          <a:xfrm>
            <a:off x="9678619" y="4149353"/>
            <a:ext cx="1373933" cy="1373933"/>
            <a:chOff x="9678619" y="4149353"/>
            <a:chExt cx="1373933" cy="1373933"/>
          </a:xfrm>
        </p:grpSpPr>
        <p:grpSp>
          <p:nvGrpSpPr>
            <p:cNvPr descr="e7d195523061f1c0deeec63e560781cfd59afb0ea006f2a87ABB68BF51EA6619813959095094C18C62A12F549504892A4AAA8C1554C6663626E05CA27F281A14E6983772AFC3FB97135759321DEA3D709AACD122C08E6ED18AC4724D23CAB3829F65D0411205866223E37BE19CE774DBCB820A1ED8BD4B48F73A41B7D19FD586C99C8798EB43CB1C" id="50" name="组合 49"/>
            <p:cNvGrpSpPr/>
            <p:nvPr/>
          </p:nvGrpSpPr>
          <p:grpSpPr>
            <a:xfrm>
              <a:off x="9678619" y="4149353"/>
              <a:ext cx="1373933" cy="1373933"/>
              <a:chOff x="8918961" y="3462536"/>
              <a:chExt cx="1373933" cy="1373933"/>
            </a:xfrm>
          </p:grpSpPr>
          <p:pic>
            <p:nvPicPr>
              <p:cNvPr id="52" name="Picture 75"/>
              <p:cNvPicPr>
                <a:picLocks noChangeAspect="1"/>
              </p:cNvPicPr>
              <p:nvPr/>
            </p:nvPicPr>
            <p:blipFill>
              <a:blip r:embed="rId7">
                <a:extLst>
                  <a:ext uri="{28A0092B-C50C-407E-A947-70E740481C1C}">
                    <a14:useLocalDpi val="0"/>
                  </a:ext>
                </a:extLst>
              </a:blip>
              <a:stretch>
                <a:fillRect/>
              </a:stretch>
            </p:blipFill>
            <p:spPr>
              <a:xfrm rot="20700000">
                <a:off x="8918961" y="3462536"/>
                <a:ext cx="1373933" cy="1373933"/>
              </a:xfrm>
              <a:prstGeom prst="rect">
                <a:avLst/>
              </a:prstGeom>
              <a:blipFill>
                <a:blip r:embed="rId8"/>
                <a:stretch>
                  <a:fillRect/>
                </a:stretch>
              </a:blipFill>
              <a:ln cap="sq" w="190500">
                <a:solidFill>
                  <a:srgbClr val="FFFFFF"/>
                </a:solidFill>
                <a:miter lim="800000"/>
              </a:ln>
              <a:effectLst>
                <a:outerShdw algn="tl" blurRad="65000" dir="12900000" dist="50800" kx="195000" ky="145000" rotWithShape="0">
                  <a:srgbClr val="000000">
                    <a:alpha val="30000"/>
                  </a:srgbClr>
                </a:outerShdw>
              </a:effectLst>
            </p:spPr>
          </p:pic>
          <p:sp>
            <p:nvSpPr>
              <p:cNvPr id="53" name="矩形 52"/>
              <p:cNvSpPr/>
              <p:nvPr/>
            </p:nvSpPr>
            <p:spPr>
              <a:xfrm rot="20723692">
                <a:off x="8919787" y="3465868"/>
                <a:ext cx="1372279" cy="1342028"/>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descr="e7d195523061f1c0deeec63e560781cfd59afb0ea006f2a87ABB68BF51EA6619813959095094C18C62A12F549504892A4AAA8C1554C6663626E05CA27F281A14E6983772AFC3FB97135759321DEA3D709AACD122C08E6ED18AC4724D23CAB3829F65D0411205866223E37BE19CE774DBCB820A1ED8BD4B48F73A41B7D19FD586C99C8798EB43CB1C" id="51" name="文本框 50"/>
            <p:cNvSpPr txBox="1"/>
            <p:nvPr/>
          </p:nvSpPr>
          <p:spPr>
            <a:xfrm>
              <a:off x="9781966" y="4624153"/>
              <a:ext cx="1198880" cy="396240"/>
            </a:xfrm>
            <a:prstGeom prst="rect">
              <a:avLst/>
            </a:prstGeom>
            <a:noFill/>
            <a:effectLst/>
          </p:spPr>
          <p:txBody>
            <a:bodyPr rtlCol="0" wrap="none">
              <a:spAutoFit/>
            </a:bodyPr>
            <a:lstStyle/>
            <a:p>
              <a:pPr fontAlgn="auto">
                <a:spcBef>
                  <a:spcPct val="0"/>
                </a:spcBef>
                <a:spcAft>
                  <a:spcPct val="0"/>
                </a:spcAft>
                <a:defRPr/>
              </a:pPr>
              <a:r>
                <a:rPr altLang="en-US" b="1" lang="zh-CN" smtClean="0" sz="2000">
                  <a:solidFill>
                    <a:schemeClr val="bg1"/>
                  </a:solidFill>
                  <a:latin charset="-122" panose="020b0503020204020204" pitchFamily="34" typeface="微软雅黑"/>
                  <a:ea charset="-122" panose="020b0503020204020204" pitchFamily="34" typeface="微软雅黑"/>
                </a:rPr>
                <a:t>输入标题</a:t>
              </a:r>
            </a:p>
          </p:txBody>
        </p:sp>
      </p:grpSp>
      <p:sp>
        <p:nvSpPr>
          <p:cNvPr id="54" name="TextBox 19"/>
          <p:cNvSpPr txBox="1"/>
          <p:nvPr/>
        </p:nvSpPr>
        <p:spPr bwMode="auto">
          <a:xfrm>
            <a:off x="5213007" y="2249222"/>
            <a:ext cx="5880818" cy="1005840"/>
          </a:xfrm>
          <a:prstGeom prst="rect">
            <a:avLst/>
          </a:prstGeom>
          <a:noFill/>
        </p:spPr>
        <p:txBody>
          <a:bodyPr wrap="square">
            <a:spAutoFit/>
          </a:bodyPr>
          <a:lstStyle/>
          <a:p>
            <a:pPr>
              <a:lnSpc>
                <a:spcPct val="150000"/>
              </a:lnSpc>
            </a:pPr>
            <a:r>
              <a:rPr altLang="en-US" lang="zh-CN" sz="2000">
                <a:solidFill>
                  <a:schemeClr val="tx1">
                    <a:lumMod val="75000"/>
                    <a:lumOff val="25000"/>
                  </a:schemeClr>
                </a:solidFill>
                <a:latin charset="-122" panose="020b0503020204020204" pitchFamily="34" typeface="微软雅黑"/>
                <a:ea charset="-122" panose="020b0503020204020204" pitchFamily="34" typeface="微软雅黑"/>
              </a:rPr>
              <a:t>这里输入简单的文字概述这里输入简单文字概述简单的文字概述这里输入简单的文字概述这里输入简</a:t>
            </a:r>
          </a:p>
        </p:txBody>
      </p:sp>
      <p:sp>
        <p:nvSpPr>
          <p:cNvPr id="27" name="文本框 26"/>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354232705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8" presetSubtype="6">
                                  <p:stCondLst>
                                    <p:cond delay="0"/>
                                  </p:stCondLst>
                                  <p:childTnLst>
                                    <p:set>
                                      <p:cBhvr>
                                        <p:cTn dur="1" fill="hold" id="6">
                                          <p:stCondLst>
                                            <p:cond delay="0"/>
                                          </p:stCondLst>
                                        </p:cTn>
                                        <p:tgtEl>
                                          <p:spTgt spid="36"/>
                                        </p:tgtEl>
                                        <p:attrNameLst>
                                          <p:attrName>style.visibility</p:attrName>
                                        </p:attrNameLst>
                                      </p:cBhvr>
                                      <p:to>
                                        <p:strVal val="visible"/>
                                      </p:to>
                                    </p:set>
                                    <p:animEffect filter="strips(downRight)" transition="in">
                                      <p:cBhvr>
                                        <p:cTn dur="500" id="7"/>
                                        <p:tgtEl>
                                          <p:spTgt spid="36"/>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54"/>
                                        </p:tgtEl>
                                        <p:attrNameLst>
                                          <p:attrName>style.visibility</p:attrName>
                                        </p:attrNameLst>
                                      </p:cBhvr>
                                      <p:to>
                                        <p:strVal val="visible"/>
                                      </p:to>
                                    </p:set>
                                    <p:animEffect filter="wipe(up)" transition="in">
                                      <p:cBhvr>
                                        <p:cTn dur="500" id="11"/>
                                        <p:tgtEl>
                                          <p:spTgt spid="54"/>
                                        </p:tgtEl>
                                      </p:cBhvr>
                                    </p:animEffect>
                                  </p:childTnLst>
                                </p:cTn>
                              </p:par>
                            </p:childTnLst>
                          </p:cTn>
                        </p:par>
                        <p:par>
                          <p:cTn fill="hold" id="12" nodeType="afterGroup">
                            <p:stCondLst>
                              <p:cond delay="1000"/>
                            </p:stCondLst>
                            <p:childTnLst>
                              <p:par>
                                <p:cTn fill="hold" id="13" nodeType="afterEffect" presetClass="entr" presetID="37" presetSubtype="0">
                                  <p:stCondLst>
                                    <p:cond delay="0"/>
                                  </p:stCondLst>
                                  <p:childTnLst>
                                    <p:set>
                                      <p:cBhvr>
                                        <p:cTn dur="1" fill="hold" id="14">
                                          <p:stCondLst>
                                            <p:cond delay="0"/>
                                          </p:stCondLst>
                                        </p:cTn>
                                        <p:tgtEl>
                                          <p:spTgt spid="39"/>
                                        </p:tgtEl>
                                        <p:attrNameLst>
                                          <p:attrName>style.visibility</p:attrName>
                                        </p:attrNameLst>
                                      </p:cBhvr>
                                      <p:to>
                                        <p:strVal val="visible"/>
                                      </p:to>
                                    </p:set>
                                    <p:animEffect filter="fade" transition="in">
                                      <p:cBhvr>
                                        <p:cTn dur="1000" id="15"/>
                                        <p:tgtEl>
                                          <p:spTgt spid="39"/>
                                        </p:tgtEl>
                                      </p:cBhvr>
                                    </p:animEffect>
                                    <p:anim calcmode="lin" valueType="num">
                                      <p:cBhvr>
                                        <p:cTn dur="1000" fill="hold" id="16"/>
                                        <p:tgtEl>
                                          <p:spTgt spid="39"/>
                                        </p:tgtEl>
                                        <p:attrNameLst>
                                          <p:attrName>ppt_x</p:attrName>
                                        </p:attrNameLst>
                                      </p:cBhvr>
                                      <p:tavLst>
                                        <p:tav tm="0">
                                          <p:val>
                                            <p:strVal val="#ppt_x"/>
                                          </p:val>
                                        </p:tav>
                                        <p:tav tm="100000">
                                          <p:val>
                                            <p:strVal val="#ppt_x"/>
                                          </p:val>
                                        </p:tav>
                                      </p:tavLst>
                                    </p:anim>
                                    <p:anim calcmode="lin" valueType="num">
                                      <p:cBhvr>
                                        <p:cTn decel="100000" dur="900" fill="hold" id="17"/>
                                        <p:tgtEl>
                                          <p:spTgt spid="39"/>
                                        </p:tgtEl>
                                        <p:attrNameLst>
                                          <p:attrName>ppt_y</p:attrName>
                                        </p:attrNameLst>
                                      </p:cBhvr>
                                      <p:tavLst>
                                        <p:tav tm="0">
                                          <p:val>
                                            <p:strVal val="#ppt_y+1"/>
                                          </p:val>
                                        </p:tav>
                                        <p:tav tm="100000">
                                          <p:val>
                                            <p:strVal val="#ppt_y-.03"/>
                                          </p:val>
                                        </p:tav>
                                      </p:tavLst>
                                    </p:anim>
                                    <p:anim calcmode="lin" valueType="num">
                                      <p:cBhvr>
                                        <p:cTn accel="100000" dur="100" fill="hold" id="18">
                                          <p:stCondLst>
                                            <p:cond delay="900"/>
                                          </p:stCondLst>
                                        </p:cTn>
                                        <p:tgtEl>
                                          <p:spTgt spid="39"/>
                                        </p:tgtEl>
                                        <p:attrNameLst>
                                          <p:attrName>ppt_y</p:attrName>
                                        </p:attrNameLst>
                                      </p:cBhvr>
                                      <p:tavLst>
                                        <p:tav tm="0">
                                          <p:val>
                                            <p:strVal val="#ppt_y-.03"/>
                                          </p:val>
                                        </p:tav>
                                        <p:tav tm="100000">
                                          <p:val>
                                            <p:strVal val="#ppt_y"/>
                                          </p:val>
                                        </p:tav>
                                      </p:tavLst>
                                    </p:anim>
                                  </p:childTnLst>
                                </p:cTn>
                              </p:par>
                              <p:par>
                                <p:cTn fill="hold" id="19" nodeType="withEffect" presetClass="entr" presetID="37" presetSubtype="0">
                                  <p:stCondLst>
                                    <p:cond delay="250"/>
                                  </p:stCondLst>
                                  <p:childTnLst>
                                    <p:set>
                                      <p:cBhvr>
                                        <p:cTn dur="1" fill="hold" id="20">
                                          <p:stCondLst>
                                            <p:cond delay="0"/>
                                          </p:stCondLst>
                                        </p:cTn>
                                        <p:tgtEl>
                                          <p:spTgt spid="44"/>
                                        </p:tgtEl>
                                        <p:attrNameLst>
                                          <p:attrName>style.visibility</p:attrName>
                                        </p:attrNameLst>
                                      </p:cBhvr>
                                      <p:to>
                                        <p:strVal val="visible"/>
                                      </p:to>
                                    </p:set>
                                    <p:animEffect filter="fade" transition="in">
                                      <p:cBhvr>
                                        <p:cTn dur="1000" id="21"/>
                                        <p:tgtEl>
                                          <p:spTgt spid="44"/>
                                        </p:tgtEl>
                                      </p:cBhvr>
                                    </p:animEffect>
                                    <p:anim calcmode="lin" valueType="num">
                                      <p:cBhvr>
                                        <p:cTn dur="1000" fill="hold" id="22"/>
                                        <p:tgtEl>
                                          <p:spTgt spid="44"/>
                                        </p:tgtEl>
                                        <p:attrNameLst>
                                          <p:attrName>ppt_x</p:attrName>
                                        </p:attrNameLst>
                                      </p:cBhvr>
                                      <p:tavLst>
                                        <p:tav tm="0">
                                          <p:val>
                                            <p:strVal val="#ppt_x"/>
                                          </p:val>
                                        </p:tav>
                                        <p:tav tm="100000">
                                          <p:val>
                                            <p:strVal val="#ppt_x"/>
                                          </p:val>
                                        </p:tav>
                                      </p:tavLst>
                                    </p:anim>
                                    <p:anim calcmode="lin" valueType="num">
                                      <p:cBhvr>
                                        <p:cTn decel="100000" dur="900" fill="hold" id="23"/>
                                        <p:tgtEl>
                                          <p:spTgt spid="44"/>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44"/>
                                        </p:tgtEl>
                                        <p:attrNameLst>
                                          <p:attrName>ppt_y</p:attrName>
                                        </p:attrNameLst>
                                      </p:cBhvr>
                                      <p:tavLst>
                                        <p:tav tm="0">
                                          <p:val>
                                            <p:strVal val="#ppt_y-.03"/>
                                          </p:val>
                                        </p:tav>
                                        <p:tav tm="100000">
                                          <p:val>
                                            <p:strVal val="#ppt_y"/>
                                          </p:val>
                                        </p:tav>
                                      </p:tavLst>
                                    </p:anim>
                                  </p:childTnLst>
                                </p:cTn>
                              </p:par>
                              <p:par>
                                <p:cTn fill="hold" id="25" nodeType="withEffect" presetClass="entr" presetID="37" presetSubtype="0">
                                  <p:stCondLst>
                                    <p:cond delay="500"/>
                                  </p:stCondLst>
                                  <p:childTnLst>
                                    <p:set>
                                      <p:cBhvr>
                                        <p:cTn dur="1" fill="hold" id="26">
                                          <p:stCondLst>
                                            <p:cond delay="0"/>
                                          </p:stCondLst>
                                        </p:cTn>
                                        <p:tgtEl>
                                          <p:spTgt spid="49"/>
                                        </p:tgtEl>
                                        <p:attrNameLst>
                                          <p:attrName>style.visibility</p:attrName>
                                        </p:attrNameLst>
                                      </p:cBhvr>
                                      <p:to>
                                        <p:strVal val="visible"/>
                                      </p:to>
                                    </p:set>
                                    <p:animEffect filter="fade" transition="in">
                                      <p:cBhvr>
                                        <p:cTn dur="1000" id="27"/>
                                        <p:tgtEl>
                                          <p:spTgt spid="49"/>
                                        </p:tgtEl>
                                      </p:cBhvr>
                                    </p:animEffect>
                                    <p:anim calcmode="lin" valueType="num">
                                      <p:cBhvr>
                                        <p:cTn dur="1000" fill="hold" id="28"/>
                                        <p:tgtEl>
                                          <p:spTgt spid="49"/>
                                        </p:tgtEl>
                                        <p:attrNameLst>
                                          <p:attrName>ppt_x</p:attrName>
                                        </p:attrNameLst>
                                      </p:cBhvr>
                                      <p:tavLst>
                                        <p:tav tm="0">
                                          <p:val>
                                            <p:strVal val="#ppt_x"/>
                                          </p:val>
                                        </p:tav>
                                        <p:tav tm="100000">
                                          <p:val>
                                            <p:strVal val="#ppt_x"/>
                                          </p:val>
                                        </p:tav>
                                      </p:tavLst>
                                    </p:anim>
                                    <p:anim calcmode="lin" valueType="num">
                                      <p:cBhvr>
                                        <p:cTn decel="100000" dur="900" fill="hold" id="29"/>
                                        <p:tgtEl>
                                          <p:spTgt spid="49"/>
                                        </p:tgtEl>
                                        <p:attrNameLst>
                                          <p:attrName>ppt_y</p:attrName>
                                        </p:attrNameLst>
                                      </p:cBhvr>
                                      <p:tavLst>
                                        <p:tav tm="0">
                                          <p:val>
                                            <p:strVal val="#ppt_y+1"/>
                                          </p:val>
                                        </p:tav>
                                        <p:tav tm="100000">
                                          <p:val>
                                            <p:strVal val="#ppt_y-.03"/>
                                          </p:val>
                                        </p:tav>
                                      </p:tavLst>
                                    </p:anim>
                                    <p:anim calcmode="lin" valueType="num">
                                      <p:cBhvr>
                                        <p:cTn accel="100000" dur="100" fill="hold" id="30">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9" name="组合 58"/>
          <p:cNvGrpSpPr/>
          <p:nvPr/>
        </p:nvGrpSpPr>
        <p:grpSpPr>
          <a:xfrm>
            <a:off x="657388" y="4587407"/>
            <a:ext cx="6201625" cy="1558242"/>
            <a:chOff x="657388" y="4587407"/>
            <a:chExt cx="6201625" cy="1558242"/>
          </a:xfrm>
        </p:grpSpPr>
        <p:sp>
          <p:nvSpPr>
            <p:cNvPr id="19" name="五边形 18"/>
            <p:cNvSpPr/>
            <p:nvPr/>
          </p:nvSpPr>
          <p:spPr>
            <a:xfrm>
              <a:off x="4965422" y="4601454"/>
              <a:ext cx="1893591" cy="867653"/>
            </a:xfrm>
            <a:prstGeom prst="homePlate">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 name="任意多边形 22"/>
            <p:cNvSpPr/>
            <p:nvPr/>
          </p:nvSpPr>
          <p:spPr>
            <a:xfrm>
              <a:off x="4553880" y="4587407"/>
              <a:ext cx="1188356" cy="1558242"/>
            </a:xfrm>
            <a:custGeom>
              <a:gdLst>
                <a:gd fmla="*/ 382395 w 1093887" name="connsiteX0"/>
                <a:gd fmla="*/ 0 h 1434369" name="connsiteY0"/>
                <a:gd fmla="*/ 1093887 w 1093887" name="connsiteX1"/>
                <a:gd fmla="*/ 799668 h 1434369" name="connsiteY1"/>
                <a:gd fmla="*/ 588278 w 1093887" name="connsiteX2"/>
                <a:gd fmla="*/ 1434369 h 1434369" name="connsiteY2"/>
                <a:gd fmla="*/ 0 w 1093887" name="connsiteX3"/>
                <a:gd fmla="*/ 421397 h 1434369" name="connsiteY3"/>
                <a:gd fmla="*/ 8884 w 1093887" name="connsiteX4"/>
                <a:gd fmla="*/ 421397 h 1434369" name="connsiteY4"/>
                <a:gd fmla="*/ 382395 w 1093887" name="connsiteX5"/>
                <a:gd fmla="*/ 0 h 143436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34369" w="1093887">
                  <a:moveTo>
                    <a:pt x="382395" y="0"/>
                  </a:moveTo>
                  <a:lnTo>
                    <a:pt x="1093887" y="799668"/>
                  </a:lnTo>
                  <a:lnTo>
                    <a:pt x="588278" y="1434369"/>
                  </a:lnTo>
                  <a:lnTo>
                    <a:pt x="0" y="421397"/>
                  </a:lnTo>
                  <a:lnTo>
                    <a:pt x="8884" y="421397"/>
                  </a:lnTo>
                  <a:lnTo>
                    <a:pt x="382395" y="0"/>
                  </a:lnTo>
                  <a:close/>
                </a:path>
              </a:pathLst>
            </a:custGeom>
            <a:solidFill>
              <a:srgbClr val="35A6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任意多边形 26"/>
            <p:cNvSpPr/>
            <p:nvPr/>
          </p:nvSpPr>
          <p:spPr>
            <a:xfrm>
              <a:off x="657388" y="5031587"/>
              <a:ext cx="4559896" cy="1105939"/>
            </a:xfrm>
            <a:custGeom>
              <a:gdLst>
                <a:gd fmla="*/ 637828 w 4197406" name="connsiteX0"/>
                <a:gd fmla="*/ 0 h 1018022" name="connsiteY0"/>
                <a:gd fmla="*/ 3615517 w 4197406" name="connsiteX1"/>
                <a:gd fmla="*/ 0 h 1018022" name="connsiteY1"/>
                <a:gd fmla="*/ 4197406 w 4197406" name="connsiteX2"/>
                <a:gd fmla="*/ 1018022 h 1018022" name="connsiteY2"/>
                <a:gd fmla="*/ 0 w 4197406" name="connsiteX3"/>
                <a:gd fmla="*/ 1018022 h 1018022" name="connsiteY3"/>
                <a:gd fmla="*/ 637828 w 4197406" name="connsiteX4"/>
                <a:gd fmla="*/ 0 h 10180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18022" w="4197406">
                  <a:moveTo>
                    <a:pt x="637828" y="0"/>
                  </a:moveTo>
                  <a:lnTo>
                    <a:pt x="3615517" y="0"/>
                  </a:lnTo>
                  <a:lnTo>
                    <a:pt x="4197406" y="1018022"/>
                  </a:lnTo>
                  <a:lnTo>
                    <a:pt x="0" y="1018022"/>
                  </a:lnTo>
                  <a:lnTo>
                    <a:pt x="637828" y="0"/>
                  </a:ln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矩形 30"/>
            <p:cNvSpPr/>
            <p:nvPr/>
          </p:nvSpPr>
          <p:spPr>
            <a:xfrm>
              <a:off x="2403474" y="5266107"/>
              <a:ext cx="1126967" cy="640080"/>
            </a:xfrm>
            <a:prstGeom prst="rect">
              <a:avLst/>
            </a:prstGeom>
          </p:spPr>
          <p:txBody>
            <a:bodyPr wrap="square">
              <a:spAutoFit/>
            </a:bodyPr>
            <a:lstStyle/>
            <a:p>
              <a:pPr algn="ctr"/>
              <a:r>
                <a:rPr altLang="zh-CN" lang="en-US" smtClean="0" sz="3600">
                  <a:solidFill>
                    <a:prstClr val="white"/>
                  </a:solidFill>
                  <a:latin charset="0" panose="020b0706040902060204" pitchFamily="34" typeface="Haettenschweiler"/>
                  <a:ea charset="-122" panose="020b0503020204020204" pitchFamily="34" typeface="微软雅黑"/>
                </a:rPr>
                <a:t>04</a:t>
              </a:r>
            </a:p>
          </p:txBody>
        </p:sp>
        <p:sp>
          <p:nvSpPr>
            <p:cNvPr id="46" name="Freeform 22"/>
            <p:cNvSpPr>
              <a:spLocks noEditPoints="1"/>
            </p:cNvSpPr>
            <p:nvPr/>
          </p:nvSpPr>
          <p:spPr bwMode="auto">
            <a:xfrm>
              <a:off x="5932779" y="4850828"/>
              <a:ext cx="307944" cy="361632"/>
            </a:xfrm>
            <a:custGeom>
              <a:gdLst>
                <a:gd fmla="*/ 90 w 641" name="T0"/>
                <a:gd fmla="*/ 424 h 748" name="T1"/>
                <a:gd fmla="*/ 158 w 641" name="T2"/>
                <a:gd fmla="*/ 424 h 748" name="T3"/>
                <a:gd fmla="*/ 205 w 641" name="T4"/>
                <a:gd fmla="*/ 408 h 748" name="T5"/>
                <a:gd fmla="*/ 291 w 641" name="T6"/>
                <a:gd fmla="*/ 588 h 748" name="T7"/>
                <a:gd fmla="*/ 312 w 641" name="T8"/>
                <a:gd fmla="*/ 475 h 748" name="T9"/>
                <a:gd fmla="*/ 297 w 641" name="T10"/>
                <a:gd fmla="*/ 468 h 748" name="T11"/>
                <a:gd fmla="*/ 298 w 641" name="T12"/>
                <a:gd fmla="*/ 452 h 748" name="T13"/>
                <a:gd fmla="*/ 360 w 641" name="T14"/>
                <a:gd fmla="*/ 452 h 748" name="T15"/>
                <a:gd fmla="*/ 360 w 641" name="T16"/>
                <a:gd fmla="*/ 468 h 748" name="T17"/>
                <a:gd fmla="*/ 346 w 641" name="T18"/>
                <a:gd fmla="*/ 475 h 748" name="T19"/>
                <a:gd fmla="*/ 365 w 641" name="T20"/>
                <a:gd fmla="*/ 583 h 748" name="T21"/>
                <a:gd fmla="*/ 439 w 641" name="T22"/>
                <a:gd fmla="*/ 415 h 748" name="T23"/>
                <a:gd fmla="*/ 482 w 641" name="T24"/>
                <a:gd fmla="*/ 420 h 748" name="T25"/>
                <a:gd fmla="*/ 545 w 641" name="T26"/>
                <a:gd fmla="*/ 420 h 748" name="T27"/>
                <a:gd fmla="*/ 632 w 641" name="T28"/>
                <a:gd fmla="*/ 691 h 748" name="T29"/>
                <a:gd fmla="*/ 544 w 641" name="T30"/>
                <a:gd fmla="*/ 722 h 748" name="T31"/>
                <a:gd fmla="*/ 532 w 641" name="T32"/>
                <a:gd fmla="*/ 681 h 748" name="T33"/>
                <a:gd fmla="*/ 504 w 641" name="T34"/>
                <a:gd fmla="*/ 729 h 748" name="T35"/>
                <a:gd fmla="*/ 123 w 641" name="T36"/>
                <a:gd fmla="*/ 731 h 748" name="T37"/>
                <a:gd fmla="*/ 94 w 641" name="T38"/>
                <a:gd fmla="*/ 681 h 748" name="T39"/>
                <a:gd fmla="*/ 81 w 641" name="T40"/>
                <a:gd fmla="*/ 724 h 748" name="T41"/>
                <a:gd fmla="*/ 0 w 641" name="T42"/>
                <a:gd fmla="*/ 691 h 748" name="T43"/>
                <a:gd fmla="*/ 90 w 641" name="T44"/>
                <a:gd fmla="*/ 424 h 748" name="T45"/>
                <a:gd fmla="*/ 185 w 641" name="T46"/>
                <a:gd fmla="*/ 289 h 748" name="T47"/>
                <a:gd fmla="*/ 185 w 641" name="T48"/>
                <a:gd fmla="*/ 289 h 748" name="T49"/>
                <a:gd fmla="*/ 163 w 641" name="T50"/>
                <a:gd fmla="*/ 264 h 748" name="T51"/>
                <a:gd fmla="*/ 155 w 641" name="T52"/>
                <a:gd fmla="*/ 214 h 748" name="T53"/>
                <a:gd fmla="*/ 155 w 641" name="T54"/>
                <a:gd fmla="*/ 207 h 748" name="T55"/>
                <a:gd fmla="*/ 160 w 641" name="T56"/>
                <a:gd fmla="*/ 204 h 748" name="T57"/>
                <a:gd fmla="*/ 164 w 641" name="T58"/>
                <a:gd fmla="*/ 202 h 748" name="T59"/>
                <a:gd fmla="*/ 199 w 641" name="T60"/>
                <a:gd fmla="*/ 47 h 748" name="T61"/>
                <a:gd fmla="*/ 423 w 641" name="T62"/>
                <a:gd fmla="*/ 43 h 748" name="T63"/>
                <a:gd fmla="*/ 466 w 641" name="T64"/>
                <a:gd fmla="*/ 200 h 748" name="T65"/>
                <a:gd fmla="*/ 472 w 641" name="T66"/>
                <a:gd fmla="*/ 204 h 748" name="T67"/>
                <a:gd fmla="*/ 478 w 641" name="T68"/>
                <a:gd fmla="*/ 207 h 748" name="T69"/>
                <a:gd fmla="*/ 478 w 641" name="T70"/>
                <a:gd fmla="*/ 214 h 748" name="T71"/>
                <a:gd fmla="*/ 471 w 641" name="T72"/>
                <a:gd fmla="*/ 263 h 748" name="T73"/>
                <a:gd fmla="*/ 449 w 641" name="T74"/>
                <a:gd fmla="*/ 288 h 748" name="T75"/>
                <a:gd fmla="*/ 328 w 641" name="T76"/>
                <a:gd fmla="*/ 397 h 748" name="T77"/>
                <a:gd fmla="*/ 299 w 641" name="T78"/>
                <a:gd fmla="*/ 395 h 748" name="T79"/>
                <a:gd fmla="*/ 185 w 641" name="T80"/>
                <a:gd fmla="*/ 289 h 74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48" w="641">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 name="组合 3"/>
          <p:cNvGrpSpPr/>
          <p:nvPr/>
        </p:nvGrpSpPr>
        <p:grpSpPr>
          <a:xfrm>
            <a:off x="1972682" y="3088249"/>
            <a:ext cx="3610762" cy="949971"/>
            <a:chOff x="1972682" y="3088249"/>
            <a:chExt cx="3610762" cy="949971"/>
          </a:xfrm>
        </p:grpSpPr>
        <p:sp>
          <p:nvSpPr>
            <p:cNvPr id="16" name="五边形 15"/>
            <p:cNvSpPr/>
            <p:nvPr/>
          </p:nvSpPr>
          <p:spPr>
            <a:xfrm>
              <a:off x="3689853" y="3093770"/>
              <a:ext cx="1893591" cy="663043"/>
            </a:xfrm>
            <a:prstGeom prst="homePlate">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任意多边形 20"/>
            <p:cNvSpPr/>
            <p:nvPr/>
          </p:nvSpPr>
          <p:spPr>
            <a:xfrm>
              <a:off x="3538777" y="3088249"/>
              <a:ext cx="747205" cy="949970"/>
            </a:xfrm>
            <a:custGeom>
              <a:gdLst>
                <a:gd fmla="*/ 135121 w 687806" name="connsiteX0"/>
                <a:gd fmla="*/ 0 h 874452" name="connsiteY0"/>
                <a:gd fmla="*/ 687806 w 687806" name="connsiteX1"/>
                <a:gd fmla="*/ 621180 h 874452" name="connsiteY1"/>
                <a:gd fmla="*/ 441569 w 687806" name="connsiteX2"/>
                <a:gd fmla="*/ 874452 h 874452" name="connsiteY2"/>
                <a:gd fmla="*/ 438363 w 687806" name="connsiteX3"/>
                <a:gd fmla="*/ 874452 h 874452" name="connsiteY3"/>
                <a:gd fmla="*/ 0 w 687806" name="connsiteX4"/>
                <a:gd fmla="*/ 119624 h 874452" name="connsiteY4"/>
                <a:gd fmla="*/ 27074 w 687806" name="connsiteX5"/>
                <a:gd fmla="*/ 119624 h 874452" name="connsiteY5"/>
                <a:gd fmla="*/ 135121 w 687806" name="connsiteX6"/>
                <a:gd fmla="*/ 0 h 87445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874452" w="687806">
                  <a:moveTo>
                    <a:pt x="135121" y="0"/>
                  </a:moveTo>
                  <a:lnTo>
                    <a:pt x="687806" y="621180"/>
                  </a:lnTo>
                  <a:lnTo>
                    <a:pt x="441569" y="874452"/>
                  </a:lnTo>
                  <a:lnTo>
                    <a:pt x="438363" y="874452"/>
                  </a:lnTo>
                  <a:lnTo>
                    <a:pt x="0" y="119624"/>
                  </a:lnTo>
                  <a:lnTo>
                    <a:pt x="27074" y="119624"/>
                  </a:lnTo>
                  <a:lnTo>
                    <a:pt x="135121" y="0"/>
                  </a:lnTo>
                  <a:close/>
                </a:path>
              </a:pathLst>
            </a:custGeom>
            <a:solidFill>
              <a:srgbClr val="35A6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5" name="任意多边形 24"/>
            <p:cNvSpPr/>
            <p:nvPr/>
          </p:nvSpPr>
          <p:spPr>
            <a:xfrm>
              <a:off x="1972682" y="3218204"/>
              <a:ext cx="2044666" cy="820016"/>
            </a:xfrm>
            <a:custGeom>
              <a:gdLst>
                <a:gd fmla="*/ 472928 w 1882125" name="connsiteX0"/>
                <a:gd fmla="*/ 0 h 754829" name="connsiteY0"/>
                <a:gd fmla="*/ 1450674 w 1882125" name="connsiteX1"/>
                <a:gd fmla="*/ 0 h 754829" name="connsiteY1"/>
                <a:gd fmla="*/ 1882125 w 1882125" name="connsiteX2"/>
                <a:gd fmla="*/ 754829 h 754829" name="connsiteY2"/>
                <a:gd fmla="*/ 0 w 1882125" name="connsiteX3"/>
                <a:gd fmla="*/ 754829 h 754829" name="connsiteY3"/>
                <a:gd fmla="*/ 472928 w 1882125" name="connsiteX4"/>
                <a:gd fmla="*/ 0 h 75482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54829" w="1882125">
                  <a:moveTo>
                    <a:pt x="472928" y="0"/>
                  </a:moveTo>
                  <a:lnTo>
                    <a:pt x="1450674" y="0"/>
                  </a:lnTo>
                  <a:lnTo>
                    <a:pt x="1882125" y="754829"/>
                  </a:lnTo>
                  <a:lnTo>
                    <a:pt x="0" y="754829"/>
                  </a:lnTo>
                  <a:lnTo>
                    <a:pt x="472928" y="0"/>
                  </a:ln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矩形 28"/>
            <p:cNvSpPr/>
            <p:nvPr/>
          </p:nvSpPr>
          <p:spPr>
            <a:xfrm>
              <a:off x="2283057" y="3416355"/>
              <a:ext cx="1474671" cy="457200"/>
            </a:xfrm>
            <a:prstGeom prst="rect">
              <a:avLst/>
            </a:prstGeom>
          </p:spPr>
          <p:txBody>
            <a:bodyPr wrap="square">
              <a:spAutoFit/>
            </a:bodyPr>
            <a:lstStyle/>
            <a:p>
              <a:pPr algn="ctr"/>
              <a:r>
                <a:rPr altLang="zh-CN" lang="en-US" smtClean="0" sz="2400">
                  <a:solidFill>
                    <a:prstClr val="white"/>
                  </a:solidFill>
                  <a:latin charset="0" panose="020b0706040902060204" pitchFamily="34" typeface="Haettenschweiler"/>
                  <a:ea charset="-122" panose="020b0503020204020204" pitchFamily="34" typeface="微软雅黑"/>
                </a:rPr>
                <a:t>02</a:t>
              </a:r>
            </a:p>
          </p:txBody>
        </p:sp>
        <p:sp>
          <p:nvSpPr>
            <p:cNvPr id="47" name="Freeform 14"/>
            <p:cNvSpPr>
              <a:spLocks noEditPoints="1"/>
            </p:cNvSpPr>
            <p:nvPr/>
          </p:nvSpPr>
          <p:spPr bwMode="auto">
            <a:xfrm>
              <a:off x="4749338" y="3267244"/>
              <a:ext cx="348290" cy="346887"/>
            </a:xfrm>
            <a:custGeom>
              <a:gdLst>
                <a:gd fmla="*/ 359 w 605" name="T0"/>
                <a:gd fmla="*/ 39 h 602" name="T1"/>
                <a:gd fmla="*/ 462 w 605" name="T2"/>
                <a:gd fmla="*/ 85 h 602" name="T3"/>
                <a:gd fmla="*/ 537 w 605" name="T4"/>
                <a:gd fmla="*/ 168 h 602" name="T5"/>
                <a:gd fmla="*/ 572 w 605" name="T6"/>
                <a:gd fmla="*/ 275 h 602" name="T7"/>
                <a:gd fmla="*/ 560 w 605" name="T8"/>
                <a:gd fmla="*/ 387 h 602" name="T9"/>
                <a:gd fmla="*/ 504 w 605" name="T10"/>
                <a:gd fmla="*/ 484 h 602" name="T11"/>
                <a:gd fmla="*/ 413 w 605" name="T12"/>
                <a:gd fmla="*/ 551 h 602" name="T13"/>
                <a:gd fmla="*/ 303 w 605" name="T14"/>
                <a:gd fmla="*/ 574 h 602" name="T15"/>
                <a:gd fmla="*/ 193 w 605" name="T16"/>
                <a:gd fmla="*/ 551 h 602" name="T17"/>
                <a:gd fmla="*/ 102 w 605" name="T18"/>
                <a:gd fmla="*/ 484 h 602" name="T19"/>
                <a:gd fmla="*/ 46 w 605" name="T20"/>
                <a:gd fmla="*/ 387 h 602" name="T21"/>
                <a:gd fmla="*/ 34 w 605" name="T22"/>
                <a:gd fmla="*/ 275 h 602" name="T23"/>
                <a:gd fmla="*/ 69 w 605" name="T24"/>
                <a:gd fmla="*/ 168 h 602" name="T25"/>
                <a:gd fmla="*/ 144 w 605" name="T26"/>
                <a:gd fmla="*/ 85 h 602" name="T27"/>
                <a:gd fmla="*/ 247 w 605" name="T28"/>
                <a:gd fmla="*/ 39 h 602" name="T29"/>
                <a:gd fmla="*/ 359 w 605" name="T30"/>
                <a:gd fmla="*/ 39 h 602" name="T31"/>
                <a:gd fmla="*/ 376 w 605" name="T32"/>
                <a:gd fmla="*/ 379 h 602" name="T33"/>
                <a:gd fmla="*/ 376 w 605" name="T34"/>
                <a:gd fmla="*/ 379 h 602" name="T35"/>
                <a:gd fmla="*/ 412 w 605" name="T36"/>
                <a:gd fmla="*/ 419 h 602" name="T37"/>
                <a:gd fmla="*/ 397 w 605" name="T38"/>
                <a:gd fmla="*/ 332 h 602" name="T39"/>
                <a:gd fmla="*/ 376 w 605" name="T40"/>
                <a:gd fmla="*/ 379 h 602" name="T41"/>
                <a:gd fmla="*/ 186 w 605" name="T42"/>
                <a:gd fmla="*/ 222 h 602" name="T43"/>
                <a:gd fmla="*/ 186 w 605" name="T44"/>
                <a:gd fmla="*/ 222 h 602" name="T45"/>
                <a:gd fmla="*/ 221 w 605" name="T46"/>
                <a:gd fmla="*/ 261 h 602" name="T47"/>
                <a:gd fmla="*/ 207 w 605" name="T48"/>
                <a:gd fmla="*/ 175 h 602" name="T49"/>
                <a:gd fmla="*/ 186 w 605" name="T50"/>
                <a:gd fmla="*/ 222 h 602" name="T51"/>
                <a:gd fmla="*/ 141 w 605" name="T52"/>
                <a:gd fmla="*/ 222 h 602" name="T53"/>
                <a:gd fmla="*/ 141 w 605" name="T54"/>
                <a:gd fmla="*/ 222 h 602" name="T55"/>
                <a:gd fmla="*/ 256 w 605" name="T56"/>
                <a:gd fmla="*/ 162 h 602" name="T57"/>
                <a:gd fmla="*/ 208 w 605" name="T58"/>
                <a:gd fmla="*/ 301 h 602" name="T59"/>
                <a:gd fmla="*/ 141 w 605" name="T60"/>
                <a:gd fmla="*/ 222 h 602" name="T61"/>
                <a:gd fmla="*/ 244 w 605" name="T62"/>
                <a:gd fmla="*/ 460 h 602" name="T63"/>
                <a:gd fmla="*/ 244 w 605" name="T64"/>
                <a:gd fmla="*/ 460 h 602" name="T65"/>
                <a:gd fmla="*/ 201 w 605" name="T66"/>
                <a:gd fmla="*/ 460 h 602" name="T67"/>
                <a:gd fmla="*/ 362 w 605" name="T68"/>
                <a:gd fmla="*/ 141 h 602" name="T69"/>
                <a:gd fmla="*/ 404 w 605" name="T70"/>
                <a:gd fmla="*/ 141 h 602" name="T71"/>
                <a:gd fmla="*/ 244 w 605" name="T72"/>
                <a:gd fmla="*/ 460 h 602" name="T73"/>
                <a:gd fmla="*/ 331 w 605" name="T74"/>
                <a:gd fmla="*/ 379 h 602" name="T75"/>
                <a:gd fmla="*/ 331 w 605" name="T76"/>
                <a:gd fmla="*/ 379 h 602" name="T77"/>
                <a:gd fmla="*/ 446 w 605" name="T78"/>
                <a:gd fmla="*/ 319 h 602" name="T79"/>
                <a:gd fmla="*/ 398 w 605" name="T80"/>
                <a:gd fmla="*/ 459 h 602" name="T81"/>
                <a:gd fmla="*/ 331 w 605" name="T82"/>
                <a:gd fmla="*/ 379 h 6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2" w="605">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3" name="组合 2"/>
          <p:cNvGrpSpPr/>
          <p:nvPr/>
        </p:nvGrpSpPr>
        <p:grpSpPr>
          <a:xfrm>
            <a:off x="2308228" y="2331661"/>
            <a:ext cx="2626051" cy="782839"/>
            <a:chOff x="2308228" y="2331661"/>
            <a:chExt cx="2626051" cy="782839"/>
          </a:xfrm>
        </p:grpSpPr>
        <p:sp>
          <p:nvSpPr>
            <p:cNvPr id="17" name="五边形 16"/>
            <p:cNvSpPr/>
            <p:nvPr/>
          </p:nvSpPr>
          <p:spPr>
            <a:xfrm>
              <a:off x="3040688" y="2331661"/>
              <a:ext cx="1893591" cy="680797"/>
            </a:xfrm>
            <a:prstGeom prst="homePlate">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0" name="任意多边形 19"/>
            <p:cNvSpPr/>
            <p:nvPr/>
          </p:nvSpPr>
          <p:spPr>
            <a:xfrm>
              <a:off x="3045564" y="2368929"/>
              <a:ext cx="584508" cy="745571"/>
            </a:xfrm>
            <a:custGeom>
              <a:gdLst>
                <a:gd fmla="*/ 0 w 538042" name="connsiteX0"/>
                <a:gd fmla="*/ 0 h 686302" name="connsiteY0"/>
                <a:gd fmla="*/ 538042 w 538042" name="connsiteX1"/>
                <a:gd fmla="*/ 604723 h 686302" name="connsiteY1"/>
                <a:gd fmla="*/ 471031 w 538042" name="connsiteX2"/>
                <a:gd fmla="*/ 686302 h 686302" name="connsiteY2"/>
                <a:gd fmla="*/ 398567 w 538042" name="connsiteX3"/>
                <a:gd fmla="*/ 686302 h 686302" name="connsiteY3"/>
                <a:gd fmla="*/ 0 w 538042" name="connsiteX4"/>
                <a:gd fmla="*/ 0 h 6863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6302" w="538042">
                  <a:moveTo>
                    <a:pt x="0" y="0"/>
                  </a:moveTo>
                  <a:lnTo>
                    <a:pt x="538042" y="604723"/>
                  </a:lnTo>
                  <a:lnTo>
                    <a:pt x="471031" y="686302"/>
                  </a:lnTo>
                  <a:lnTo>
                    <a:pt x="398567" y="686302"/>
                  </a:lnTo>
                  <a:lnTo>
                    <a:pt x="0" y="0"/>
                  </a:lnTo>
                  <a:close/>
                </a:path>
              </a:pathLst>
            </a:custGeom>
            <a:solidFill>
              <a:srgbClr val="1D6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任意多边形 23"/>
            <p:cNvSpPr/>
            <p:nvPr/>
          </p:nvSpPr>
          <p:spPr>
            <a:xfrm>
              <a:off x="2551426" y="2331663"/>
              <a:ext cx="937934" cy="782836"/>
            </a:xfrm>
            <a:custGeom>
              <a:gdLst>
                <a:gd fmla="*/ 451485 w 863373" name="connsiteX0"/>
                <a:gd fmla="*/ 0 h 720604" name="connsiteY0"/>
                <a:gd fmla="*/ 863373 w 863373" name="connsiteX1"/>
                <a:gd fmla="*/ 720604 h 720604" name="connsiteY1"/>
                <a:gd fmla="*/ 0 w 863373" name="connsiteX2"/>
                <a:gd fmla="*/ 720604 h 720604" name="connsiteY2"/>
                <a:gd fmla="*/ 451485 w 863373" name="connsiteX3"/>
                <a:gd fmla="*/ 0 h 720604" name="connsiteY3"/>
              </a:gdLst>
              <a:cxnLst>
                <a:cxn ang="0">
                  <a:pos x="connsiteX0" y="connsiteY0"/>
                </a:cxn>
                <a:cxn ang="0">
                  <a:pos x="connsiteX1" y="connsiteY1"/>
                </a:cxn>
                <a:cxn ang="0">
                  <a:pos x="connsiteX2" y="connsiteY2"/>
                </a:cxn>
                <a:cxn ang="0">
                  <a:pos x="connsiteX3" y="connsiteY3"/>
                </a:cxn>
              </a:cxnLst>
              <a:rect b="b" l="l" r="r" t="t"/>
              <a:pathLst>
                <a:path h="720604" w="863373">
                  <a:moveTo>
                    <a:pt x="451485" y="0"/>
                  </a:moveTo>
                  <a:lnTo>
                    <a:pt x="863373" y="720604"/>
                  </a:lnTo>
                  <a:lnTo>
                    <a:pt x="0" y="720604"/>
                  </a:lnTo>
                  <a:lnTo>
                    <a:pt x="451485" y="0"/>
                  </a:ln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矩形 27"/>
            <p:cNvSpPr/>
            <p:nvPr/>
          </p:nvSpPr>
          <p:spPr>
            <a:xfrm>
              <a:off x="2308228" y="2566559"/>
              <a:ext cx="1474671" cy="457200"/>
            </a:xfrm>
            <a:prstGeom prst="rect">
              <a:avLst/>
            </a:prstGeom>
          </p:spPr>
          <p:txBody>
            <a:bodyPr wrap="square">
              <a:spAutoFit/>
            </a:bodyPr>
            <a:lstStyle/>
            <a:p>
              <a:pPr algn="ctr"/>
              <a:r>
                <a:rPr altLang="zh-CN" lang="en-US" smtClean="0" sz="2400">
                  <a:solidFill>
                    <a:prstClr val="white"/>
                  </a:solidFill>
                  <a:latin charset="0" panose="020b0706040902060204" pitchFamily="34" typeface="Haettenschweiler"/>
                  <a:ea charset="-122" panose="020b0503020204020204" pitchFamily="34" typeface="微软雅黑"/>
                </a:rPr>
                <a:t>01</a:t>
              </a:r>
            </a:p>
          </p:txBody>
        </p:sp>
        <p:sp>
          <p:nvSpPr>
            <p:cNvPr id="48" name="Freeform 26"/>
            <p:cNvSpPr>
              <a:spLocks noEditPoints="1"/>
            </p:cNvSpPr>
            <p:nvPr/>
          </p:nvSpPr>
          <p:spPr bwMode="auto">
            <a:xfrm>
              <a:off x="4029339" y="2497211"/>
              <a:ext cx="332843" cy="349695"/>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58" name="组合 57"/>
          <p:cNvGrpSpPr/>
          <p:nvPr/>
        </p:nvGrpSpPr>
        <p:grpSpPr>
          <a:xfrm>
            <a:off x="1411186" y="3843401"/>
            <a:ext cx="4822373" cy="1091009"/>
            <a:chOff x="1411186" y="3843401"/>
            <a:chExt cx="4822373" cy="1091009"/>
          </a:xfrm>
        </p:grpSpPr>
        <p:sp>
          <p:nvSpPr>
            <p:cNvPr id="18" name="五边形 17"/>
            <p:cNvSpPr/>
            <p:nvPr/>
          </p:nvSpPr>
          <p:spPr>
            <a:xfrm>
              <a:off x="4339968" y="3848151"/>
              <a:ext cx="1893591" cy="643561"/>
            </a:xfrm>
            <a:prstGeom prst="homePlate">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任意多边形 21"/>
            <p:cNvSpPr/>
            <p:nvPr/>
          </p:nvSpPr>
          <p:spPr>
            <a:xfrm>
              <a:off x="4064909" y="3843401"/>
              <a:ext cx="858574" cy="1091009"/>
            </a:xfrm>
            <a:custGeom>
              <a:gdLst>
                <a:gd fmla="*/ 259348 w 790321" name="connsiteX0"/>
                <a:gd fmla="*/ 0 h 1004279" name="connsiteY0"/>
                <a:gd fmla="*/ 790321 w 790321" name="connsiteX1"/>
                <a:gd fmla="*/ 596778 h 1004279" name="connsiteY1"/>
                <a:gd fmla="*/ 424401 w 790321" name="connsiteX2"/>
                <a:gd fmla="*/ 1004279 h 1004279" name="connsiteY2"/>
                <a:gd fmla="*/ 423202 w 790321" name="connsiteX3"/>
                <a:gd fmla="*/ 1004279 h 1004279" name="connsiteY3"/>
                <a:gd fmla="*/ 0 w 790321" name="connsiteX4"/>
                <a:gd fmla="*/ 275557 h 1004279" name="connsiteY4"/>
                <a:gd fmla="*/ 259348 w 790321" name="connsiteX5"/>
                <a:gd fmla="*/ 0 h 100427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004279" w="790321">
                  <a:moveTo>
                    <a:pt x="259348" y="0"/>
                  </a:moveTo>
                  <a:lnTo>
                    <a:pt x="790321" y="596778"/>
                  </a:lnTo>
                  <a:lnTo>
                    <a:pt x="424401" y="1004279"/>
                  </a:lnTo>
                  <a:lnTo>
                    <a:pt x="423202" y="1004279"/>
                  </a:lnTo>
                  <a:lnTo>
                    <a:pt x="0" y="275557"/>
                  </a:lnTo>
                  <a:lnTo>
                    <a:pt x="259348" y="0"/>
                  </a:lnTo>
                  <a:close/>
                </a:path>
              </a:pathLst>
            </a:custGeom>
            <a:solidFill>
              <a:srgbClr val="1D6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任意多边形 25"/>
            <p:cNvSpPr/>
            <p:nvPr/>
          </p:nvSpPr>
          <p:spPr>
            <a:xfrm>
              <a:off x="1411186" y="4141835"/>
              <a:ext cx="3118412" cy="792574"/>
            </a:xfrm>
            <a:custGeom>
              <a:gdLst>
                <a:gd fmla="*/ 2453501 w 2870513" name="connsiteX0"/>
                <a:gd fmla="*/ 0 h 729568" name="connsiteY0"/>
                <a:gd fmla="*/ 2870513 w 2870513" name="connsiteX1"/>
                <a:gd fmla="*/ 729568 h 729568" name="connsiteY1"/>
                <a:gd fmla="*/ 0 w 2870513" name="connsiteX2"/>
                <a:gd fmla="*/ 729568 h 729568" name="connsiteY2"/>
                <a:gd fmla="*/ 454587 w 2870513" name="connsiteX3"/>
                <a:gd fmla="*/ 4013 h 729568" name="connsiteY3"/>
                <a:gd fmla="*/ 2449723 w 2870513" name="connsiteX4"/>
                <a:gd fmla="*/ 4013 h 729568" name="connsiteY4"/>
                <a:gd fmla="*/ 2453501 w 2870513" name="connsiteX5"/>
                <a:gd fmla="*/ 0 h 72956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29568" w="2870513">
                  <a:moveTo>
                    <a:pt x="2453501" y="0"/>
                  </a:moveTo>
                  <a:lnTo>
                    <a:pt x="2870513" y="729568"/>
                  </a:lnTo>
                  <a:lnTo>
                    <a:pt x="0" y="729568"/>
                  </a:lnTo>
                  <a:lnTo>
                    <a:pt x="454587" y="4013"/>
                  </a:lnTo>
                  <a:lnTo>
                    <a:pt x="2449723" y="4013"/>
                  </a:lnTo>
                  <a:lnTo>
                    <a:pt x="2453501" y="0"/>
                  </a:ln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矩形 29"/>
            <p:cNvSpPr/>
            <p:nvPr/>
          </p:nvSpPr>
          <p:spPr>
            <a:xfrm>
              <a:off x="2257679" y="4244253"/>
              <a:ext cx="1474671" cy="518160"/>
            </a:xfrm>
            <a:prstGeom prst="rect">
              <a:avLst/>
            </a:prstGeom>
          </p:spPr>
          <p:txBody>
            <a:bodyPr wrap="square">
              <a:spAutoFit/>
            </a:bodyPr>
            <a:lstStyle/>
            <a:p>
              <a:pPr algn="ctr"/>
              <a:r>
                <a:rPr altLang="zh-CN" lang="en-US" smtClean="0" sz="2800">
                  <a:solidFill>
                    <a:prstClr val="white"/>
                  </a:solidFill>
                  <a:latin charset="0" panose="020b0706040902060204" pitchFamily="34" typeface="Haettenschweiler"/>
                  <a:ea charset="-122" panose="020b0503020204020204" pitchFamily="34" typeface="微软雅黑"/>
                </a:rPr>
                <a:t>03</a:t>
              </a:r>
            </a:p>
          </p:txBody>
        </p:sp>
        <p:sp>
          <p:nvSpPr>
            <p:cNvPr id="49" name="Freeform 33"/>
            <p:cNvSpPr>
              <a:spLocks noEditPoints="1"/>
            </p:cNvSpPr>
            <p:nvPr/>
          </p:nvSpPr>
          <p:spPr bwMode="auto">
            <a:xfrm>
              <a:off x="5298445" y="4019231"/>
              <a:ext cx="369355" cy="346886"/>
            </a:xfrm>
            <a:custGeom>
              <a:gdLst>
                <a:gd fmla="*/ 21 w 643" name="T0"/>
                <a:gd fmla="*/ 477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5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1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50" name="矩形 49"/>
          <p:cNvSpPr/>
          <p:nvPr/>
        </p:nvSpPr>
        <p:spPr>
          <a:xfrm>
            <a:off x="7526564" y="2045946"/>
            <a:ext cx="341391" cy="34139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1" name="矩形 50"/>
          <p:cNvSpPr/>
          <p:nvPr/>
        </p:nvSpPr>
        <p:spPr>
          <a:xfrm>
            <a:off x="7526564" y="3266985"/>
            <a:ext cx="341391" cy="34139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2" name="矩形 51"/>
          <p:cNvSpPr/>
          <p:nvPr/>
        </p:nvSpPr>
        <p:spPr>
          <a:xfrm>
            <a:off x="7526564" y="4538502"/>
            <a:ext cx="341391" cy="34139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3" name="矩形 47"/>
          <p:cNvSpPr>
            <a:spLocks noChangeArrowheads="1"/>
          </p:cNvSpPr>
          <p:nvPr/>
        </p:nvSpPr>
        <p:spPr bwMode="auto">
          <a:xfrm>
            <a:off x="8200072" y="1830023"/>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54" name="矩形 47"/>
          <p:cNvSpPr>
            <a:spLocks noChangeArrowheads="1"/>
          </p:cNvSpPr>
          <p:nvPr/>
        </p:nvSpPr>
        <p:spPr bwMode="auto">
          <a:xfrm>
            <a:off x="8170396" y="4293683"/>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55" name="矩形 47"/>
          <p:cNvSpPr>
            <a:spLocks noChangeArrowheads="1"/>
          </p:cNvSpPr>
          <p:nvPr/>
        </p:nvSpPr>
        <p:spPr bwMode="auto">
          <a:xfrm>
            <a:off x="8200073" y="3036614"/>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56" name="矩形 55"/>
          <p:cNvSpPr/>
          <p:nvPr/>
        </p:nvSpPr>
        <p:spPr>
          <a:xfrm>
            <a:off x="7526564" y="5781123"/>
            <a:ext cx="341391" cy="34139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7" name="矩形 47"/>
          <p:cNvSpPr>
            <a:spLocks noChangeArrowheads="1"/>
          </p:cNvSpPr>
          <p:nvPr/>
        </p:nvSpPr>
        <p:spPr bwMode="auto">
          <a:xfrm>
            <a:off x="8200073" y="555075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40" name="文本框 39"/>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404647722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0667" fill="hold"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750" fill="hold" id="7"/>
                                        <p:tgtEl>
                                          <p:spTgt spid="3"/>
                                        </p:tgtEl>
                                        <p:attrNameLst>
                                          <p:attrName>ppt_x</p:attrName>
                                        </p:attrNameLst>
                                      </p:cBhvr>
                                      <p:tavLst>
                                        <p:tav tm="0">
                                          <p:val>
                                            <p:strVal val="0-#ppt_w/2"/>
                                          </p:val>
                                        </p:tav>
                                        <p:tav tm="100000">
                                          <p:val>
                                            <p:strVal val="#ppt_x"/>
                                          </p:val>
                                        </p:tav>
                                      </p:tavLst>
                                    </p:anim>
                                    <p:anim calcmode="lin" valueType="num">
                                      <p:cBhvr additive="base">
                                        <p:cTn dur="750" fill="hold" id="8"/>
                                        <p:tgtEl>
                                          <p:spTgt spid="3"/>
                                        </p:tgtEl>
                                        <p:attrNameLst>
                                          <p:attrName>ppt_y</p:attrName>
                                        </p:attrNameLst>
                                      </p:cBhvr>
                                      <p:tavLst>
                                        <p:tav tm="0">
                                          <p:val>
                                            <p:strVal val="#ppt_y"/>
                                          </p:val>
                                        </p:tav>
                                        <p:tav tm="100000">
                                          <p:val>
                                            <p:strVal val="#ppt_y"/>
                                          </p:val>
                                        </p:tav>
                                      </p:tavLst>
                                    </p:anim>
                                  </p:childTnLst>
                                </p:cTn>
                              </p:par>
                              <p:par>
                                <p:cTn decel="30667" fill="hold" id="9" nodeType="withEffect" presetClass="entr" presetID="2" presetSubtype="8">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fill="hold" id="11"/>
                                        <p:tgtEl>
                                          <p:spTgt spid="4"/>
                                        </p:tgtEl>
                                        <p:attrNameLst>
                                          <p:attrName>ppt_x</p:attrName>
                                        </p:attrNameLst>
                                      </p:cBhvr>
                                      <p:tavLst>
                                        <p:tav tm="0">
                                          <p:val>
                                            <p:strVal val="0-#ppt_w/2"/>
                                          </p:val>
                                        </p:tav>
                                        <p:tav tm="100000">
                                          <p:val>
                                            <p:strVal val="#ppt_x"/>
                                          </p:val>
                                        </p:tav>
                                      </p:tavLst>
                                    </p:anim>
                                    <p:anim calcmode="lin" valueType="num">
                                      <p:cBhvr additive="base">
                                        <p:cTn dur="750" fill="hold" id="12"/>
                                        <p:tgtEl>
                                          <p:spTgt spid="4"/>
                                        </p:tgtEl>
                                        <p:attrNameLst>
                                          <p:attrName>ppt_y</p:attrName>
                                        </p:attrNameLst>
                                      </p:cBhvr>
                                      <p:tavLst>
                                        <p:tav tm="0">
                                          <p:val>
                                            <p:strVal val="#ppt_y"/>
                                          </p:val>
                                        </p:tav>
                                        <p:tav tm="100000">
                                          <p:val>
                                            <p:strVal val="#ppt_y"/>
                                          </p:val>
                                        </p:tav>
                                      </p:tavLst>
                                    </p:anim>
                                  </p:childTnLst>
                                </p:cTn>
                              </p:par>
                              <p:par>
                                <p:cTn decel="30667" fill="hold" id="13" nodeType="withEffect" presetClass="entr" presetID="2" presetSubtype="8">
                                  <p:stCondLst>
                                    <p:cond delay="500"/>
                                  </p:stCondLst>
                                  <p:childTnLst>
                                    <p:set>
                                      <p:cBhvr>
                                        <p:cTn dur="1" fill="hold" id="14">
                                          <p:stCondLst>
                                            <p:cond delay="0"/>
                                          </p:stCondLst>
                                        </p:cTn>
                                        <p:tgtEl>
                                          <p:spTgt spid="58"/>
                                        </p:tgtEl>
                                        <p:attrNameLst>
                                          <p:attrName>style.visibility</p:attrName>
                                        </p:attrNameLst>
                                      </p:cBhvr>
                                      <p:to>
                                        <p:strVal val="visible"/>
                                      </p:to>
                                    </p:set>
                                    <p:anim calcmode="lin" valueType="num">
                                      <p:cBhvr additive="base">
                                        <p:cTn dur="750" fill="hold" id="15"/>
                                        <p:tgtEl>
                                          <p:spTgt spid="58"/>
                                        </p:tgtEl>
                                        <p:attrNameLst>
                                          <p:attrName>ppt_x</p:attrName>
                                        </p:attrNameLst>
                                      </p:cBhvr>
                                      <p:tavLst>
                                        <p:tav tm="0">
                                          <p:val>
                                            <p:strVal val="0-#ppt_w/2"/>
                                          </p:val>
                                        </p:tav>
                                        <p:tav tm="100000">
                                          <p:val>
                                            <p:strVal val="#ppt_x"/>
                                          </p:val>
                                        </p:tav>
                                      </p:tavLst>
                                    </p:anim>
                                    <p:anim calcmode="lin" valueType="num">
                                      <p:cBhvr additive="base">
                                        <p:cTn dur="750" fill="hold" id="16"/>
                                        <p:tgtEl>
                                          <p:spTgt spid="58"/>
                                        </p:tgtEl>
                                        <p:attrNameLst>
                                          <p:attrName>ppt_y</p:attrName>
                                        </p:attrNameLst>
                                      </p:cBhvr>
                                      <p:tavLst>
                                        <p:tav tm="0">
                                          <p:val>
                                            <p:strVal val="#ppt_y"/>
                                          </p:val>
                                        </p:tav>
                                        <p:tav tm="100000">
                                          <p:val>
                                            <p:strVal val="#ppt_y"/>
                                          </p:val>
                                        </p:tav>
                                      </p:tavLst>
                                    </p:anim>
                                  </p:childTnLst>
                                </p:cTn>
                              </p:par>
                              <p:par>
                                <p:cTn decel="30667" fill="hold" id="17" nodeType="withEffect" presetClass="entr" presetID="2" presetSubtype="8">
                                  <p:stCondLst>
                                    <p:cond delay="750"/>
                                  </p:stCondLst>
                                  <p:childTnLst>
                                    <p:set>
                                      <p:cBhvr>
                                        <p:cTn dur="1" fill="hold" id="18">
                                          <p:stCondLst>
                                            <p:cond delay="0"/>
                                          </p:stCondLst>
                                        </p:cTn>
                                        <p:tgtEl>
                                          <p:spTgt spid="59"/>
                                        </p:tgtEl>
                                        <p:attrNameLst>
                                          <p:attrName>style.visibility</p:attrName>
                                        </p:attrNameLst>
                                      </p:cBhvr>
                                      <p:to>
                                        <p:strVal val="visible"/>
                                      </p:to>
                                    </p:set>
                                    <p:anim calcmode="lin" valueType="num">
                                      <p:cBhvr additive="base">
                                        <p:cTn dur="750" fill="hold" id="19"/>
                                        <p:tgtEl>
                                          <p:spTgt spid="59"/>
                                        </p:tgtEl>
                                        <p:attrNameLst>
                                          <p:attrName>ppt_x</p:attrName>
                                        </p:attrNameLst>
                                      </p:cBhvr>
                                      <p:tavLst>
                                        <p:tav tm="0">
                                          <p:val>
                                            <p:strVal val="0-#ppt_w/2"/>
                                          </p:val>
                                        </p:tav>
                                        <p:tav tm="100000">
                                          <p:val>
                                            <p:strVal val="#ppt_x"/>
                                          </p:val>
                                        </p:tav>
                                      </p:tavLst>
                                    </p:anim>
                                    <p:anim calcmode="lin" valueType="num">
                                      <p:cBhvr additive="base">
                                        <p:cTn dur="750" fill="hold" id="20"/>
                                        <p:tgtEl>
                                          <p:spTgt spid="59"/>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50"/>
                                        </p:tgtEl>
                                        <p:attrNameLst>
                                          <p:attrName>style.visibility</p:attrName>
                                        </p:attrNameLst>
                                      </p:cBhvr>
                                      <p:to>
                                        <p:strVal val="visible"/>
                                      </p:to>
                                    </p:set>
                                    <p:animEffect filter="fade" transition="in">
                                      <p:cBhvr>
                                        <p:cTn dur="500" id="24"/>
                                        <p:tgtEl>
                                          <p:spTgt spid="50"/>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51"/>
                                        </p:tgtEl>
                                        <p:attrNameLst>
                                          <p:attrName>style.visibility</p:attrName>
                                        </p:attrNameLst>
                                      </p:cBhvr>
                                      <p:to>
                                        <p:strVal val="visible"/>
                                      </p:to>
                                    </p:set>
                                    <p:animEffect filter="fade" transition="in">
                                      <p:cBhvr>
                                        <p:cTn dur="500" id="27"/>
                                        <p:tgtEl>
                                          <p:spTgt spid="51"/>
                                        </p:tgtEl>
                                      </p:cBhvr>
                                    </p:animEffect>
                                  </p:childTnLst>
                                </p:cTn>
                              </p:par>
                              <p:par>
                                <p:cTn fill="hold" grpId="0" id="28" nodeType="withEffect" presetClass="entr" presetID="10" presetSubtype="0">
                                  <p:stCondLst>
                                    <p:cond delay="500"/>
                                  </p:stCondLst>
                                  <p:childTnLst>
                                    <p:set>
                                      <p:cBhvr>
                                        <p:cTn dur="1" fill="hold" id="29">
                                          <p:stCondLst>
                                            <p:cond delay="0"/>
                                          </p:stCondLst>
                                        </p:cTn>
                                        <p:tgtEl>
                                          <p:spTgt spid="52"/>
                                        </p:tgtEl>
                                        <p:attrNameLst>
                                          <p:attrName>style.visibility</p:attrName>
                                        </p:attrNameLst>
                                      </p:cBhvr>
                                      <p:to>
                                        <p:strVal val="visible"/>
                                      </p:to>
                                    </p:set>
                                    <p:animEffect filter="fade" transition="in">
                                      <p:cBhvr>
                                        <p:cTn dur="500" id="30"/>
                                        <p:tgtEl>
                                          <p:spTgt spid="52"/>
                                        </p:tgtEl>
                                      </p:cBhvr>
                                    </p:animEffect>
                                  </p:childTnLst>
                                </p:cTn>
                              </p:par>
                              <p:par>
                                <p:cTn fill="hold" grpId="0" id="31" nodeType="withEffect" presetClass="entr" presetID="10" presetSubtype="0">
                                  <p:stCondLst>
                                    <p:cond delay="750"/>
                                  </p:stCondLst>
                                  <p:childTnLst>
                                    <p:set>
                                      <p:cBhvr>
                                        <p:cTn dur="1" fill="hold" id="32">
                                          <p:stCondLst>
                                            <p:cond delay="0"/>
                                          </p:stCondLst>
                                        </p:cTn>
                                        <p:tgtEl>
                                          <p:spTgt spid="56"/>
                                        </p:tgtEl>
                                        <p:attrNameLst>
                                          <p:attrName>style.visibility</p:attrName>
                                        </p:attrNameLst>
                                      </p:cBhvr>
                                      <p:to>
                                        <p:strVal val="visible"/>
                                      </p:to>
                                    </p:set>
                                    <p:animEffect filter="fade" transition="in">
                                      <p:cBhvr>
                                        <p:cTn dur="500" id="33"/>
                                        <p:tgtEl>
                                          <p:spTgt spid="56"/>
                                        </p:tgtEl>
                                      </p:cBhvr>
                                    </p:animEffect>
                                  </p:childTnLst>
                                </p:cTn>
                              </p:par>
                            </p:childTnLst>
                          </p:cTn>
                        </p:par>
                        <p:par>
                          <p:cTn fill="hold" id="34" nodeType="afterGroup">
                            <p:stCondLst>
                              <p:cond delay="2750"/>
                            </p:stCondLst>
                            <p:childTnLst>
                              <p:par>
                                <p:cTn fill="hold" grpId="0" id="35" nodeType="afterEffect" presetClass="entr" presetID="22" presetSubtype="8">
                                  <p:stCondLst>
                                    <p:cond delay="0"/>
                                  </p:stCondLst>
                                  <p:childTnLst>
                                    <p:set>
                                      <p:cBhvr>
                                        <p:cTn dur="1" fill="hold" id="36">
                                          <p:stCondLst>
                                            <p:cond delay="0"/>
                                          </p:stCondLst>
                                        </p:cTn>
                                        <p:tgtEl>
                                          <p:spTgt spid="53"/>
                                        </p:tgtEl>
                                        <p:attrNameLst>
                                          <p:attrName>style.visibility</p:attrName>
                                        </p:attrNameLst>
                                      </p:cBhvr>
                                      <p:to>
                                        <p:strVal val="visible"/>
                                      </p:to>
                                    </p:set>
                                    <p:animEffect filter="wipe(left)" transition="in">
                                      <p:cBhvr>
                                        <p:cTn dur="500" id="37"/>
                                        <p:tgtEl>
                                          <p:spTgt spid="53"/>
                                        </p:tgtEl>
                                      </p:cBhvr>
                                    </p:animEffect>
                                  </p:childTnLst>
                                </p:cTn>
                              </p:par>
                              <p:par>
                                <p:cTn fill="hold" grpId="0" id="38" nodeType="withEffect" presetClass="entr" presetID="22" presetSubtype="8">
                                  <p:stCondLst>
                                    <p:cond delay="250"/>
                                  </p:stCondLst>
                                  <p:childTnLst>
                                    <p:set>
                                      <p:cBhvr>
                                        <p:cTn dur="1" fill="hold" id="39">
                                          <p:stCondLst>
                                            <p:cond delay="0"/>
                                          </p:stCondLst>
                                        </p:cTn>
                                        <p:tgtEl>
                                          <p:spTgt spid="55"/>
                                        </p:tgtEl>
                                        <p:attrNameLst>
                                          <p:attrName>style.visibility</p:attrName>
                                        </p:attrNameLst>
                                      </p:cBhvr>
                                      <p:to>
                                        <p:strVal val="visible"/>
                                      </p:to>
                                    </p:set>
                                    <p:animEffect filter="wipe(left)" transition="in">
                                      <p:cBhvr>
                                        <p:cTn dur="500" id="40"/>
                                        <p:tgtEl>
                                          <p:spTgt spid="55"/>
                                        </p:tgtEl>
                                      </p:cBhvr>
                                    </p:animEffect>
                                  </p:childTnLst>
                                </p:cTn>
                              </p:par>
                              <p:par>
                                <p:cTn fill="hold" grpId="0" id="41" nodeType="withEffect" presetClass="entr" presetID="22" presetSubtype="8">
                                  <p:stCondLst>
                                    <p:cond delay="500"/>
                                  </p:stCondLst>
                                  <p:childTnLst>
                                    <p:set>
                                      <p:cBhvr>
                                        <p:cTn dur="1" fill="hold" id="42">
                                          <p:stCondLst>
                                            <p:cond delay="0"/>
                                          </p:stCondLst>
                                        </p:cTn>
                                        <p:tgtEl>
                                          <p:spTgt spid="54"/>
                                        </p:tgtEl>
                                        <p:attrNameLst>
                                          <p:attrName>style.visibility</p:attrName>
                                        </p:attrNameLst>
                                      </p:cBhvr>
                                      <p:to>
                                        <p:strVal val="visible"/>
                                      </p:to>
                                    </p:set>
                                    <p:animEffect filter="wipe(left)" transition="in">
                                      <p:cBhvr>
                                        <p:cTn dur="500" id="43"/>
                                        <p:tgtEl>
                                          <p:spTgt spid="54"/>
                                        </p:tgtEl>
                                      </p:cBhvr>
                                    </p:animEffect>
                                  </p:childTnLst>
                                </p:cTn>
                              </p:par>
                              <p:par>
                                <p:cTn fill="hold" grpId="0" id="44" nodeType="withEffect" presetClass="entr" presetID="22" presetSubtype="8">
                                  <p:stCondLst>
                                    <p:cond delay="750"/>
                                  </p:stCondLst>
                                  <p:childTnLst>
                                    <p:set>
                                      <p:cBhvr>
                                        <p:cTn dur="1" fill="hold" id="45">
                                          <p:stCondLst>
                                            <p:cond delay="0"/>
                                          </p:stCondLst>
                                        </p:cTn>
                                        <p:tgtEl>
                                          <p:spTgt spid="57"/>
                                        </p:tgtEl>
                                        <p:attrNameLst>
                                          <p:attrName>style.visibility</p:attrName>
                                        </p:attrNameLst>
                                      </p:cBhvr>
                                      <p:to>
                                        <p:strVal val="visible"/>
                                      </p:to>
                                    </p:set>
                                    <p:animEffect filter="wipe(left)" transition="in">
                                      <p:cBhvr>
                                        <p:cTn dur="500" id="46"/>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3"/>
      <p:bldP grpId="0" spid="54"/>
      <p:bldP grpId="0" spid="55"/>
      <p:bldP grpId="0" spid="56"/>
      <p:bldP grpId="0" spid="5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a:spLocks noChangeArrowheads="1"/>
          </p:cNvSpPr>
          <p:nvPr/>
        </p:nvSpPr>
        <p:spPr bwMode="auto">
          <a:xfrm>
            <a:off x="3486940" y="2992661"/>
            <a:ext cx="2419350" cy="3686175"/>
          </a:xfrm>
          <a:custGeom>
            <a:gdLst>
              <a:gd fmla="*/ 1028700 w 2419350" name="T0"/>
              <a:gd fmla="*/ 542925 h 3686175" name="T1"/>
              <a:gd fmla="*/ 819150 w 2419350" name="T2"/>
              <a:gd fmla="*/ 657225 h 3686175" name="T3"/>
              <a:gd fmla="*/ 1019175 w 2419350" name="T4"/>
              <a:gd fmla="*/ 0 h 3686175" name="T5"/>
              <a:gd fmla="*/ 1647825 w 2419350" name="T6"/>
              <a:gd fmla="*/ 190500 h 3686175" name="T7"/>
              <a:gd fmla="*/ 1485900 w 2419350" name="T8"/>
              <a:gd fmla="*/ 295275 h 3686175" name="T9"/>
              <a:gd fmla="*/ 2419350 w 2419350" name="T10"/>
              <a:gd fmla="*/ 2000250 h 3686175" name="T11"/>
              <a:gd fmla="*/ 1295400 w 2419350" name="T12"/>
              <a:gd fmla="*/ 3686175 h 3686175" name="T13"/>
              <a:gd fmla="*/ 0 w 2419350" name="T14"/>
              <a:gd fmla="*/ 3686175 h 3686175" name="T15"/>
              <a:gd fmla="*/ 2209800 w 2419350" name="T16"/>
              <a:gd fmla="*/ 2000250 h 3686175" name="T17"/>
              <a:gd fmla="*/ 1028700 w 2419350" name="T18"/>
              <a:gd fmla="*/ 542925 h 368617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419350" name="T30"/>
              <a:gd fmla="*/ 0 h 3686175" name="T31"/>
              <a:gd fmla="*/ 2419350 w 2419350" name="T32"/>
              <a:gd fmla="*/ 3686175 h 368617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686175" w="2419350">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solidFill>
            <a:srgbClr val="247CAE"/>
          </a:solidFill>
          <a:ln>
            <a:noFill/>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lang="zh-CN">
              <a:solidFill>
                <a:srgbClr val="FFFFFF"/>
              </a:solidFill>
              <a:latin charset="0" pitchFamily="34" typeface="Calibri"/>
              <a:sym charset="0" pitchFamily="34" typeface="Calibri"/>
            </a:endParaRPr>
          </a:p>
        </p:txBody>
      </p:sp>
      <p:sp>
        <p:nvSpPr>
          <p:cNvPr id="12" name="任意多边形 14"/>
          <p:cNvSpPr>
            <a:spLocks noChangeArrowheads="1"/>
          </p:cNvSpPr>
          <p:nvPr/>
        </p:nvSpPr>
        <p:spPr bwMode="auto">
          <a:xfrm>
            <a:off x="4782340" y="2383061"/>
            <a:ext cx="1323975" cy="4295775"/>
          </a:xfrm>
          <a:custGeom>
            <a:gdLst>
              <a:gd fmla="*/ 1257300 w 1323975" name="T0"/>
              <a:gd fmla="*/ 352425 h 4295775" name="T1"/>
              <a:gd fmla="*/ 733425 w 1323975" name="T2"/>
              <a:gd fmla="*/ 0 h 4295775" name="T3"/>
              <a:gd fmla="*/ 352425 w 1323975" name="T4"/>
              <a:gd fmla="*/ 552450 h 4295775" name="T5"/>
              <a:gd fmla="*/ 542925 w 1323975" name="T6"/>
              <a:gd fmla="*/ 523875 h 4295775" name="T7"/>
              <a:gd fmla="*/ 1123950 w 1323975" name="T8"/>
              <a:gd fmla="*/ 2609850 h 4295775" name="T9"/>
              <a:gd fmla="*/ 0 w 1323975" name="T10"/>
              <a:gd fmla="*/ 4295775 h 4295775" name="T11"/>
              <a:gd fmla="*/ 1323975 w 1323975" name="T12"/>
              <a:gd fmla="*/ 4295775 h 4295775" name="T13"/>
              <a:gd fmla="*/ 1323975 w 1323975" name="T14"/>
              <a:gd fmla="*/ 2600325 h 4295775" name="T15"/>
              <a:gd fmla="*/ 1085850 w 1323975" name="T16"/>
              <a:gd fmla="*/ 390525 h 4295775" name="T17"/>
              <a:gd fmla="*/ 1257300 w 1323975" name="T18"/>
              <a:gd fmla="*/ 352425 h 429577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323975" name="T30"/>
              <a:gd fmla="*/ 0 h 4295775" name="T31"/>
              <a:gd fmla="*/ 1323975 w 1323975" name="T32"/>
              <a:gd fmla="*/ 4295775 h 429577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295775" w="13239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solidFill>
            <a:srgbClr val="5ABCD2"/>
          </a:solidFill>
          <a:ln cap="flat" cmpd="sng" w="12700">
            <a:noFill/>
            <a:bevel/>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lang="zh-CN">
              <a:solidFill>
                <a:srgbClr val="FFFFFF"/>
              </a:solidFill>
              <a:latin charset="0" pitchFamily="34" typeface="Calibri"/>
              <a:sym charset="0" pitchFamily="34" typeface="Calibri"/>
            </a:endParaRPr>
          </a:p>
        </p:txBody>
      </p:sp>
      <p:sp>
        <p:nvSpPr>
          <p:cNvPr id="13" name="任意多边形 18"/>
          <p:cNvSpPr>
            <a:spLocks noChangeArrowheads="1"/>
          </p:cNvSpPr>
          <p:nvPr/>
        </p:nvSpPr>
        <p:spPr bwMode="auto">
          <a:xfrm flipH="1">
            <a:off x="6306340" y="2992661"/>
            <a:ext cx="2419350" cy="3686175"/>
          </a:xfrm>
          <a:custGeom>
            <a:gdLst>
              <a:gd fmla="*/ 1028700 w 2419350" name="T0"/>
              <a:gd fmla="*/ 542925 h 3686175" name="T1"/>
              <a:gd fmla="*/ 819150 w 2419350" name="T2"/>
              <a:gd fmla="*/ 657225 h 3686175" name="T3"/>
              <a:gd fmla="*/ 1019175 w 2419350" name="T4"/>
              <a:gd fmla="*/ 0 h 3686175" name="T5"/>
              <a:gd fmla="*/ 1647825 w 2419350" name="T6"/>
              <a:gd fmla="*/ 190500 h 3686175" name="T7"/>
              <a:gd fmla="*/ 1485900 w 2419350" name="T8"/>
              <a:gd fmla="*/ 295275 h 3686175" name="T9"/>
              <a:gd fmla="*/ 2419350 w 2419350" name="T10"/>
              <a:gd fmla="*/ 2000250 h 3686175" name="T11"/>
              <a:gd fmla="*/ 1295400 w 2419350" name="T12"/>
              <a:gd fmla="*/ 3686175 h 3686175" name="T13"/>
              <a:gd fmla="*/ 0 w 2419350" name="T14"/>
              <a:gd fmla="*/ 3686175 h 3686175" name="T15"/>
              <a:gd fmla="*/ 2209800 w 2419350" name="T16"/>
              <a:gd fmla="*/ 2000250 h 3686175" name="T17"/>
              <a:gd fmla="*/ 1028700 w 2419350" name="T18"/>
              <a:gd fmla="*/ 542925 h 368617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419350" name="T30"/>
              <a:gd fmla="*/ 0 h 3686175" name="T31"/>
              <a:gd fmla="*/ 2419350 w 2419350" name="T32"/>
              <a:gd fmla="*/ 3686175 h 368617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686175" w="2419350">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solidFill>
            <a:srgbClr val="5ABCD2"/>
          </a:solidFill>
          <a:ln cap="flat" cmpd="sng" w="12700">
            <a:noFill/>
            <a:bevel/>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lang="zh-CN">
              <a:solidFill>
                <a:srgbClr val="FFFFFF"/>
              </a:solidFill>
              <a:latin charset="0" pitchFamily="34" typeface="Calibri"/>
              <a:sym charset="0" pitchFamily="34" typeface="Calibri"/>
            </a:endParaRPr>
          </a:p>
        </p:txBody>
      </p:sp>
      <p:sp>
        <p:nvSpPr>
          <p:cNvPr id="14" name="任意多边形 19"/>
          <p:cNvSpPr>
            <a:spLocks noChangeArrowheads="1"/>
          </p:cNvSpPr>
          <p:nvPr/>
        </p:nvSpPr>
        <p:spPr bwMode="auto">
          <a:xfrm flipH="1">
            <a:off x="6106315" y="2383061"/>
            <a:ext cx="1323975" cy="4295775"/>
          </a:xfrm>
          <a:custGeom>
            <a:gdLst>
              <a:gd fmla="*/ 1257300 w 1323975" name="T0"/>
              <a:gd fmla="*/ 352425 h 4295775" name="T1"/>
              <a:gd fmla="*/ 733425 w 1323975" name="T2"/>
              <a:gd fmla="*/ 0 h 4295775" name="T3"/>
              <a:gd fmla="*/ 352425 w 1323975" name="T4"/>
              <a:gd fmla="*/ 552450 h 4295775" name="T5"/>
              <a:gd fmla="*/ 542925 w 1323975" name="T6"/>
              <a:gd fmla="*/ 523875 h 4295775" name="T7"/>
              <a:gd fmla="*/ 1123950 w 1323975" name="T8"/>
              <a:gd fmla="*/ 2609850 h 4295775" name="T9"/>
              <a:gd fmla="*/ 0 w 1323975" name="T10"/>
              <a:gd fmla="*/ 4295775 h 4295775" name="T11"/>
              <a:gd fmla="*/ 1323975 w 1323975" name="T12"/>
              <a:gd fmla="*/ 4295775 h 4295775" name="T13"/>
              <a:gd fmla="*/ 1323975 w 1323975" name="T14"/>
              <a:gd fmla="*/ 2600325 h 4295775" name="T15"/>
              <a:gd fmla="*/ 1085850 w 1323975" name="T16"/>
              <a:gd fmla="*/ 390525 h 4295775" name="T17"/>
              <a:gd fmla="*/ 1257300 w 1323975" name="T18"/>
              <a:gd fmla="*/ 352425 h 429577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323975" name="T30"/>
              <a:gd fmla="*/ 0 h 4295775" name="T31"/>
              <a:gd fmla="*/ 1323975 w 1323975" name="T32"/>
              <a:gd fmla="*/ 4295775 h 429577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295775" w="13239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solidFill>
            <a:srgbClr val="247CAE"/>
          </a:solidFill>
          <a:ln>
            <a:noFill/>
          </a:ln>
        </p:spPr>
        <p:txBody>
          <a:bodyPr anchor="ctr"/>
          <a:lstStyle>
            <a:lvl1pPr>
              <a:defRPr>
                <a:solidFill>
                  <a:schemeClr val="tx1"/>
                </a:solidFill>
                <a:latin charset="0" panose="020b0604020202020204" pitchFamily="34" typeface="Arial"/>
              </a:defRPr>
            </a:lvl1pPr>
            <a:lvl2pPr>
              <a:defRPr>
                <a:solidFill>
                  <a:schemeClr val="tx1"/>
                </a:solidFill>
                <a:latin charset="0" panose="020b0604020202020204" pitchFamily="34" typeface="Arial"/>
              </a:defRPr>
            </a:lvl2pPr>
            <a:lvl3pPr>
              <a:defRPr>
                <a:solidFill>
                  <a:schemeClr val="tx1"/>
                </a:solidFill>
                <a:latin charset="0" panose="020b0604020202020204" pitchFamily="34" typeface="Arial"/>
              </a:defRPr>
            </a:lvl3pPr>
            <a:lvl4pPr>
              <a:defRPr>
                <a:solidFill>
                  <a:schemeClr val="tx1"/>
                </a:solidFill>
                <a:latin charset="0" panose="020b0604020202020204" pitchFamily="34" typeface="Arial"/>
              </a:defRPr>
            </a:lvl4pPr>
            <a:lvl5pPr>
              <a:defRPr>
                <a:solidFill>
                  <a:schemeClr val="tx1"/>
                </a:solidFill>
                <a:latin charset="0" panose="020b0604020202020204" pitchFamily="34" typeface="Arial"/>
              </a:defRPr>
            </a:lvl5pPr>
            <a:lvl6pPr fontAlgn="base">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ctr"/>
            <a:endParaRPr altLang="zh-CN" lang="zh-CN">
              <a:solidFill>
                <a:srgbClr val="FFFFFF"/>
              </a:solidFill>
              <a:latin charset="0" pitchFamily="34" typeface="Calibri"/>
              <a:sym charset="0" pitchFamily="34" typeface="Calibri"/>
            </a:endParaRPr>
          </a:p>
        </p:txBody>
      </p:sp>
      <p:grpSp>
        <p:nvGrpSpPr>
          <p:cNvPr id="15" name="组合 20"/>
          <p:cNvGrpSpPr/>
          <p:nvPr/>
        </p:nvGrpSpPr>
        <p:grpSpPr>
          <a:xfrm>
            <a:off x="4282277" y="6224811"/>
            <a:ext cx="466725" cy="354013"/>
            <a:chExt cx="509646" cy="387231"/>
          </a:xfrm>
          <a:solidFill>
            <a:srgbClr val="FFFFFF"/>
          </a:solidFill>
        </p:grpSpPr>
        <p:sp>
          <p:nvSpPr>
            <p:cNvPr id="16" name="Freeform 20"/>
            <p:cNvSpPr>
              <a:spLocks noChangeArrowheads="1" noEditPoints="1"/>
            </p:cNvSpPr>
            <p:nvPr/>
          </p:nvSpPr>
          <p:spPr bwMode="auto">
            <a:xfrm>
              <a:off x="0" y="51839"/>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sz="2000">
                <a:solidFill>
                  <a:srgbClr val="000000"/>
                </a:solidFill>
                <a:latin charset="0" pitchFamily="34" typeface="Calibri"/>
                <a:sym charset="-122" panose="02010600030101010101" pitchFamily="2" typeface="宋体"/>
              </a:endParaRPr>
            </a:p>
          </p:txBody>
        </p:sp>
        <p:sp>
          <p:nvSpPr>
            <p:cNvPr id="17" name="Freeform 21"/>
            <p:cNvSpPr>
              <a:spLocks noChangeArrowheads="1" noEditPoints="1"/>
            </p:cNvSpPr>
            <p:nvPr/>
          </p:nvSpPr>
          <p:spPr bwMode="auto">
            <a:xfrm>
              <a:off x="309785" y="0"/>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sz="2000">
                <a:solidFill>
                  <a:srgbClr val="000000"/>
                </a:solidFill>
                <a:latin charset="0" pitchFamily="34" typeface="Calibri"/>
                <a:sym charset="-122" panose="02010600030101010101" pitchFamily="2" typeface="宋体"/>
              </a:endParaRPr>
            </a:p>
          </p:txBody>
        </p:sp>
      </p:grpSp>
      <p:grpSp>
        <p:nvGrpSpPr>
          <p:cNvPr id="18" name="组合 23"/>
          <p:cNvGrpSpPr/>
          <p:nvPr/>
        </p:nvGrpSpPr>
        <p:grpSpPr>
          <a:xfrm>
            <a:off x="7674765" y="6231161"/>
            <a:ext cx="339725" cy="334963"/>
            <a:chExt cx="453105" cy="448433"/>
          </a:xfrm>
          <a:solidFill>
            <a:srgbClr val="FFFFFF"/>
          </a:solidFill>
        </p:grpSpPr>
        <p:sp>
          <p:nvSpPr>
            <p:cNvPr id="19" name="Freeform 136"/>
            <p:cNvSpPr>
              <a:spLocks noChangeArrowheads="1"/>
            </p:cNvSpPr>
            <p:nvPr/>
          </p:nvSpPr>
          <p:spPr bwMode="auto">
            <a:xfrm>
              <a:off x="0" y="251309"/>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sz="2000">
                <a:solidFill>
                  <a:srgbClr val="000000"/>
                </a:solidFill>
                <a:latin charset="0" pitchFamily="34" typeface="Calibri"/>
                <a:sym charset="-122" panose="02010600030101010101" pitchFamily="2" typeface="宋体"/>
              </a:endParaRPr>
            </a:p>
          </p:txBody>
        </p:sp>
        <p:sp>
          <p:nvSpPr>
            <p:cNvPr id="20" name="Freeform 137"/>
            <p:cNvSpPr>
              <a:spLocks noChangeArrowheads="1" noEditPoints="1"/>
            </p:cNvSpPr>
            <p:nvPr/>
          </p:nvSpPr>
          <p:spPr bwMode="auto">
            <a:xfrm>
              <a:off x="0" y="0"/>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sz="2000">
                <a:solidFill>
                  <a:srgbClr val="000000"/>
                </a:solidFill>
                <a:latin charset="0" pitchFamily="34" typeface="Calibri"/>
                <a:sym charset="-122" panose="02010600030101010101" pitchFamily="2" typeface="宋体"/>
              </a:endParaRPr>
            </a:p>
          </p:txBody>
        </p:sp>
      </p:grpSp>
      <p:grpSp>
        <p:nvGrpSpPr>
          <p:cNvPr id="21" name="组合 26"/>
          <p:cNvGrpSpPr/>
          <p:nvPr/>
        </p:nvGrpSpPr>
        <p:grpSpPr>
          <a:xfrm>
            <a:off x="5385590" y="6245449"/>
            <a:ext cx="349250" cy="333375"/>
            <a:chExt cx="2438400" cy="2332038"/>
          </a:xfrm>
          <a:solidFill>
            <a:srgbClr val="FFFFFF"/>
          </a:solidFill>
        </p:grpSpPr>
        <p:sp>
          <p:nvSpPr>
            <p:cNvPr id="22" name="Freeform 25"/>
            <p:cNvSpPr>
              <a:spLocks noChangeArrowheads="1"/>
            </p:cNvSpPr>
            <p:nvPr/>
          </p:nvSpPr>
          <p:spPr bwMode="auto">
            <a:xfrm>
              <a:off x="893763" y="1676400"/>
              <a:ext cx="655638" cy="655638"/>
            </a:xfrm>
            <a:custGeom>
              <a:gdLst>
                <a:gd fmla="*/ 206 w 413" name="T0"/>
                <a:gd fmla="*/ 413 h 413" name="T1"/>
                <a:gd fmla="*/ 0 w 413" name="T2"/>
                <a:gd fmla="*/ 0 h 413" name="T3"/>
                <a:gd fmla="*/ 413 w 413" name="T4"/>
                <a:gd fmla="*/ 0 h 413" name="T5"/>
                <a:gd fmla="*/ 206 w 413" name="T6"/>
                <a:gd fmla="*/ 413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sz="2000">
                <a:solidFill>
                  <a:srgbClr val="000000"/>
                </a:solidFill>
                <a:latin charset="0" pitchFamily="34" typeface="Calibri"/>
                <a:sym charset="-122" panose="02010600030101010101" pitchFamily="2" typeface="宋体"/>
              </a:endParaRPr>
            </a:p>
          </p:txBody>
        </p:sp>
        <p:sp>
          <p:nvSpPr>
            <p:cNvPr id="23" name="任意多边形 28"/>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sz="2000">
                <a:solidFill>
                  <a:srgbClr val="000000"/>
                </a:solidFill>
                <a:latin charset="0" pitchFamily="34" typeface="Calibri"/>
                <a:sym charset="-122" panose="02010600030101010101" pitchFamily="2" typeface="宋体"/>
              </a:endParaRPr>
            </a:p>
          </p:txBody>
        </p:sp>
      </p:grpSp>
      <p:grpSp>
        <p:nvGrpSpPr>
          <p:cNvPr id="24" name="组合 31"/>
          <p:cNvGrpSpPr/>
          <p:nvPr/>
        </p:nvGrpSpPr>
        <p:grpSpPr>
          <a:xfrm>
            <a:off x="6509540" y="6177186"/>
            <a:ext cx="303212" cy="388938"/>
            <a:chExt cx="563562" cy="720725"/>
          </a:xfrm>
          <a:solidFill>
            <a:srgbClr val="FFFFFF"/>
          </a:solidFill>
        </p:grpSpPr>
        <p:sp>
          <p:nvSpPr>
            <p:cNvPr id="25" name="Freeform 32"/>
            <p:cNvSpPr>
              <a:spLocks noChangeArrowheads="1"/>
            </p:cNvSpPr>
            <p:nvPr/>
          </p:nvSpPr>
          <p:spPr bwMode="auto">
            <a:xfrm>
              <a:off x="209550" y="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6" name="Freeform 33"/>
            <p:cNvSpPr>
              <a:spLocks noChangeArrowheads="1"/>
            </p:cNvSpPr>
            <p:nvPr/>
          </p:nvSpPr>
          <p:spPr bwMode="auto">
            <a:xfrm>
              <a:off x="0" y="43973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sp>
          <p:nvSpPr>
            <p:cNvPr id="27" name="Freeform 34"/>
            <p:cNvSpPr>
              <a:spLocks noChangeArrowheads="1"/>
            </p:cNvSpPr>
            <p:nvPr/>
          </p:nvSpPr>
          <p:spPr bwMode="auto">
            <a:xfrm>
              <a:off x="420687" y="23177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zh-CN" lang="zh-CN">
                <a:solidFill>
                  <a:srgbClr val="000000"/>
                </a:solidFill>
                <a:latin charset="0" pitchFamily="34" typeface="Calibri"/>
                <a:sym charset="-122" panose="02010600030101010101" pitchFamily="2" typeface="宋体"/>
              </a:endParaRPr>
            </a:p>
          </p:txBody>
        </p:sp>
      </p:grpSp>
      <p:sp>
        <p:nvSpPr>
          <p:cNvPr id="28" name="文本框 27"/>
          <p:cNvSpPr txBox="1"/>
          <p:nvPr/>
        </p:nvSpPr>
        <p:spPr>
          <a:xfrm>
            <a:off x="1523650" y="2535622"/>
            <a:ext cx="3916680" cy="1051560"/>
          </a:xfrm>
          <a:prstGeom prst="rect">
            <a:avLst/>
          </a:prstGeom>
          <a:noFill/>
          <a:effectLst/>
        </p:spPr>
        <p:txBody>
          <a:bodyPr rtlCol="0" wrap="none">
            <a:spAutoFit/>
          </a:bodyPr>
          <a:lstStyle/>
          <a:p>
            <a:r>
              <a:rPr altLang="en-US" lang="zh-CN" smtClean="0" sz="2100">
                <a:solidFill>
                  <a:srgbClr val="247CAE"/>
                </a:solidFill>
                <a:latin charset="-122" panose="020b0503020204020204" pitchFamily="34" typeface="微软雅黑"/>
                <a:ea charset="-122" panose="020b0503020204020204" pitchFamily="34" typeface="微软雅黑"/>
              </a:rPr>
              <a:t>单击此处输入标题</a:t>
            </a:r>
          </a:p>
          <a:p>
            <a:r>
              <a:rPr altLang="en-US" lang="zh-CN" smtClean="0" sz="21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mtClean="0" sz="21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id="29" name="文本框 28"/>
          <p:cNvSpPr txBox="1"/>
          <p:nvPr/>
        </p:nvSpPr>
        <p:spPr>
          <a:xfrm>
            <a:off x="8376331" y="2600942"/>
            <a:ext cx="3916680" cy="1051560"/>
          </a:xfrm>
          <a:prstGeom prst="rect">
            <a:avLst/>
          </a:prstGeom>
          <a:noFill/>
          <a:effectLst/>
        </p:spPr>
        <p:txBody>
          <a:bodyPr rtlCol="0" wrap="none">
            <a:spAutoFit/>
          </a:bodyPr>
          <a:lstStyle/>
          <a:p>
            <a:r>
              <a:rPr altLang="en-US" lang="zh-CN" smtClean="0" sz="2100">
                <a:solidFill>
                  <a:srgbClr val="5ABCD2"/>
                </a:solidFill>
                <a:latin charset="-122" panose="020b0503020204020204" pitchFamily="34" typeface="微软雅黑"/>
                <a:ea charset="-122" panose="020b0503020204020204" pitchFamily="34" typeface="微软雅黑"/>
              </a:rPr>
              <a:t>单击此处输入标题</a:t>
            </a:r>
          </a:p>
          <a:p>
            <a:r>
              <a:rPr altLang="en-US" lang="zh-CN" smtClean="0" sz="2100">
                <a:solidFill>
                  <a:srgbClr val="5ABCD2"/>
                </a:solidFill>
                <a:latin charset="-122" panose="020b0503020204020204" pitchFamily="34" typeface="微软雅黑"/>
                <a:ea charset="-122" panose="020b0503020204020204" pitchFamily="34" typeface="微软雅黑"/>
              </a:rPr>
              <a:t>请在这里输入您的主要叙述内容</a:t>
            </a:r>
          </a:p>
          <a:p>
            <a:r>
              <a:rPr altLang="en-US" lang="zh-CN" smtClean="0" sz="2100">
                <a:solidFill>
                  <a:srgbClr val="5ABCD2"/>
                </a:solidFill>
                <a:latin charset="-122" panose="020b0503020204020204" pitchFamily="34" typeface="微软雅黑"/>
                <a:ea charset="-122" panose="020b0503020204020204" pitchFamily="34" typeface="微软雅黑"/>
              </a:rPr>
              <a:t>请在这里输入您的主要叙述内容</a:t>
            </a:r>
          </a:p>
        </p:txBody>
      </p:sp>
      <p:sp>
        <p:nvSpPr>
          <p:cNvPr id="30" name="文本框 29"/>
          <p:cNvSpPr txBox="1"/>
          <p:nvPr/>
        </p:nvSpPr>
        <p:spPr>
          <a:xfrm>
            <a:off x="8376331" y="4675357"/>
            <a:ext cx="3916680" cy="1051560"/>
          </a:xfrm>
          <a:prstGeom prst="rect">
            <a:avLst/>
          </a:prstGeom>
          <a:noFill/>
          <a:effectLst/>
        </p:spPr>
        <p:txBody>
          <a:bodyPr rtlCol="0" wrap="none">
            <a:spAutoFit/>
          </a:bodyPr>
          <a:lstStyle/>
          <a:p>
            <a:r>
              <a:rPr altLang="en-US" lang="zh-CN" smtClean="0" sz="2100">
                <a:solidFill>
                  <a:srgbClr val="247CAE"/>
                </a:solidFill>
                <a:latin charset="-122" panose="020b0503020204020204" pitchFamily="34" typeface="微软雅黑"/>
                <a:ea charset="-122" panose="020b0503020204020204" pitchFamily="34" typeface="微软雅黑"/>
              </a:rPr>
              <a:t>单击此处输入标题</a:t>
            </a:r>
          </a:p>
          <a:p>
            <a:r>
              <a:rPr altLang="en-US" lang="zh-CN" smtClean="0" sz="2100">
                <a:solidFill>
                  <a:srgbClr val="247CAE"/>
                </a:solidFill>
                <a:latin charset="-122" panose="020b0503020204020204" pitchFamily="34" typeface="微软雅黑"/>
                <a:ea charset="-122" panose="020b0503020204020204" pitchFamily="34" typeface="微软雅黑"/>
              </a:rPr>
              <a:t>请在这里输入您的主要叙述内容</a:t>
            </a:r>
          </a:p>
          <a:p>
            <a:r>
              <a:rPr altLang="en-US" lang="zh-CN" smtClean="0" sz="2100">
                <a:solidFill>
                  <a:srgbClr val="247CAE"/>
                </a:solidFill>
                <a:latin charset="-122" panose="020b0503020204020204" pitchFamily="34" typeface="微软雅黑"/>
                <a:ea charset="-122" panose="020b0503020204020204" pitchFamily="34" typeface="微软雅黑"/>
              </a:rPr>
              <a:t>请在这里输入您的主要叙述内容</a:t>
            </a:r>
          </a:p>
        </p:txBody>
      </p:sp>
      <p:sp>
        <p:nvSpPr>
          <p:cNvPr id="31" name="文本框 30"/>
          <p:cNvSpPr txBox="1"/>
          <p:nvPr/>
        </p:nvSpPr>
        <p:spPr>
          <a:xfrm>
            <a:off x="1523650" y="4619204"/>
            <a:ext cx="3916680" cy="1051560"/>
          </a:xfrm>
          <a:prstGeom prst="rect">
            <a:avLst/>
          </a:prstGeom>
          <a:noFill/>
          <a:effectLst/>
        </p:spPr>
        <p:txBody>
          <a:bodyPr rtlCol="0" wrap="none">
            <a:spAutoFit/>
          </a:bodyPr>
          <a:lstStyle/>
          <a:p>
            <a:r>
              <a:rPr altLang="en-US" lang="zh-CN" smtClean="0" sz="2100">
                <a:solidFill>
                  <a:srgbClr val="5ABCD2"/>
                </a:solidFill>
                <a:latin charset="-122" panose="020b0503020204020204" pitchFamily="34" typeface="微软雅黑"/>
                <a:ea charset="-122" panose="020b0503020204020204" pitchFamily="34" typeface="微软雅黑"/>
              </a:rPr>
              <a:t>单击此处输入标题</a:t>
            </a:r>
          </a:p>
          <a:p>
            <a:r>
              <a:rPr altLang="en-US" lang="zh-CN" smtClean="0" sz="2100">
                <a:solidFill>
                  <a:srgbClr val="5ABCD2"/>
                </a:solidFill>
                <a:latin charset="-122" panose="020b0503020204020204" pitchFamily="34" typeface="微软雅黑"/>
                <a:ea charset="-122" panose="020b0503020204020204" pitchFamily="34" typeface="微软雅黑"/>
              </a:rPr>
              <a:t>请在这里输入您的主要叙述内容</a:t>
            </a:r>
          </a:p>
          <a:p>
            <a:r>
              <a:rPr altLang="en-US" lang="zh-CN" smtClean="0" sz="2100">
                <a:solidFill>
                  <a:srgbClr val="5ABCD2"/>
                </a:solidFill>
                <a:latin charset="-122" panose="020b0503020204020204" pitchFamily="34" typeface="微软雅黑"/>
                <a:ea charset="-122" panose="020b0503020204020204" pitchFamily="34" typeface="微软雅黑"/>
              </a:rPr>
              <a:t>请在这里输入您的主要叙述内容</a:t>
            </a:r>
          </a:p>
        </p:txBody>
      </p:sp>
      <p:sp>
        <p:nvSpPr>
          <p:cNvPr id="32" name="文本框 31"/>
          <p:cNvSpPr txBox="1"/>
          <p:nvPr/>
        </p:nvSpPr>
        <p:spPr>
          <a:xfrm>
            <a:off x="4167332" y="275604"/>
            <a:ext cx="2011680" cy="640080"/>
          </a:xfrm>
          <a:prstGeom prst="rect">
            <a:avLst/>
          </a:prstGeom>
          <a:noFill/>
        </p:spPr>
        <p:txBody>
          <a:bodyPr rtlCol="0" wrap="none">
            <a:spAutoFit/>
          </a:bodyPr>
          <a:lstStyle/>
          <a:p>
            <a:r>
              <a:rPr altLang="en-US" lang="zh-CN" smtClean="0" sz="36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98674958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par>
                                <p:cTn fill="hold" grpId="0" id="8" nodeType="withEffect" presetClass="entr" presetID="22" presetSubtype="4">
                                  <p:stCondLst>
                                    <p:cond delay="250"/>
                                  </p:stCondLst>
                                  <p:childTnLst>
                                    <p:set>
                                      <p:cBhvr>
                                        <p:cTn dur="1" fill="hold" id="9">
                                          <p:stCondLst>
                                            <p:cond delay="0"/>
                                          </p:stCondLst>
                                        </p:cTn>
                                        <p:tgtEl>
                                          <p:spTgt spid="12"/>
                                        </p:tgtEl>
                                        <p:attrNameLst>
                                          <p:attrName>style.visibility</p:attrName>
                                        </p:attrNameLst>
                                      </p:cBhvr>
                                      <p:to>
                                        <p:strVal val="visible"/>
                                      </p:to>
                                    </p:set>
                                    <p:animEffect filter="wipe(down)" transition="in">
                                      <p:cBhvr>
                                        <p:cTn dur="500" id="10"/>
                                        <p:tgtEl>
                                          <p:spTgt spid="12"/>
                                        </p:tgtEl>
                                      </p:cBhvr>
                                    </p:animEffect>
                                  </p:childTnLst>
                                </p:cTn>
                              </p:par>
                              <p:par>
                                <p:cTn fill="hold" grpId="0" id="11" nodeType="withEffect" presetClass="entr" presetID="22" presetSubtype="4">
                                  <p:stCondLst>
                                    <p:cond delay="500"/>
                                  </p:stCondLst>
                                  <p:childTnLst>
                                    <p:set>
                                      <p:cBhvr>
                                        <p:cTn dur="1" fill="hold" id="12">
                                          <p:stCondLst>
                                            <p:cond delay="0"/>
                                          </p:stCondLst>
                                        </p:cTn>
                                        <p:tgtEl>
                                          <p:spTgt spid="14"/>
                                        </p:tgtEl>
                                        <p:attrNameLst>
                                          <p:attrName>style.visibility</p:attrName>
                                        </p:attrNameLst>
                                      </p:cBhvr>
                                      <p:to>
                                        <p:strVal val="visible"/>
                                      </p:to>
                                    </p:set>
                                    <p:animEffect filter="wipe(down)" transition="in">
                                      <p:cBhvr>
                                        <p:cTn dur="500" id="13"/>
                                        <p:tgtEl>
                                          <p:spTgt spid="14"/>
                                        </p:tgtEl>
                                      </p:cBhvr>
                                    </p:animEffect>
                                  </p:childTnLst>
                                </p:cTn>
                              </p:par>
                              <p:par>
                                <p:cTn fill="hold" grpId="0" id="14" nodeType="withEffect" presetClass="entr" presetID="22" presetSubtype="4">
                                  <p:stCondLst>
                                    <p:cond delay="750"/>
                                  </p:stCondLst>
                                  <p:childTnLst>
                                    <p:set>
                                      <p:cBhvr>
                                        <p:cTn dur="1" fill="hold" id="15">
                                          <p:stCondLst>
                                            <p:cond delay="0"/>
                                          </p:stCondLst>
                                        </p:cTn>
                                        <p:tgtEl>
                                          <p:spTgt spid="13"/>
                                        </p:tgtEl>
                                        <p:attrNameLst>
                                          <p:attrName>style.visibility</p:attrName>
                                        </p:attrNameLst>
                                      </p:cBhvr>
                                      <p:to>
                                        <p:strVal val="visible"/>
                                      </p:to>
                                    </p:set>
                                    <p:animEffect filter="wipe(down)" transition="in">
                                      <p:cBhvr>
                                        <p:cTn dur="500" id="16"/>
                                        <p:tgtEl>
                                          <p:spTgt spid="13"/>
                                        </p:tgtEl>
                                      </p:cBhvr>
                                    </p:animEffect>
                                  </p:childTnLst>
                                </p:cTn>
                              </p:par>
                              <p:par>
                                <p:cTn fill="hold" id="17" nodeType="withEffect" presetClass="entr" presetID="10" presetSubtype="0">
                                  <p:stCondLst>
                                    <p:cond delay="75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750"/>
                                  </p:stCondLst>
                                  <p:childTnLst>
                                    <p:set>
                                      <p:cBhvr>
                                        <p:cTn dur="1" fill="hold" id="21">
                                          <p:stCondLst>
                                            <p:cond delay="0"/>
                                          </p:stCondLst>
                                        </p:cTn>
                                        <p:tgtEl>
                                          <p:spTgt spid="18"/>
                                        </p:tgtEl>
                                        <p:attrNameLst>
                                          <p:attrName>style.visibility</p:attrName>
                                        </p:attrNameLst>
                                      </p:cBhvr>
                                      <p:to>
                                        <p:strVal val="visible"/>
                                      </p:to>
                                    </p:set>
                                    <p:animEffect filter="fade" transition="in">
                                      <p:cBhvr>
                                        <p:cTn dur="500" id="22"/>
                                        <p:tgtEl>
                                          <p:spTgt spid="18"/>
                                        </p:tgtEl>
                                      </p:cBhvr>
                                    </p:animEffect>
                                  </p:childTnLst>
                                </p:cTn>
                              </p:par>
                              <p:par>
                                <p:cTn fill="hold" id="23" nodeType="withEffect" presetClass="entr" presetID="10" presetSubtype="0">
                                  <p:stCondLst>
                                    <p:cond delay="750"/>
                                  </p:stCondLst>
                                  <p:childTnLst>
                                    <p:set>
                                      <p:cBhvr>
                                        <p:cTn dur="1" fill="hold" id="24">
                                          <p:stCondLst>
                                            <p:cond delay="0"/>
                                          </p:stCondLst>
                                        </p:cTn>
                                        <p:tgtEl>
                                          <p:spTgt spid="21"/>
                                        </p:tgtEl>
                                        <p:attrNameLst>
                                          <p:attrName>style.visibility</p:attrName>
                                        </p:attrNameLst>
                                      </p:cBhvr>
                                      <p:to>
                                        <p:strVal val="visible"/>
                                      </p:to>
                                    </p:set>
                                    <p:animEffect filter="fade" transition="in">
                                      <p:cBhvr>
                                        <p:cTn dur="500" id="25"/>
                                        <p:tgtEl>
                                          <p:spTgt spid="21"/>
                                        </p:tgtEl>
                                      </p:cBhvr>
                                    </p:animEffect>
                                  </p:childTnLst>
                                </p:cTn>
                              </p:par>
                              <p:par>
                                <p:cTn fill="hold" id="26" nodeType="withEffect" presetClass="entr" presetID="10" presetSubtype="0">
                                  <p:stCondLst>
                                    <p:cond delay="750"/>
                                  </p:stCondLst>
                                  <p:childTnLst>
                                    <p:set>
                                      <p:cBhvr>
                                        <p:cTn dur="1" fill="hold" id="27">
                                          <p:stCondLst>
                                            <p:cond delay="0"/>
                                          </p:stCondLst>
                                        </p:cTn>
                                        <p:tgtEl>
                                          <p:spTgt spid="24"/>
                                        </p:tgtEl>
                                        <p:attrNameLst>
                                          <p:attrName>style.visibility</p:attrName>
                                        </p:attrNameLst>
                                      </p:cBhvr>
                                      <p:to>
                                        <p:strVal val="visible"/>
                                      </p:to>
                                    </p:set>
                                    <p:animEffect filter="fade" transition="in">
                                      <p:cBhvr>
                                        <p:cTn dur="500" id="28"/>
                                        <p:tgtEl>
                                          <p:spTgt spid="24"/>
                                        </p:tgtEl>
                                      </p:cBhvr>
                                    </p:animEffect>
                                  </p:childTnLst>
                                </p:cTn>
                              </p:par>
                            </p:childTnLst>
                          </p:cTn>
                        </p:par>
                        <p:par>
                          <p:cTn fill="hold" id="29" nodeType="afterGroup">
                            <p:stCondLst>
                              <p:cond delay="1250"/>
                            </p:stCondLst>
                            <p:childTnLst>
                              <p:par>
                                <p:cTn fill="hold" grpId="0" id="30" nodeType="afterEffect" presetClass="entr" presetID="10" presetSubtype="0">
                                  <p:stCondLst>
                                    <p:cond delay="0"/>
                                  </p:stCondLst>
                                  <p:childTnLst>
                                    <p:set>
                                      <p:cBhvr>
                                        <p:cTn dur="1" fill="hold" id="31">
                                          <p:stCondLst>
                                            <p:cond delay="0"/>
                                          </p:stCondLst>
                                        </p:cTn>
                                        <p:tgtEl>
                                          <p:spTgt spid="28"/>
                                        </p:tgtEl>
                                        <p:attrNameLst>
                                          <p:attrName>style.visibility</p:attrName>
                                        </p:attrNameLst>
                                      </p:cBhvr>
                                      <p:to>
                                        <p:strVal val="visible"/>
                                      </p:to>
                                    </p:set>
                                    <p:animEffect filter="fade" transition="in">
                                      <p:cBhvr>
                                        <p:cTn dur="500" id="32"/>
                                        <p:tgtEl>
                                          <p:spTgt spid="28"/>
                                        </p:tgtEl>
                                      </p:cBhvr>
                                    </p:animEffect>
                                  </p:childTnLst>
                                </p:cTn>
                              </p:par>
                            </p:childTnLst>
                          </p:cTn>
                        </p:par>
                        <p:par>
                          <p:cTn fill="hold" id="33" nodeType="afterGroup">
                            <p:stCondLst>
                              <p:cond delay="1750"/>
                            </p:stCondLst>
                            <p:childTnLst>
                              <p:par>
                                <p:cTn fill="hold" grpId="0" id="34" nodeType="afterEffect" presetClass="entr" presetID="10" presetSubtype="0">
                                  <p:stCondLst>
                                    <p:cond delay="0"/>
                                  </p:stCondLst>
                                  <p:childTnLst>
                                    <p:set>
                                      <p:cBhvr>
                                        <p:cTn dur="1" fill="hold" id="35">
                                          <p:stCondLst>
                                            <p:cond delay="0"/>
                                          </p:stCondLst>
                                        </p:cTn>
                                        <p:tgtEl>
                                          <p:spTgt spid="29"/>
                                        </p:tgtEl>
                                        <p:attrNameLst>
                                          <p:attrName>style.visibility</p:attrName>
                                        </p:attrNameLst>
                                      </p:cBhvr>
                                      <p:to>
                                        <p:strVal val="visible"/>
                                      </p:to>
                                    </p:set>
                                    <p:animEffect filter="fade" transition="in">
                                      <p:cBhvr>
                                        <p:cTn dur="500" id="36"/>
                                        <p:tgtEl>
                                          <p:spTgt spid="29"/>
                                        </p:tgtEl>
                                      </p:cBhvr>
                                    </p:animEffect>
                                  </p:childTnLst>
                                </p:cTn>
                              </p:par>
                            </p:childTnLst>
                          </p:cTn>
                        </p:par>
                        <p:par>
                          <p:cTn fill="hold" id="37" nodeType="afterGroup">
                            <p:stCondLst>
                              <p:cond delay="2250"/>
                            </p:stCondLst>
                            <p:childTnLst>
                              <p:par>
                                <p:cTn fill="hold" grpId="0" id="38" nodeType="afterEffect" presetClass="entr" presetID="10" presetSubtype="0">
                                  <p:stCondLst>
                                    <p:cond delay="0"/>
                                  </p:stCondLst>
                                  <p:childTnLst>
                                    <p:set>
                                      <p:cBhvr>
                                        <p:cTn dur="1" fill="hold" id="39">
                                          <p:stCondLst>
                                            <p:cond delay="0"/>
                                          </p:stCondLst>
                                        </p:cTn>
                                        <p:tgtEl>
                                          <p:spTgt spid="31"/>
                                        </p:tgtEl>
                                        <p:attrNameLst>
                                          <p:attrName>style.visibility</p:attrName>
                                        </p:attrNameLst>
                                      </p:cBhvr>
                                      <p:to>
                                        <p:strVal val="visible"/>
                                      </p:to>
                                    </p:set>
                                    <p:animEffect filter="fade" transition="in">
                                      <p:cBhvr>
                                        <p:cTn dur="500" id="40"/>
                                        <p:tgtEl>
                                          <p:spTgt spid="31"/>
                                        </p:tgtEl>
                                      </p:cBhvr>
                                    </p:animEffect>
                                  </p:childTnLst>
                                </p:cTn>
                              </p:par>
                            </p:childTnLst>
                          </p:cTn>
                        </p:par>
                        <p:par>
                          <p:cTn fill="hold" id="41" nodeType="afterGroup">
                            <p:stCondLst>
                              <p:cond delay="2750"/>
                            </p:stCondLst>
                            <p:childTnLst>
                              <p:par>
                                <p:cTn fill="hold" grpId="0" id="42" nodeType="afterEffect" presetClass="entr" presetID="10" presetSubtype="0">
                                  <p:stCondLst>
                                    <p:cond delay="0"/>
                                  </p:stCondLst>
                                  <p:childTnLst>
                                    <p:set>
                                      <p:cBhvr>
                                        <p:cTn dur="1" fill="hold" id="43">
                                          <p:stCondLst>
                                            <p:cond delay="0"/>
                                          </p:stCondLst>
                                        </p:cTn>
                                        <p:tgtEl>
                                          <p:spTgt spid="30"/>
                                        </p:tgtEl>
                                        <p:attrNameLst>
                                          <p:attrName>style.visibility</p:attrName>
                                        </p:attrNameLst>
                                      </p:cBhvr>
                                      <p:to>
                                        <p:strVal val="visible"/>
                                      </p:to>
                                    </p:set>
                                    <p:animEffect filter="fade" transition="in">
                                      <p:cBhvr>
                                        <p:cTn dur="500" id="44"/>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28"/>
      <p:bldP grpId="0" spid="29"/>
      <p:bldP grpId="0" spid="30"/>
      <p:bldP grpId="0" spid="3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4104642" y="2246909"/>
            <a:ext cx="3852667" cy="4611092"/>
          </a:xfrm>
          <a:custGeom>
            <a:gdLst>
              <a:gd fmla="*/ 4314236 w 4400003" name="connsiteX0"/>
              <a:gd fmla="*/ 5266175 h 5266175" name="connsiteY0"/>
              <a:gd fmla="*/ 1950177 w 4400003" name="connsiteX1"/>
              <a:gd fmla="*/ 5266175 h 5266175" name="connsiteY1"/>
              <a:gd fmla="*/ 1537582 w 4400003" name="connsiteX2"/>
              <a:gd fmla="*/ 4530195 h 5266175" name="connsiteY2"/>
              <a:gd fmla="*/ 400158 w 4400003" name="connsiteX3"/>
              <a:gd fmla="*/ 4084146 h 5266175" name="connsiteY3"/>
              <a:gd fmla="*/ 422460 w 4400003" name="connsiteX4"/>
              <a:gd fmla="*/ 3727307 h 5266175" name="connsiteY4"/>
              <a:gd fmla="*/ 310948 w 4400003" name="connsiteX5"/>
              <a:gd fmla="*/ 3303560 h 5266175" name="connsiteY5"/>
              <a:gd fmla="*/ 132529 w 4400003" name="connsiteX6"/>
              <a:gd fmla="*/ 2790604 h 5266175" name="connsiteY6"/>
              <a:gd fmla="*/ 455914 w 4400003" name="connsiteX7"/>
              <a:gd fmla="*/ 2177287 h 5266175" name="connsiteY7"/>
              <a:gd fmla="*/ 3199114 w 4400003" name="connsiteX8"/>
              <a:gd fmla="*/ 158916 h 5266175" name="connsiteY8"/>
              <a:gd fmla="*/ 4091212 w 4400003" name="connsiteX9"/>
              <a:gd fmla="*/ 2779453 h 5266175" name="connsiteY9"/>
              <a:gd fmla="*/ 4314236 w 4400003" name="connsiteX10"/>
              <a:gd fmla="*/ 5266175 h 526617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266175" w="4400003">
                <a:moveTo>
                  <a:pt x="4314236" y="5266175"/>
                </a:moveTo>
                <a:lnTo>
                  <a:pt x="1950177" y="5266175"/>
                </a:lnTo>
                <a:lnTo>
                  <a:pt x="1537582" y="4530195"/>
                </a:lnTo>
                <a:cubicBezTo>
                  <a:pt x="355553" y="4838712"/>
                  <a:pt x="199436" y="4533912"/>
                  <a:pt x="400158" y="4084146"/>
                </a:cubicBezTo>
                <a:cubicBezTo>
                  <a:pt x="262627" y="3864839"/>
                  <a:pt x="303514" y="3823951"/>
                  <a:pt x="422460" y="3727307"/>
                </a:cubicBezTo>
                <a:cubicBezTo>
                  <a:pt x="117660" y="3742175"/>
                  <a:pt x="348119" y="3444809"/>
                  <a:pt x="310948" y="3303560"/>
                </a:cubicBezTo>
                <a:cubicBezTo>
                  <a:pt x="-149969" y="3188331"/>
                  <a:pt x="2431" y="2983891"/>
                  <a:pt x="132529" y="2790604"/>
                </a:cubicBezTo>
                <a:cubicBezTo>
                  <a:pt x="262626" y="2597316"/>
                  <a:pt x="392724" y="2404028"/>
                  <a:pt x="455914" y="2177287"/>
                </a:cubicBezTo>
                <a:cubicBezTo>
                  <a:pt x="-123949" y="645853"/>
                  <a:pt x="2061690" y="-417230"/>
                  <a:pt x="3199114" y="158916"/>
                </a:cubicBezTo>
                <a:cubicBezTo>
                  <a:pt x="4254763" y="653286"/>
                  <a:pt x="4775154" y="1749824"/>
                  <a:pt x="4091212" y="2779453"/>
                </a:cubicBezTo>
                <a:cubicBezTo>
                  <a:pt x="3797563" y="3441092"/>
                  <a:pt x="3793846" y="4849863"/>
                  <a:pt x="4314236" y="5266175"/>
                </a:cubicBez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 name="组合 2"/>
          <p:cNvGrpSpPr/>
          <p:nvPr/>
        </p:nvGrpSpPr>
        <p:grpSpPr>
          <a:xfrm>
            <a:off x="4973638" y="2233535"/>
            <a:ext cx="1757758" cy="1757758"/>
            <a:chOff x="4973638" y="2233535"/>
            <a:chExt cx="1757758" cy="1757758"/>
          </a:xfrm>
        </p:grpSpPr>
        <p:sp>
          <p:nvSpPr>
            <p:cNvPr id="12" name="椭圆 11"/>
            <p:cNvSpPr/>
            <p:nvPr/>
          </p:nvSpPr>
          <p:spPr>
            <a:xfrm>
              <a:off x="4973638" y="2233535"/>
              <a:ext cx="1757758" cy="1757758"/>
            </a:xfrm>
            <a:prstGeom prst="ellipse">
              <a:avLst/>
            </a:prstGeom>
            <a:solidFill>
              <a:srgbClr val="247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Freeform 22"/>
            <p:cNvSpPr>
              <a:spLocks noEditPoints="1"/>
            </p:cNvSpPr>
            <p:nvPr/>
          </p:nvSpPr>
          <p:spPr bwMode="auto">
            <a:xfrm>
              <a:off x="5557910" y="2721122"/>
              <a:ext cx="591758" cy="694926"/>
            </a:xfrm>
            <a:custGeom>
              <a:gdLst>
                <a:gd fmla="*/ 90 w 641" name="T0"/>
                <a:gd fmla="*/ 424 h 748" name="T1"/>
                <a:gd fmla="*/ 158 w 641" name="T2"/>
                <a:gd fmla="*/ 424 h 748" name="T3"/>
                <a:gd fmla="*/ 205 w 641" name="T4"/>
                <a:gd fmla="*/ 408 h 748" name="T5"/>
                <a:gd fmla="*/ 291 w 641" name="T6"/>
                <a:gd fmla="*/ 588 h 748" name="T7"/>
                <a:gd fmla="*/ 312 w 641" name="T8"/>
                <a:gd fmla="*/ 475 h 748" name="T9"/>
                <a:gd fmla="*/ 297 w 641" name="T10"/>
                <a:gd fmla="*/ 468 h 748" name="T11"/>
                <a:gd fmla="*/ 298 w 641" name="T12"/>
                <a:gd fmla="*/ 452 h 748" name="T13"/>
                <a:gd fmla="*/ 360 w 641" name="T14"/>
                <a:gd fmla="*/ 452 h 748" name="T15"/>
                <a:gd fmla="*/ 360 w 641" name="T16"/>
                <a:gd fmla="*/ 468 h 748" name="T17"/>
                <a:gd fmla="*/ 346 w 641" name="T18"/>
                <a:gd fmla="*/ 475 h 748" name="T19"/>
                <a:gd fmla="*/ 365 w 641" name="T20"/>
                <a:gd fmla="*/ 583 h 748" name="T21"/>
                <a:gd fmla="*/ 439 w 641" name="T22"/>
                <a:gd fmla="*/ 415 h 748" name="T23"/>
                <a:gd fmla="*/ 482 w 641" name="T24"/>
                <a:gd fmla="*/ 420 h 748" name="T25"/>
                <a:gd fmla="*/ 545 w 641" name="T26"/>
                <a:gd fmla="*/ 420 h 748" name="T27"/>
                <a:gd fmla="*/ 632 w 641" name="T28"/>
                <a:gd fmla="*/ 691 h 748" name="T29"/>
                <a:gd fmla="*/ 544 w 641" name="T30"/>
                <a:gd fmla="*/ 722 h 748" name="T31"/>
                <a:gd fmla="*/ 532 w 641" name="T32"/>
                <a:gd fmla="*/ 681 h 748" name="T33"/>
                <a:gd fmla="*/ 504 w 641" name="T34"/>
                <a:gd fmla="*/ 729 h 748" name="T35"/>
                <a:gd fmla="*/ 123 w 641" name="T36"/>
                <a:gd fmla="*/ 731 h 748" name="T37"/>
                <a:gd fmla="*/ 94 w 641" name="T38"/>
                <a:gd fmla="*/ 681 h 748" name="T39"/>
                <a:gd fmla="*/ 81 w 641" name="T40"/>
                <a:gd fmla="*/ 724 h 748" name="T41"/>
                <a:gd fmla="*/ 0 w 641" name="T42"/>
                <a:gd fmla="*/ 691 h 748" name="T43"/>
                <a:gd fmla="*/ 90 w 641" name="T44"/>
                <a:gd fmla="*/ 424 h 748" name="T45"/>
                <a:gd fmla="*/ 185 w 641" name="T46"/>
                <a:gd fmla="*/ 289 h 748" name="T47"/>
                <a:gd fmla="*/ 185 w 641" name="T48"/>
                <a:gd fmla="*/ 289 h 748" name="T49"/>
                <a:gd fmla="*/ 163 w 641" name="T50"/>
                <a:gd fmla="*/ 264 h 748" name="T51"/>
                <a:gd fmla="*/ 155 w 641" name="T52"/>
                <a:gd fmla="*/ 214 h 748" name="T53"/>
                <a:gd fmla="*/ 155 w 641" name="T54"/>
                <a:gd fmla="*/ 207 h 748" name="T55"/>
                <a:gd fmla="*/ 160 w 641" name="T56"/>
                <a:gd fmla="*/ 204 h 748" name="T57"/>
                <a:gd fmla="*/ 164 w 641" name="T58"/>
                <a:gd fmla="*/ 202 h 748" name="T59"/>
                <a:gd fmla="*/ 199 w 641" name="T60"/>
                <a:gd fmla="*/ 47 h 748" name="T61"/>
                <a:gd fmla="*/ 423 w 641" name="T62"/>
                <a:gd fmla="*/ 43 h 748" name="T63"/>
                <a:gd fmla="*/ 466 w 641" name="T64"/>
                <a:gd fmla="*/ 200 h 748" name="T65"/>
                <a:gd fmla="*/ 472 w 641" name="T66"/>
                <a:gd fmla="*/ 204 h 748" name="T67"/>
                <a:gd fmla="*/ 478 w 641" name="T68"/>
                <a:gd fmla="*/ 207 h 748" name="T69"/>
                <a:gd fmla="*/ 478 w 641" name="T70"/>
                <a:gd fmla="*/ 214 h 748" name="T71"/>
                <a:gd fmla="*/ 471 w 641" name="T72"/>
                <a:gd fmla="*/ 263 h 748" name="T73"/>
                <a:gd fmla="*/ 449 w 641" name="T74"/>
                <a:gd fmla="*/ 288 h 748" name="T75"/>
                <a:gd fmla="*/ 328 w 641" name="T76"/>
                <a:gd fmla="*/ 397 h 748" name="T77"/>
                <a:gd fmla="*/ 299 w 641" name="T78"/>
                <a:gd fmla="*/ 395 h 748" name="T79"/>
                <a:gd fmla="*/ 185 w 641" name="T80"/>
                <a:gd fmla="*/ 289 h 74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48" w="641">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3" name="组合 42"/>
          <p:cNvGrpSpPr/>
          <p:nvPr/>
        </p:nvGrpSpPr>
        <p:grpSpPr>
          <a:xfrm>
            <a:off x="6653172" y="5081840"/>
            <a:ext cx="1016921" cy="1016921"/>
            <a:chOff x="6653172" y="5081840"/>
            <a:chExt cx="1016921" cy="1016921"/>
          </a:xfrm>
        </p:grpSpPr>
        <p:sp>
          <p:nvSpPr>
            <p:cNvPr id="14" name="椭圆 13"/>
            <p:cNvSpPr/>
            <p:nvPr/>
          </p:nvSpPr>
          <p:spPr>
            <a:xfrm>
              <a:off x="6653172" y="5081840"/>
              <a:ext cx="1016921" cy="1016921"/>
            </a:xfrm>
            <a:prstGeom prst="ellipse">
              <a:avLst/>
            </a:prstGeom>
            <a:solidFill>
              <a:srgbClr val="247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Freeform 14"/>
            <p:cNvSpPr>
              <a:spLocks noEditPoints="1"/>
            </p:cNvSpPr>
            <p:nvPr/>
          </p:nvSpPr>
          <p:spPr bwMode="auto">
            <a:xfrm>
              <a:off x="6929992" y="5359593"/>
              <a:ext cx="463280" cy="461414"/>
            </a:xfrm>
            <a:custGeom>
              <a:gdLst>
                <a:gd fmla="*/ 359 w 605" name="T0"/>
                <a:gd fmla="*/ 39 h 602" name="T1"/>
                <a:gd fmla="*/ 462 w 605" name="T2"/>
                <a:gd fmla="*/ 85 h 602" name="T3"/>
                <a:gd fmla="*/ 537 w 605" name="T4"/>
                <a:gd fmla="*/ 168 h 602" name="T5"/>
                <a:gd fmla="*/ 572 w 605" name="T6"/>
                <a:gd fmla="*/ 275 h 602" name="T7"/>
                <a:gd fmla="*/ 560 w 605" name="T8"/>
                <a:gd fmla="*/ 387 h 602" name="T9"/>
                <a:gd fmla="*/ 504 w 605" name="T10"/>
                <a:gd fmla="*/ 484 h 602" name="T11"/>
                <a:gd fmla="*/ 413 w 605" name="T12"/>
                <a:gd fmla="*/ 551 h 602" name="T13"/>
                <a:gd fmla="*/ 303 w 605" name="T14"/>
                <a:gd fmla="*/ 574 h 602" name="T15"/>
                <a:gd fmla="*/ 193 w 605" name="T16"/>
                <a:gd fmla="*/ 551 h 602" name="T17"/>
                <a:gd fmla="*/ 102 w 605" name="T18"/>
                <a:gd fmla="*/ 484 h 602" name="T19"/>
                <a:gd fmla="*/ 46 w 605" name="T20"/>
                <a:gd fmla="*/ 387 h 602" name="T21"/>
                <a:gd fmla="*/ 34 w 605" name="T22"/>
                <a:gd fmla="*/ 275 h 602" name="T23"/>
                <a:gd fmla="*/ 69 w 605" name="T24"/>
                <a:gd fmla="*/ 168 h 602" name="T25"/>
                <a:gd fmla="*/ 144 w 605" name="T26"/>
                <a:gd fmla="*/ 85 h 602" name="T27"/>
                <a:gd fmla="*/ 247 w 605" name="T28"/>
                <a:gd fmla="*/ 39 h 602" name="T29"/>
                <a:gd fmla="*/ 359 w 605" name="T30"/>
                <a:gd fmla="*/ 39 h 602" name="T31"/>
                <a:gd fmla="*/ 376 w 605" name="T32"/>
                <a:gd fmla="*/ 379 h 602" name="T33"/>
                <a:gd fmla="*/ 376 w 605" name="T34"/>
                <a:gd fmla="*/ 379 h 602" name="T35"/>
                <a:gd fmla="*/ 412 w 605" name="T36"/>
                <a:gd fmla="*/ 419 h 602" name="T37"/>
                <a:gd fmla="*/ 397 w 605" name="T38"/>
                <a:gd fmla="*/ 332 h 602" name="T39"/>
                <a:gd fmla="*/ 376 w 605" name="T40"/>
                <a:gd fmla="*/ 379 h 602" name="T41"/>
                <a:gd fmla="*/ 186 w 605" name="T42"/>
                <a:gd fmla="*/ 222 h 602" name="T43"/>
                <a:gd fmla="*/ 186 w 605" name="T44"/>
                <a:gd fmla="*/ 222 h 602" name="T45"/>
                <a:gd fmla="*/ 221 w 605" name="T46"/>
                <a:gd fmla="*/ 261 h 602" name="T47"/>
                <a:gd fmla="*/ 207 w 605" name="T48"/>
                <a:gd fmla="*/ 175 h 602" name="T49"/>
                <a:gd fmla="*/ 186 w 605" name="T50"/>
                <a:gd fmla="*/ 222 h 602" name="T51"/>
                <a:gd fmla="*/ 141 w 605" name="T52"/>
                <a:gd fmla="*/ 222 h 602" name="T53"/>
                <a:gd fmla="*/ 141 w 605" name="T54"/>
                <a:gd fmla="*/ 222 h 602" name="T55"/>
                <a:gd fmla="*/ 256 w 605" name="T56"/>
                <a:gd fmla="*/ 162 h 602" name="T57"/>
                <a:gd fmla="*/ 208 w 605" name="T58"/>
                <a:gd fmla="*/ 301 h 602" name="T59"/>
                <a:gd fmla="*/ 141 w 605" name="T60"/>
                <a:gd fmla="*/ 222 h 602" name="T61"/>
                <a:gd fmla="*/ 244 w 605" name="T62"/>
                <a:gd fmla="*/ 460 h 602" name="T63"/>
                <a:gd fmla="*/ 244 w 605" name="T64"/>
                <a:gd fmla="*/ 460 h 602" name="T65"/>
                <a:gd fmla="*/ 201 w 605" name="T66"/>
                <a:gd fmla="*/ 460 h 602" name="T67"/>
                <a:gd fmla="*/ 362 w 605" name="T68"/>
                <a:gd fmla="*/ 141 h 602" name="T69"/>
                <a:gd fmla="*/ 404 w 605" name="T70"/>
                <a:gd fmla="*/ 141 h 602" name="T71"/>
                <a:gd fmla="*/ 244 w 605" name="T72"/>
                <a:gd fmla="*/ 460 h 602" name="T73"/>
                <a:gd fmla="*/ 331 w 605" name="T74"/>
                <a:gd fmla="*/ 379 h 602" name="T75"/>
                <a:gd fmla="*/ 331 w 605" name="T76"/>
                <a:gd fmla="*/ 379 h 602" name="T77"/>
                <a:gd fmla="*/ 446 w 605" name="T78"/>
                <a:gd fmla="*/ 319 h 602" name="T79"/>
                <a:gd fmla="*/ 398 w 605" name="T80"/>
                <a:gd fmla="*/ 459 h 602" name="T81"/>
                <a:gd fmla="*/ 331 w 605" name="T82"/>
                <a:gd fmla="*/ 379 h 6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2" w="605">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42" name="组合 41"/>
          <p:cNvGrpSpPr/>
          <p:nvPr/>
        </p:nvGrpSpPr>
        <p:grpSpPr>
          <a:xfrm>
            <a:off x="5180327" y="4216765"/>
            <a:ext cx="1472465" cy="1472465"/>
            <a:chOff x="5180327" y="4216765"/>
            <a:chExt cx="1472465" cy="1472465"/>
          </a:xfrm>
        </p:grpSpPr>
        <p:sp>
          <p:nvSpPr>
            <p:cNvPr id="16" name="椭圆 15"/>
            <p:cNvSpPr/>
            <p:nvPr/>
          </p:nvSpPr>
          <p:spPr>
            <a:xfrm>
              <a:off x="5180327" y="4216765"/>
              <a:ext cx="1472465" cy="1472465"/>
            </a:xfrm>
            <a:prstGeom prst="ellipse">
              <a:avLst/>
            </a:prstGeom>
            <a:solidFill>
              <a:srgbClr val="247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4" name="Freeform 26"/>
            <p:cNvSpPr>
              <a:spLocks noEditPoints="1"/>
            </p:cNvSpPr>
            <p:nvPr/>
          </p:nvSpPr>
          <p:spPr bwMode="auto">
            <a:xfrm>
              <a:off x="5701829" y="4723813"/>
              <a:ext cx="429459" cy="451204"/>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41" name="组合 40"/>
          <p:cNvGrpSpPr/>
          <p:nvPr/>
        </p:nvGrpSpPr>
        <p:grpSpPr>
          <a:xfrm>
            <a:off x="6620582" y="3503539"/>
            <a:ext cx="1472465" cy="1472465"/>
            <a:chOff x="6620582" y="3503539"/>
            <a:chExt cx="1472465" cy="1472465"/>
          </a:xfrm>
        </p:grpSpPr>
        <p:sp>
          <p:nvSpPr>
            <p:cNvPr id="15" name="椭圆 14"/>
            <p:cNvSpPr/>
            <p:nvPr/>
          </p:nvSpPr>
          <p:spPr>
            <a:xfrm>
              <a:off x="6620582" y="3503539"/>
              <a:ext cx="1472465" cy="1472465"/>
            </a:xfrm>
            <a:prstGeom prst="ellipse">
              <a:avLst/>
            </a:prstGeom>
            <a:solidFill>
              <a:srgbClr val="247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5" name="Freeform 33"/>
            <p:cNvSpPr>
              <a:spLocks noEditPoints="1"/>
            </p:cNvSpPr>
            <p:nvPr/>
          </p:nvSpPr>
          <p:spPr bwMode="auto">
            <a:xfrm>
              <a:off x="7070412" y="3971112"/>
              <a:ext cx="583900" cy="548381"/>
            </a:xfrm>
            <a:custGeom>
              <a:gdLst>
                <a:gd fmla="*/ 21 w 643" name="T0"/>
                <a:gd fmla="*/ 477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5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1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grpSp>
        <p:nvGrpSpPr>
          <p:cNvPr id="4" name="组合 3"/>
          <p:cNvGrpSpPr/>
          <p:nvPr/>
        </p:nvGrpSpPr>
        <p:grpSpPr>
          <a:xfrm>
            <a:off x="6814223" y="2297958"/>
            <a:ext cx="1016921" cy="1016921"/>
            <a:chOff x="6814223" y="2297958"/>
            <a:chExt cx="1016921" cy="1016921"/>
          </a:xfrm>
        </p:grpSpPr>
        <p:sp>
          <p:nvSpPr>
            <p:cNvPr id="13" name="椭圆 12"/>
            <p:cNvSpPr/>
            <p:nvPr/>
          </p:nvSpPr>
          <p:spPr>
            <a:xfrm>
              <a:off x="6814223" y="2297958"/>
              <a:ext cx="1016921" cy="1016921"/>
            </a:xfrm>
            <a:prstGeom prst="ellipse">
              <a:avLst/>
            </a:prstGeom>
            <a:solidFill>
              <a:srgbClr val="247C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Freeform 32"/>
            <p:cNvSpPr>
              <a:spLocks noEditPoints="1"/>
            </p:cNvSpPr>
            <p:nvPr/>
          </p:nvSpPr>
          <p:spPr bwMode="auto">
            <a:xfrm>
              <a:off x="7143829" y="2567948"/>
              <a:ext cx="437805" cy="467870"/>
            </a:xfrm>
            <a:custGeom>
              <a:gdLst>
                <a:gd fmla="*/ 171 w 568" name="T0"/>
                <a:gd fmla="*/ 92 h 606" name="T1"/>
                <a:gd fmla="*/ 372 w 568" name="T2"/>
                <a:gd fmla="*/ 67 h 606" name="T3"/>
                <a:gd fmla="*/ 300 w 568" name="T4"/>
                <a:gd fmla="*/ 41 h 606" name="T5"/>
                <a:gd fmla="*/ 217 w 568" name="T6"/>
                <a:gd fmla="*/ 41 h 606" name="T7"/>
                <a:gd fmla="*/ 145 w 568" name="T8"/>
                <a:gd fmla="*/ 67 h 606" name="T9"/>
                <a:gd fmla="*/ 468 w 568" name="T10"/>
                <a:gd fmla="*/ 525 h 606" name="T11"/>
                <a:gd fmla="*/ 475 w 568" name="T12"/>
                <a:gd fmla="*/ 507 h 606" name="T13"/>
                <a:gd fmla="*/ 443 w 568" name="T14"/>
                <a:gd fmla="*/ 393 h 606" name="T15"/>
                <a:gd fmla="*/ 422 w 568" name="T16"/>
                <a:gd fmla="*/ 393 h 606" name="T17"/>
                <a:gd fmla="*/ 422 w 568" name="T18"/>
                <a:gd fmla="*/ 481 h 606" name="T19"/>
                <a:gd fmla="*/ 422 w 568" name="T20"/>
                <a:gd fmla="*/ 483 h 606" name="T21"/>
                <a:gd fmla="*/ 423 w 568" name="T22"/>
                <a:gd fmla="*/ 484 h 606" name="T23"/>
                <a:gd fmla="*/ 425 w 568" name="T24"/>
                <a:gd fmla="*/ 486 h 606" name="T25"/>
                <a:gd fmla="*/ 541 w 568" name="T26"/>
                <a:gd fmla="*/ 400 h 606" name="T27"/>
                <a:gd fmla="*/ 432 w 568" name="T28"/>
                <a:gd fmla="*/ 342 h 606" name="T29"/>
                <a:gd fmla="*/ 407 w 568" name="T30"/>
                <a:gd fmla="*/ 604 h 606" name="T31"/>
                <a:gd fmla="*/ 562 w 568" name="T32"/>
                <a:gd fmla="*/ 499 h 606" name="T33"/>
                <a:gd fmla="*/ 542 w 568" name="T34"/>
                <a:gd fmla="*/ 495 h 606" name="T35"/>
                <a:gd fmla="*/ 432 w 568" name="T36"/>
                <a:gd fmla="*/ 586 h 606" name="T37"/>
                <a:gd fmla="*/ 323 w 568" name="T38"/>
                <a:gd fmla="*/ 453 h 606" name="T39"/>
                <a:gd fmla="*/ 453 w 568" name="T40"/>
                <a:gd fmla="*/ 364 h 606" name="T41"/>
                <a:gd fmla="*/ 542 w 568" name="T42"/>
                <a:gd fmla="*/ 495 h 606" name="T43"/>
                <a:gd fmla="*/ 190 w 568" name="T44"/>
                <a:gd fmla="*/ 494 h 606" name="T45"/>
                <a:gd fmla="*/ 325 w 568" name="T46"/>
                <a:gd fmla="*/ 360 h 606" name="T47"/>
                <a:gd fmla="*/ 353 w 568" name="T48"/>
                <a:gd fmla="*/ 339 h 606" name="T49"/>
                <a:gd fmla="*/ 491 w 568" name="T50"/>
                <a:gd fmla="*/ 205 h 606" name="T51"/>
                <a:gd fmla="*/ 496 w 568" name="T52"/>
                <a:gd fmla="*/ 331 h 606" name="T53"/>
                <a:gd fmla="*/ 518 w 568" name="T54"/>
                <a:gd fmla="*/ 339 h 606" name="T55"/>
                <a:gd fmla="*/ 518 w 568" name="T56"/>
                <a:gd fmla="*/ 139 h 606" name="T57"/>
                <a:gd fmla="*/ 27 w 568" name="T58"/>
                <a:gd fmla="*/ 112 h 606" name="T59"/>
                <a:gd fmla="*/ 0 w 568" name="T60"/>
                <a:gd fmla="*/ 211 h 606" name="T61"/>
                <a:gd fmla="*/ 0 w 568" name="T62"/>
                <a:gd fmla="*/ 360 h 606" name="T63"/>
                <a:gd fmla="*/ 0 w 568" name="T64"/>
                <a:gd fmla="*/ 504 h 606" name="T65"/>
                <a:gd fmla="*/ 286 w 568" name="T66"/>
                <a:gd fmla="*/ 531 h 606" name="T67"/>
                <a:gd fmla="*/ 21 w 568" name="T68"/>
                <a:gd fmla="*/ 211 h 606" name="T69"/>
                <a:gd fmla="*/ 27 w 568" name="T70"/>
                <a:gd fmla="*/ 205 h 606" name="T71"/>
                <a:gd fmla="*/ 169 w 568" name="T72"/>
                <a:gd fmla="*/ 339 h 606" name="T73"/>
                <a:gd fmla="*/ 21 w 568" name="T74"/>
                <a:gd fmla="*/ 211 h 606" name="T75"/>
                <a:gd fmla="*/ 169 w 568" name="T76"/>
                <a:gd fmla="*/ 360 h 606" name="T77"/>
                <a:gd fmla="*/ 27 w 568" name="T78"/>
                <a:gd fmla="*/ 494 h 606" name="T79"/>
                <a:gd fmla="*/ 21 w 568" name="T80"/>
                <a:gd fmla="*/ 360 h 606" name="T81"/>
                <a:gd fmla="*/ 190 w 568" name="T82"/>
                <a:gd fmla="*/ 339 h 606" name="T83"/>
                <a:gd fmla="*/ 190 w 568" name="T84"/>
                <a:gd fmla="*/ 205 h 606" name="T85"/>
                <a:gd fmla="*/ 332 w 568" name="T86"/>
                <a:gd fmla="*/ 339 h 606" name="T87"/>
                <a:gd fmla="*/ 342 w 568" name="T88"/>
                <a:gd fmla="*/ 139 h 606" name="T89"/>
                <a:gd fmla="*/ 361 w 568" name="T90"/>
                <a:gd fmla="*/ 157 h 606" name="T91"/>
                <a:gd fmla="*/ 324 w 568" name="T92"/>
                <a:gd fmla="*/ 157 h 606" name="T93"/>
                <a:gd fmla="*/ 180 w 568" name="T94"/>
                <a:gd fmla="*/ 139 h 606" name="T95"/>
                <a:gd fmla="*/ 198 w 568" name="T96"/>
                <a:gd fmla="*/ 157 h 606" name="T97"/>
                <a:gd fmla="*/ 161 w 568" name="T98"/>
                <a:gd fmla="*/ 157 h 60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06" w="568">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37" name="文本框 36"/>
          <p:cNvSpPr txBox="1"/>
          <p:nvPr/>
        </p:nvSpPr>
        <p:spPr>
          <a:xfrm>
            <a:off x="998567" y="1993769"/>
            <a:ext cx="4450080" cy="1188720"/>
          </a:xfrm>
          <a:prstGeom prst="rect">
            <a:avLst/>
          </a:prstGeom>
          <a:noFill/>
          <a:effectLst/>
        </p:spPr>
        <p:txBody>
          <a:bodyPr rtlCol="0" wrap="none">
            <a:spAutoFit/>
          </a:bodyPr>
          <a:lstStyle/>
          <a:p>
            <a:r>
              <a:rPr altLang="en-US" b="1" lang="zh-CN" smtClean="0" sz="2400">
                <a:solidFill>
                  <a:srgbClr val="FCDB1F"/>
                </a:solidFill>
                <a:latin charset="-122" panose="020b0503020204020204" pitchFamily="34" typeface="Microsoft YaHei"/>
                <a:ea charset="-122" panose="020b0503020204020204" pitchFamily="34" typeface="Microsoft YaHei"/>
              </a:rPr>
              <a:t>  单击此处输入标题</a:t>
            </a:r>
          </a:p>
          <a:p>
            <a:r>
              <a:rPr altLang="en-US" b="1" lang="zh-CN" smtClean="0" sz="2400">
                <a:solidFill>
                  <a:srgbClr val="FCDB1F"/>
                </a:solidFill>
                <a:latin charset="-122" panose="020b0503020204020204" pitchFamily="34" typeface="Microsoft YaHei"/>
                <a:ea charset="-122" panose="020b0503020204020204" pitchFamily="34" typeface="Microsoft YaHei"/>
              </a:rPr>
              <a:t>请在这里输入您的主要叙述内容</a:t>
            </a:r>
          </a:p>
          <a:p>
            <a:r>
              <a:rPr altLang="en-US" b="1" lang="zh-CN" smtClean="0" sz="2400">
                <a:solidFill>
                  <a:srgbClr val="FCDB1F"/>
                </a:solidFill>
                <a:latin charset="-122" panose="020b0503020204020204" pitchFamily="34" typeface="Microsoft YaHei"/>
                <a:ea charset="-122" panose="020b0503020204020204" pitchFamily="34" typeface="Microsoft YaHei"/>
              </a:rPr>
              <a:t>请在这里输入您的主要叙述内容</a:t>
            </a:r>
          </a:p>
        </p:txBody>
      </p:sp>
      <p:sp>
        <p:nvSpPr>
          <p:cNvPr id="38" name="文本框 37"/>
          <p:cNvSpPr txBox="1"/>
          <p:nvPr/>
        </p:nvSpPr>
        <p:spPr>
          <a:xfrm>
            <a:off x="1003592" y="4855333"/>
            <a:ext cx="4450080" cy="1188720"/>
          </a:xfrm>
          <a:prstGeom prst="rect">
            <a:avLst/>
          </a:prstGeom>
          <a:noFill/>
          <a:effectLst/>
        </p:spPr>
        <p:txBody>
          <a:bodyPr rtlCol="0" wrap="none">
            <a:spAutoFit/>
          </a:bodyPr>
          <a:lstStyle/>
          <a:p>
            <a:r>
              <a:rPr altLang="en-US" b="1" lang="zh-CN" smtClean="0" sz="2400">
                <a:solidFill>
                  <a:srgbClr val="FCDB1F"/>
                </a:solidFill>
                <a:latin charset="-122" panose="020b0503020204020204" pitchFamily="34" typeface="Microsoft YaHei"/>
                <a:ea charset="-122" panose="020b0503020204020204" pitchFamily="34" typeface="Microsoft YaHei"/>
              </a:rPr>
              <a:t>  单击此处输入标题</a:t>
            </a:r>
          </a:p>
          <a:p>
            <a:r>
              <a:rPr altLang="en-US" b="1" lang="zh-CN" smtClean="0" sz="2400">
                <a:solidFill>
                  <a:srgbClr val="FCDB1F"/>
                </a:solidFill>
                <a:latin charset="-122" panose="020b0503020204020204" pitchFamily="34" typeface="Microsoft YaHei"/>
                <a:ea charset="-122" panose="020b0503020204020204" pitchFamily="34" typeface="Microsoft YaHei"/>
              </a:rPr>
              <a:t>请在这里输入您的主要叙述内容</a:t>
            </a:r>
          </a:p>
          <a:p>
            <a:r>
              <a:rPr altLang="en-US" b="1" lang="zh-CN" smtClean="0" sz="2400">
                <a:solidFill>
                  <a:srgbClr val="FCDB1F"/>
                </a:solidFill>
                <a:latin charset="-122" panose="020b0503020204020204" pitchFamily="34" typeface="Microsoft YaHei"/>
                <a:ea charset="-122" panose="020b0503020204020204" pitchFamily="34" typeface="Microsoft YaHei"/>
              </a:rPr>
              <a:t>请在这里输入您的主要叙述内容</a:t>
            </a:r>
          </a:p>
        </p:txBody>
      </p:sp>
      <p:sp>
        <p:nvSpPr>
          <p:cNvPr id="39" name="文本框 38"/>
          <p:cNvSpPr txBox="1"/>
          <p:nvPr/>
        </p:nvSpPr>
        <p:spPr>
          <a:xfrm>
            <a:off x="8909933" y="1993769"/>
            <a:ext cx="4450080" cy="1188720"/>
          </a:xfrm>
          <a:prstGeom prst="rect">
            <a:avLst/>
          </a:prstGeom>
          <a:noFill/>
          <a:effectLst/>
        </p:spPr>
        <p:txBody>
          <a:bodyPr rtlCol="0" wrap="none">
            <a:spAutoFit/>
          </a:bodyPr>
          <a:lstStyle/>
          <a:p>
            <a:r>
              <a:rPr altLang="en-US" b="1" lang="zh-CN" smtClean="0" sz="2400">
                <a:solidFill>
                  <a:srgbClr val="FCDB1F"/>
                </a:solidFill>
                <a:latin charset="-122" panose="020b0503020204020204" pitchFamily="34" typeface="Microsoft YaHei"/>
                <a:ea charset="-122" panose="020b0503020204020204" pitchFamily="34" typeface="Microsoft YaHei"/>
              </a:rPr>
              <a:t>  单击此处输入标题</a:t>
            </a:r>
          </a:p>
          <a:p>
            <a:r>
              <a:rPr altLang="en-US" b="1" lang="zh-CN" smtClean="0" sz="2400">
                <a:solidFill>
                  <a:srgbClr val="FCDB1F"/>
                </a:solidFill>
                <a:latin charset="-122" panose="020b0503020204020204" pitchFamily="34" typeface="Microsoft YaHei"/>
                <a:ea charset="-122" panose="020b0503020204020204" pitchFamily="34" typeface="Microsoft YaHei"/>
              </a:rPr>
              <a:t>请在这里输入您的主要叙述内容</a:t>
            </a:r>
          </a:p>
          <a:p>
            <a:r>
              <a:rPr altLang="en-US" b="1" lang="zh-CN" smtClean="0" sz="2400">
                <a:solidFill>
                  <a:srgbClr val="FCDB1F"/>
                </a:solidFill>
                <a:latin charset="-122" panose="020b0503020204020204" pitchFamily="34" typeface="Microsoft YaHei"/>
                <a:ea charset="-122" panose="020b0503020204020204" pitchFamily="34" typeface="Microsoft YaHei"/>
              </a:rPr>
              <a:t>请在这里输入您的主要叙述内容</a:t>
            </a:r>
          </a:p>
        </p:txBody>
      </p:sp>
      <p:sp>
        <p:nvSpPr>
          <p:cNvPr id="40" name="文本框 39"/>
          <p:cNvSpPr txBox="1"/>
          <p:nvPr/>
        </p:nvSpPr>
        <p:spPr>
          <a:xfrm>
            <a:off x="8914960" y="4855333"/>
            <a:ext cx="4450080" cy="1188720"/>
          </a:xfrm>
          <a:prstGeom prst="rect">
            <a:avLst/>
          </a:prstGeom>
          <a:noFill/>
          <a:effectLst/>
        </p:spPr>
        <p:txBody>
          <a:bodyPr rtlCol="0" wrap="none">
            <a:spAutoFit/>
          </a:bodyPr>
          <a:lstStyle/>
          <a:p>
            <a:r>
              <a:rPr altLang="en-US" b="1" lang="zh-CN" smtClean="0" sz="2400">
                <a:solidFill>
                  <a:srgbClr val="FCDB1F"/>
                </a:solidFill>
                <a:latin charset="-122" panose="020b0503020204020204" pitchFamily="34" typeface="Microsoft YaHei"/>
                <a:ea charset="-122" panose="020b0503020204020204" pitchFamily="34" typeface="Microsoft YaHei"/>
              </a:rPr>
              <a:t>  单击此处输入标题</a:t>
            </a:r>
          </a:p>
          <a:p>
            <a:r>
              <a:rPr altLang="en-US" b="1" lang="zh-CN" smtClean="0" sz="2400">
                <a:solidFill>
                  <a:srgbClr val="FCDB1F"/>
                </a:solidFill>
                <a:latin charset="-122" panose="020b0503020204020204" pitchFamily="34" typeface="Microsoft YaHei"/>
                <a:ea charset="-122" panose="020b0503020204020204" pitchFamily="34" typeface="Microsoft YaHei"/>
              </a:rPr>
              <a:t>请在这里输入您的主要叙述内容</a:t>
            </a:r>
          </a:p>
          <a:p>
            <a:r>
              <a:rPr altLang="en-US" b="1" lang="zh-CN" smtClean="0" sz="2400">
                <a:solidFill>
                  <a:srgbClr val="FCDB1F"/>
                </a:solidFill>
                <a:latin charset="-122" panose="020b0503020204020204" pitchFamily="34" typeface="Microsoft YaHei"/>
                <a:ea charset="-122" panose="020b0503020204020204" pitchFamily="34" typeface="Microsoft YaHei"/>
              </a:rPr>
              <a:t>请在这里输入您的主要叙述内容</a:t>
            </a:r>
          </a:p>
        </p:txBody>
      </p:sp>
      <p:sp>
        <p:nvSpPr>
          <p:cNvPr id="28" name="文本框 27"/>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62760443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1"/>
                                        </p:tgtEl>
                                        <p:attrNameLst>
                                          <p:attrName>style.visibility</p:attrName>
                                        </p:attrNameLst>
                                      </p:cBhvr>
                                      <p:to>
                                        <p:strVal val="visible"/>
                                      </p:to>
                                    </p:set>
                                    <p:animEffect filter="randombar(horizontal)"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9"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dissolve" transition="in">
                                      <p:cBhvr>
                                        <p:cTn dur="500" id="11"/>
                                        <p:tgtEl>
                                          <p:spTgt spid="3"/>
                                        </p:tgtEl>
                                      </p:cBhvr>
                                    </p:animEffect>
                                  </p:childTnLst>
                                </p:cTn>
                              </p:par>
                              <p:par>
                                <p:cTn fill="hold" id="12" nodeType="withEffect" presetClass="entr" presetID="9" presetSubtype="0">
                                  <p:stCondLst>
                                    <p:cond delay="250"/>
                                  </p:stCondLst>
                                  <p:childTnLst>
                                    <p:set>
                                      <p:cBhvr>
                                        <p:cTn dur="1" fill="hold" id="13">
                                          <p:stCondLst>
                                            <p:cond delay="0"/>
                                          </p:stCondLst>
                                        </p:cTn>
                                        <p:tgtEl>
                                          <p:spTgt spid="4"/>
                                        </p:tgtEl>
                                        <p:attrNameLst>
                                          <p:attrName>style.visibility</p:attrName>
                                        </p:attrNameLst>
                                      </p:cBhvr>
                                      <p:to>
                                        <p:strVal val="visible"/>
                                      </p:to>
                                    </p:set>
                                    <p:animEffect filter="dissolve" transition="in">
                                      <p:cBhvr>
                                        <p:cTn dur="500" id="14"/>
                                        <p:tgtEl>
                                          <p:spTgt spid="4"/>
                                        </p:tgtEl>
                                      </p:cBhvr>
                                    </p:animEffect>
                                  </p:childTnLst>
                                </p:cTn>
                              </p:par>
                              <p:par>
                                <p:cTn fill="hold" id="15" nodeType="withEffect" presetClass="entr" presetID="9" presetSubtype="0">
                                  <p:stCondLst>
                                    <p:cond delay="500"/>
                                  </p:stCondLst>
                                  <p:childTnLst>
                                    <p:set>
                                      <p:cBhvr>
                                        <p:cTn dur="1" fill="hold" id="16">
                                          <p:stCondLst>
                                            <p:cond delay="0"/>
                                          </p:stCondLst>
                                        </p:cTn>
                                        <p:tgtEl>
                                          <p:spTgt spid="42"/>
                                        </p:tgtEl>
                                        <p:attrNameLst>
                                          <p:attrName>style.visibility</p:attrName>
                                        </p:attrNameLst>
                                      </p:cBhvr>
                                      <p:to>
                                        <p:strVal val="visible"/>
                                      </p:to>
                                    </p:set>
                                    <p:animEffect filter="dissolve" transition="in">
                                      <p:cBhvr>
                                        <p:cTn dur="500" id="17"/>
                                        <p:tgtEl>
                                          <p:spTgt spid="42"/>
                                        </p:tgtEl>
                                      </p:cBhvr>
                                    </p:animEffect>
                                  </p:childTnLst>
                                </p:cTn>
                              </p:par>
                              <p:par>
                                <p:cTn fill="hold" id="18" nodeType="withEffect" presetClass="entr" presetID="9" presetSubtype="0">
                                  <p:stCondLst>
                                    <p:cond delay="750"/>
                                  </p:stCondLst>
                                  <p:childTnLst>
                                    <p:set>
                                      <p:cBhvr>
                                        <p:cTn dur="1" fill="hold" id="19">
                                          <p:stCondLst>
                                            <p:cond delay="0"/>
                                          </p:stCondLst>
                                        </p:cTn>
                                        <p:tgtEl>
                                          <p:spTgt spid="41"/>
                                        </p:tgtEl>
                                        <p:attrNameLst>
                                          <p:attrName>style.visibility</p:attrName>
                                        </p:attrNameLst>
                                      </p:cBhvr>
                                      <p:to>
                                        <p:strVal val="visible"/>
                                      </p:to>
                                    </p:set>
                                    <p:animEffect filter="dissolve" transition="in">
                                      <p:cBhvr>
                                        <p:cTn dur="500" id="20"/>
                                        <p:tgtEl>
                                          <p:spTgt spid="41"/>
                                        </p:tgtEl>
                                      </p:cBhvr>
                                    </p:animEffect>
                                  </p:childTnLst>
                                </p:cTn>
                              </p:par>
                              <p:par>
                                <p:cTn fill="hold" id="21" nodeType="withEffect" presetClass="entr" presetID="9" presetSubtype="0">
                                  <p:stCondLst>
                                    <p:cond delay="1000"/>
                                  </p:stCondLst>
                                  <p:childTnLst>
                                    <p:set>
                                      <p:cBhvr>
                                        <p:cTn dur="1" fill="hold" id="22">
                                          <p:stCondLst>
                                            <p:cond delay="0"/>
                                          </p:stCondLst>
                                        </p:cTn>
                                        <p:tgtEl>
                                          <p:spTgt spid="43"/>
                                        </p:tgtEl>
                                        <p:attrNameLst>
                                          <p:attrName>style.visibility</p:attrName>
                                        </p:attrNameLst>
                                      </p:cBhvr>
                                      <p:to>
                                        <p:strVal val="visible"/>
                                      </p:to>
                                    </p:set>
                                    <p:animEffect filter="dissolve" transition="in">
                                      <p:cBhvr>
                                        <p:cTn dur="500" id="23"/>
                                        <p:tgtEl>
                                          <p:spTgt spid="43"/>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37"/>
                                        </p:tgtEl>
                                        <p:attrNameLst>
                                          <p:attrName>style.visibility</p:attrName>
                                        </p:attrNameLst>
                                      </p:cBhvr>
                                      <p:to>
                                        <p:strVal val="visible"/>
                                      </p:to>
                                    </p:set>
                                    <p:animEffect filter="wipe(left)" transition="in">
                                      <p:cBhvr>
                                        <p:cTn dur="500" id="27"/>
                                        <p:tgtEl>
                                          <p:spTgt spid="37"/>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39"/>
                                        </p:tgtEl>
                                        <p:attrNameLst>
                                          <p:attrName>style.visibility</p:attrName>
                                        </p:attrNameLst>
                                      </p:cBhvr>
                                      <p:to>
                                        <p:strVal val="visible"/>
                                      </p:to>
                                    </p:set>
                                    <p:animEffect filter="wipe(left)" transition="in">
                                      <p:cBhvr>
                                        <p:cTn dur="500" id="31"/>
                                        <p:tgtEl>
                                          <p:spTgt spid="39"/>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38"/>
                                        </p:tgtEl>
                                        <p:attrNameLst>
                                          <p:attrName>style.visibility</p:attrName>
                                        </p:attrNameLst>
                                      </p:cBhvr>
                                      <p:to>
                                        <p:strVal val="visible"/>
                                      </p:to>
                                    </p:set>
                                    <p:animEffect filter="wipe(left)" transition="in">
                                      <p:cBhvr>
                                        <p:cTn dur="500" id="35"/>
                                        <p:tgtEl>
                                          <p:spTgt spid="38"/>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40"/>
                                        </p:tgtEl>
                                        <p:attrNameLst>
                                          <p:attrName>style.visibility</p:attrName>
                                        </p:attrNameLst>
                                      </p:cBhvr>
                                      <p:to>
                                        <p:strVal val="visible"/>
                                      </p:to>
                                    </p:set>
                                    <p:animEffect filter="wipe(left)" transition="in">
                                      <p:cBhvr>
                                        <p:cTn dur="500" id="3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7"/>
      <p:bldP grpId="0" spid="38"/>
      <p:bldP grpId="0" spid="39"/>
      <p:bldP grpId="0" spid="4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3" name="组合 62"/>
          <p:cNvGrpSpPr/>
          <p:nvPr/>
        </p:nvGrpSpPr>
        <p:grpSpPr>
          <a:xfrm>
            <a:off x="4427198" y="3092063"/>
            <a:ext cx="1883672" cy="3271080"/>
            <a:chOff x="4427198" y="3092063"/>
            <a:chExt cx="1883672" cy="3271080"/>
          </a:xfrm>
        </p:grpSpPr>
        <p:sp>
          <p:nvSpPr>
            <p:cNvPr id="11" name="任意多边形 10"/>
            <p:cNvSpPr/>
            <p:nvPr/>
          </p:nvSpPr>
          <p:spPr>
            <a:xfrm>
              <a:off x="4427198" y="3092063"/>
              <a:ext cx="1883672" cy="1654289"/>
            </a:xfrm>
            <a:custGeom>
              <a:gdLst>
                <a:gd fmla="*/ 1012372 w 2024744" name="connsiteX0"/>
                <a:gd fmla="*/ 0 h 1778181" name="connsiteY0"/>
                <a:gd fmla="*/ 2024744 w 2024744" name="connsiteX1"/>
                <a:gd fmla="*/ 803366 h 1778181" name="connsiteY1"/>
                <a:gd fmla="*/ 1578399 w 2024744" name="connsiteX2"/>
                <a:gd fmla="*/ 1469530 h 1778181" name="connsiteY2"/>
                <a:gd fmla="*/ 1571378 w 2024744" name="connsiteX3"/>
                <a:gd fmla="*/ 1472554 h 1778181" name="connsiteY3"/>
                <a:gd fmla="*/ 1526368 w 2024744" name="connsiteX4"/>
                <a:gd fmla="*/ 1533011 h 1778181" name="connsiteY4"/>
                <a:gd fmla="*/ 1258661 w 2024744" name="connsiteX5"/>
                <a:gd fmla="*/ 1778181 h 1778181" name="connsiteY5"/>
                <a:gd fmla="*/ 1331080 w 2024744" name="connsiteX6"/>
                <a:gd fmla="*/ 1576978 h 1778181" name="connsiteY6"/>
                <a:gd fmla="*/ 1333637 w 2024744" name="connsiteX7"/>
                <a:gd fmla="*/ 1564743 h 1778181" name="connsiteY7"/>
                <a:gd fmla="*/ 1313421 w 2024744" name="connsiteX8"/>
                <a:gd fmla="*/ 1570614 h 1778181" name="connsiteY8"/>
                <a:gd fmla="*/ 1012372 w 2024744" name="connsiteX9"/>
                <a:gd fmla="*/ 1606732 h 1778181" name="connsiteY9"/>
                <a:gd fmla="*/ 0 w 2024744" name="connsiteX10"/>
                <a:gd fmla="*/ 803366 h 1778181" name="connsiteY10"/>
                <a:gd fmla="*/ 1012372 w 2024744" name="connsiteX11"/>
                <a:gd fmla="*/ 0 h 177818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778181" w="2024744">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6" name="组合 25"/>
            <p:cNvGrpSpPr/>
            <p:nvPr/>
          </p:nvGrpSpPr>
          <p:grpSpPr>
            <a:xfrm>
              <a:off x="4652603" y="4689055"/>
              <a:ext cx="835266" cy="1674088"/>
              <a:chOff x="1647825" y="4345931"/>
              <a:chExt cx="816298" cy="1636071"/>
            </a:xfrm>
            <a:solidFill>
              <a:srgbClr val="5ABCD2"/>
            </a:solidFill>
          </p:grpSpPr>
          <p:sp>
            <p:nvSpPr>
              <p:cNvPr id="27" name="椭圆 26"/>
              <p:cNvSpPr/>
              <p:nvPr/>
            </p:nvSpPr>
            <p:spPr>
              <a:xfrm>
                <a:off x="1888535" y="4345931"/>
                <a:ext cx="275698" cy="2756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任意多边形 27"/>
              <p:cNvSpPr/>
              <p:nvPr/>
            </p:nvSpPr>
            <p:spPr>
              <a:xfrm>
                <a:off x="1663381" y="4650115"/>
                <a:ext cx="771956" cy="611131"/>
              </a:xfrm>
              <a:custGeom>
                <a:gdLst>
                  <a:gd fmla="*/ 101089 w 771956" name="connsiteX0"/>
                  <a:gd fmla="*/ 592751 h 611131" name="connsiteY0"/>
                  <a:gd fmla="*/ 0 w 771956" name="connsiteX1"/>
                  <a:gd fmla="*/ 583561 h 611131" name="connsiteY1"/>
                  <a:gd fmla="*/ 133254 w 771956" name="connsiteX2"/>
                  <a:gd fmla="*/ 87304 h 611131" name="connsiteY2"/>
                  <a:gd fmla="*/ 349218 w 771956" name="connsiteX3"/>
                  <a:gd fmla="*/ 0 h 611131" name="connsiteY3"/>
                  <a:gd fmla="*/ 422738 w 771956" name="connsiteX4"/>
                  <a:gd fmla="*/ 2214 h 611131" name="connsiteY4"/>
                  <a:gd fmla="*/ 634106 w 771956" name="connsiteX5"/>
                  <a:gd fmla="*/ 68924 h 611131" name="connsiteY5"/>
                  <a:gd fmla="*/ 771956 w 771956" name="connsiteX6"/>
                  <a:gd fmla="*/ 588156 h 611131" name="connsiteY6"/>
                  <a:gd fmla="*/ 684651 w 771956" name="connsiteX7"/>
                  <a:gd fmla="*/ 611131 h 611131" name="connsiteY7"/>
                  <a:gd fmla="*/ 583562 w 771956" name="connsiteX8"/>
                  <a:gd fmla="*/ 220558 h 611131" name="connsiteY8"/>
                  <a:gd fmla="*/ 537612 w 771956" name="connsiteX9"/>
                  <a:gd fmla="*/ 238938 h 611131" name="connsiteY9"/>
                  <a:gd fmla="*/ 537612 w 771956" name="connsiteX10"/>
                  <a:gd fmla="*/ 555992 h 611131" name="connsiteY10"/>
                  <a:gd fmla="*/ 225154 w 771956" name="connsiteX11"/>
                  <a:gd fmla="*/ 555992 h 611131" name="connsiteY11"/>
                  <a:gd fmla="*/ 225154 w 771956" name="connsiteX12"/>
                  <a:gd fmla="*/ 229748 h 611131" name="connsiteY12"/>
                  <a:gd fmla="*/ 188394 w 771956" name="connsiteX13"/>
                  <a:gd fmla="*/ 234343 h 611131" name="connsiteY13"/>
                  <a:gd fmla="*/ 101089 w 771956" name="connsiteX14"/>
                  <a:gd fmla="*/ 592751 h 611131"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11131" w="771956">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任意多边形 28"/>
              <p:cNvSpPr/>
              <p:nvPr/>
            </p:nvSpPr>
            <p:spPr>
              <a:xfrm>
                <a:off x="1647825" y="5272089"/>
                <a:ext cx="107156" cy="76972"/>
              </a:xfrm>
              <a:custGeom>
                <a:gdLst>
                  <a:gd fmla="*/ 107156 w 107156" name="connsiteX0"/>
                  <a:gd fmla="*/ 23812 h 76972" name="connsiteY0"/>
                  <a:gd fmla="*/ 0 w 107156" name="connsiteX1"/>
                  <a:gd fmla="*/ 0 h 76972" name="connsiteY1"/>
                  <a:gd fmla="*/ 42863 w 107156" name="connsiteX2"/>
                  <a:gd fmla="*/ 76200 h 76972" name="connsiteY2"/>
                  <a:gd fmla="*/ 107156 w 107156" name="connsiteX3"/>
                  <a:gd fmla="*/ 23812 h 76972" name="connsiteY3"/>
                </a:gdLst>
                <a:cxnLst>
                  <a:cxn ang="0">
                    <a:pos x="connsiteX0" y="connsiteY0"/>
                  </a:cxn>
                  <a:cxn ang="0">
                    <a:pos x="connsiteX1" y="connsiteY1"/>
                  </a:cxn>
                  <a:cxn ang="0">
                    <a:pos x="connsiteX2" y="connsiteY2"/>
                  </a:cxn>
                  <a:cxn ang="0">
                    <a:pos x="connsiteX3" y="connsiteY3"/>
                  </a:cxn>
                </a:cxnLst>
                <a:rect b="b" l="l" r="r" t="t"/>
                <a:pathLst>
                  <a:path h="76972" w="107156">
                    <a:moveTo>
                      <a:pt x="107156" y="23812"/>
                    </a:moveTo>
                    <a:lnTo>
                      <a:pt x="0" y="0"/>
                    </a:lnTo>
                    <a:cubicBezTo>
                      <a:pt x="1" y="56356"/>
                      <a:pt x="16668" y="67469"/>
                      <a:pt x="42863" y="76200"/>
                    </a:cubicBezTo>
                    <a:cubicBezTo>
                      <a:pt x="73819" y="82549"/>
                      <a:pt x="95250" y="48419"/>
                      <a:pt x="107156" y="238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任意多边形 29"/>
              <p:cNvSpPr/>
              <p:nvPr/>
            </p:nvSpPr>
            <p:spPr>
              <a:xfrm flipH="1">
                <a:off x="2344848" y="5272089"/>
                <a:ext cx="107156" cy="76972"/>
              </a:xfrm>
              <a:custGeom>
                <a:gdLst>
                  <a:gd fmla="*/ 107156 w 107156" name="connsiteX0"/>
                  <a:gd fmla="*/ 23812 h 76972" name="connsiteY0"/>
                  <a:gd fmla="*/ 0 w 107156" name="connsiteX1"/>
                  <a:gd fmla="*/ 0 h 76972" name="connsiteY1"/>
                  <a:gd fmla="*/ 42863 w 107156" name="connsiteX2"/>
                  <a:gd fmla="*/ 76200 h 76972" name="connsiteY2"/>
                  <a:gd fmla="*/ 107156 w 107156" name="connsiteX3"/>
                  <a:gd fmla="*/ 23812 h 76972" name="connsiteY3"/>
                </a:gdLst>
                <a:cxnLst>
                  <a:cxn ang="0">
                    <a:pos x="connsiteX0" y="connsiteY0"/>
                  </a:cxn>
                  <a:cxn ang="0">
                    <a:pos x="connsiteX1" y="connsiteY1"/>
                  </a:cxn>
                  <a:cxn ang="0">
                    <a:pos x="connsiteX2" y="connsiteY2"/>
                  </a:cxn>
                  <a:cxn ang="0">
                    <a:pos x="connsiteX3" y="connsiteY3"/>
                  </a:cxn>
                </a:cxnLst>
                <a:rect b="b" l="l" r="r" t="t"/>
                <a:pathLst>
                  <a:path h="76972" w="107156">
                    <a:moveTo>
                      <a:pt x="107156" y="23812"/>
                    </a:moveTo>
                    <a:lnTo>
                      <a:pt x="0" y="0"/>
                    </a:lnTo>
                    <a:cubicBezTo>
                      <a:pt x="1" y="56356"/>
                      <a:pt x="16668" y="67469"/>
                      <a:pt x="42863" y="76200"/>
                    </a:cubicBezTo>
                    <a:cubicBezTo>
                      <a:pt x="73819" y="82549"/>
                      <a:pt x="95250" y="48419"/>
                      <a:pt x="107156" y="238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任意多边形 30"/>
              <p:cNvSpPr/>
              <p:nvPr/>
            </p:nvSpPr>
            <p:spPr>
              <a:xfrm>
                <a:off x="2350293" y="5366534"/>
                <a:ext cx="113830" cy="412760"/>
              </a:xfrm>
              <a:custGeom>
                <a:gdLst>
                  <a:gd fmla="*/ 34055 w 113830" name="connsiteX0"/>
                  <a:gd fmla="*/ 0 h 412760" name="connsiteY0"/>
                  <a:gd fmla="*/ 79774 w 113830" name="connsiteX1"/>
                  <a:gd fmla="*/ 0 h 412760" name="connsiteY1"/>
                  <a:gd fmla="*/ 79774 w 113830" name="connsiteX2"/>
                  <a:gd fmla="*/ 17472 h 412760" name="connsiteY2"/>
                  <a:gd fmla="*/ 94858 w 113830" name="connsiteX3"/>
                  <a:gd fmla="*/ 17472 h 412760" name="connsiteY3"/>
                  <a:gd fmla="*/ 113830 w 113830" name="connsiteX4"/>
                  <a:gd fmla="*/ 36444 h 412760" name="connsiteY4"/>
                  <a:gd fmla="*/ 113830 w 113830" name="connsiteX5"/>
                  <a:gd fmla="*/ 393788 h 412760" name="connsiteY5"/>
                  <a:gd fmla="*/ 94858 w 113830" name="connsiteX6"/>
                  <a:gd fmla="*/ 412760 h 412760" name="connsiteY6"/>
                  <a:gd fmla="*/ 18972 w 113830" name="connsiteX7"/>
                  <a:gd fmla="*/ 412760 h 412760" name="connsiteY7"/>
                  <a:gd fmla="*/ 0 w 113830" name="connsiteX8"/>
                  <a:gd fmla="*/ 393788 h 412760" name="connsiteY8"/>
                  <a:gd fmla="*/ 0 w 113830" name="connsiteX9"/>
                  <a:gd fmla="*/ 36444 h 412760" name="connsiteY9"/>
                  <a:gd fmla="*/ 18972 w 113830" name="connsiteX10"/>
                  <a:gd fmla="*/ 17472 h 412760" name="connsiteY10"/>
                  <a:gd fmla="*/ 34055 w 113830" name="connsiteX11"/>
                  <a:gd fmla="*/ 17472 h 41276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12760" w="11383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2" name="任意多边形 31"/>
              <p:cNvSpPr/>
              <p:nvPr/>
            </p:nvSpPr>
            <p:spPr>
              <a:xfrm>
                <a:off x="1900234" y="5253040"/>
                <a:ext cx="311951" cy="728962"/>
              </a:xfrm>
              <a:custGeom>
                <a:gdLst>
                  <a:gd fmla="*/ 311948 w 311951" name="connsiteX0"/>
                  <a:gd fmla="*/ 647700 h 728962" name="connsiteY0"/>
                  <a:gd fmla="*/ 311948 w 311951" name="connsiteX1"/>
                  <a:gd fmla="*/ 0 h 728962" name="connsiteY1"/>
                  <a:gd fmla="*/ 5 w 311951" name="connsiteX2"/>
                  <a:gd fmla="*/ 0 h 728962" name="connsiteY2"/>
                  <a:gd fmla="*/ 5 w 311951" name="connsiteX3"/>
                  <a:gd fmla="*/ 669131 h 728962" name="connsiteY3"/>
                  <a:gd fmla="*/ 111923 w 311951" name="connsiteX4"/>
                  <a:gd fmla="*/ 669131 h 728962" name="connsiteY4"/>
                  <a:gd fmla="*/ 111923 w 311951" name="connsiteX5"/>
                  <a:gd fmla="*/ 92868 h 728962" name="connsiteY5"/>
                  <a:gd fmla="*/ 192886 w 311951" name="connsiteX6"/>
                  <a:gd fmla="*/ 92868 h 728962" name="connsiteY6"/>
                  <a:gd fmla="*/ 192886 w 311951" name="connsiteX7"/>
                  <a:gd fmla="*/ 652462 h 728962" name="connsiteY7"/>
                  <a:gd fmla="*/ 311948 w 311951" name="connsiteX8"/>
                  <a:gd fmla="*/ 647700 h 7289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28962" w="311951">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7" name="Freeform 22"/>
            <p:cNvSpPr>
              <a:spLocks noEditPoints="1"/>
            </p:cNvSpPr>
            <p:nvPr/>
          </p:nvSpPr>
          <p:spPr bwMode="auto">
            <a:xfrm>
              <a:off x="5144917" y="3279834"/>
              <a:ext cx="441812" cy="518838"/>
            </a:xfrm>
            <a:custGeom>
              <a:gdLst>
                <a:gd fmla="*/ 90 w 641" name="T0"/>
                <a:gd fmla="*/ 424 h 748" name="T1"/>
                <a:gd fmla="*/ 158 w 641" name="T2"/>
                <a:gd fmla="*/ 424 h 748" name="T3"/>
                <a:gd fmla="*/ 205 w 641" name="T4"/>
                <a:gd fmla="*/ 408 h 748" name="T5"/>
                <a:gd fmla="*/ 291 w 641" name="T6"/>
                <a:gd fmla="*/ 588 h 748" name="T7"/>
                <a:gd fmla="*/ 312 w 641" name="T8"/>
                <a:gd fmla="*/ 475 h 748" name="T9"/>
                <a:gd fmla="*/ 297 w 641" name="T10"/>
                <a:gd fmla="*/ 468 h 748" name="T11"/>
                <a:gd fmla="*/ 298 w 641" name="T12"/>
                <a:gd fmla="*/ 452 h 748" name="T13"/>
                <a:gd fmla="*/ 360 w 641" name="T14"/>
                <a:gd fmla="*/ 452 h 748" name="T15"/>
                <a:gd fmla="*/ 360 w 641" name="T16"/>
                <a:gd fmla="*/ 468 h 748" name="T17"/>
                <a:gd fmla="*/ 346 w 641" name="T18"/>
                <a:gd fmla="*/ 475 h 748" name="T19"/>
                <a:gd fmla="*/ 365 w 641" name="T20"/>
                <a:gd fmla="*/ 583 h 748" name="T21"/>
                <a:gd fmla="*/ 439 w 641" name="T22"/>
                <a:gd fmla="*/ 415 h 748" name="T23"/>
                <a:gd fmla="*/ 482 w 641" name="T24"/>
                <a:gd fmla="*/ 420 h 748" name="T25"/>
                <a:gd fmla="*/ 545 w 641" name="T26"/>
                <a:gd fmla="*/ 420 h 748" name="T27"/>
                <a:gd fmla="*/ 632 w 641" name="T28"/>
                <a:gd fmla="*/ 691 h 748" name="T29"/>
                <a:gd fmla="*/ 544 w 641" name="T30"/>
                <a:gd fmla="*/ 722 h 748" name="T31"/>
                <a:gd fmla="*/ 532 w 641" name="T32"/>
                <a:gd fmla="*/ 681 h 748" name="T33"/>
                <a:gd fmla="*/ 504 w 641" name="T34"/>
                <a:gd fmla="*/ 729 h 748" name="T35"/>
                <a:gd fmla="*/ 123 w 641" name="T36"/>
                <a:gd fmla="*/ 731 h 748" name="T37"/>
                <a:gd fmla="*/ 94 w 641" name="T38"/>
                <a:gd fmla="*/ 681 h 748" name="T39"/>
                <a:gd fmla="*/ 81 w 641" name="T40"/>
                <a:gd fmla="*/ 724 h 748" name="T41"/>
                <a:gd fmla="*/ 0 w 641" name="T42"/>
                <a:gd fmla="*/ 691 h 748" name="T43"/>
                <a:gd fmla="*/ 90 w 641" name="T44"/>
                <a:gd fmla="*/ 424 h 748" name="T45"/>
                <a:gd fmla="*/ 185 w 641" name="T46"/>
                <a:gd fmla="*/ 289 h 748" name="T47"/>
                <a:gd fmla="*/ 185 w 641" name="T48"/>
                <a:gd fmla="*/ 289 h 748" name="T49"/>
                <a:gd fmla="*/ 163 w 641" name="T50"/>
                <a:gd fmla="*/ 264 h 748" name="T51"/>
                <a:gd fmla="*/ 155 w 641" name="T52"/>
                <a:gd fmla="*/ 214 h 748" name="T53"/>
                <a:gd fmla="*/ 155 w 641" name="T54"/>
                <a:gd fmla="*/ 207 h 748" name="T55"/>
                <a:gd fmla="*/ 160 w 641" name="T56"/>
                <a:gd fmla="*/ 204 h 748" name="T57"/>
                <a:gd fmla="*/ 164 w 641" name="T58"/>
                <a:gd fmla="*/ 202 h 748" name="T59"/>
                <a:gd fmla="*/ 199 w 641" name="T60"/>
                <a:gd fmla="*/ 47 h 748" name="T61"/>
                <a:gd fmla="*/ 423 w 641" name="T62"/>
                <a:gd fmla="*/ 43 h 748" name="T63"/>
                <a:gd fmla="*/ 466 w 641" name="T64"/>
                <a:gd fmla="*/ 200 h 748" name="T65"/>
                <a:gd fmla="*/ 472 w 641" name="T66"/>
                <a:gd fmla="*/ 204 h 748" name="T67"/>
                <a:gd fmla="*/ 478 w 641" name="T68"/>
                <a:gd fmla="*/ 207 h 748" name="T69"/>
                <a:gd fmla="*/ 478 w 641" name="T70"/>
                <a:gd fmla="*/ 214 h 748" name="T71"/>
                <a:gd fmla="*/ 471 w 641" name="T72"/>
                <a:gd fmla="*/ 263 h 748" name="T73"/>
                <a:gd fmla="*/ 449 w 641" name="T74"/>
                <a:gd fmla="*/ 288 h 748" name="T75"/>
                <a:gd fmla="*/ 328 w 641" name="T76"/>
                <a:gd fmla="*/ 397 h 748" name="T77"/>
                <a:gd fmla="*/ 299 w 641" name="T78"/>
                <a:gd fmla="*/ 395 h 748" name="T79"/>
                <a:gd fmla="*/ 185 w 641" name="T80"/>
                <a:gd fmla="*/ 289 h 74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48" w="641">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3" name="文本框 52"/>
            <p:cNvSpPr txBox="1"/>
            <p:nvPr/>
          </p:nvSpPr>
          <p:spPr>
            <a:xfrm>
              <a:off x="4673816" y="3855249"/>
              <a:ext cx="1402080" cy="457200"/>
            </a:xfrm>
            <a:prstGeom prst="rect">
              <a:avLst/>
            </a:prstGeom>
            <a:noFill/>
          </p:spPr>
          <p:txBody>
            <a:bodyPr rtlCol="0" wrap="none">
              <a:spAutoFit/>
            </a:bodyPr>
            <a:lstStyle/>
            <a:p>
              <a:r>
                <a:rPr altLang="en-US" b="1" lang="zh-CN" smtClean="0" sz="2400">
                  <a:solidFill>
                    <a:srgbClr val="FFFFFF"/>
                  </a:solidFill>
                  <a:latin charset="-122" panose="02010509060101010101" pitchFamily="49" typeface="幼圆"/>
                  <a:ea charset="-122" panose="02010509060101010101" pitchFamily="49" typeface="幼圆"/>
                </a:rPr>
                <a:t>您的标题</a:t>
              </a:r>
            </a:p>
          </p:txBody>
        </p:sp>
      </p:grpSp>
      <p:grpSp>
        <p:nvGrpSpPr>
          <p:cNvPr id="4" name="组合 3"/>
          <p:cNvGrpSpPr/>
          <p:nvPr/>
        </p:nvGrpSpPr>
        <p:grpSpPr>
          <a:xfrm>
            <a:off x="739870" y="2676669"/>
            <a:ext cx="2171198" cy="3725210"/>
            <a:chOff x="739870" y="2676669"/>
            <a:chExt cx="2171198" cy="3725210"/>
          </a:xfrm>
        </p:grpSpPr>
        <p:sp>
          <p:nvSpPr>
            <p:cNvPr id="8" name="任意多边形 7"/>
            <p:cNvSpPr/>
            <p:nvPr/>
          </p:nvSpPr>
          <p:spPr>
            <a:xfrm>
              <a:off x="739870" y="2676669"/>
              <a:ext cx="2171198" cy="1906801"/>
            </a:xfrm>
            <a:custGeom>
              <a:gdLst>
                <a:gd fmla="*/ 1012372 w 2024744" name="connsiteX0"/>
                <a:gd fmla="*/ 0 h 1778181" name="connsiteY0"/>
                <a:gd fmla="*/ 2024744 w 2024744" name="connsiteX1"/>
                <a:gd fmla="*/ 803366 h 1778181" name="connsiteY1"/>
                <a:gd fmla="*/ 1578399 w 2024744" name="connsiteX2"/>
                <a:gd fmla="*/ 1469530 h 1778181" name="connsiteY2"/>
                <a:gd fmla="*/ 1571378 w 2024744" name="connsiteX3"/>
                <a:gd fmla="*/ 1472554 h 1778181" name="connsiteY3"/>
                <a:gd fmla="*/ 1526368 w 2024744" name="connsiteX4"/>
                <a:gd fmla="*/ 1533011 h 1778181" name="connsiteY4"/>
                <a:gd fmla="*/ 1258661 w 2024744" name="connsiteX5"/>
                <a:gd fmla="*/ 1778181 h 1778181" name="connsiteY5"/>
                <a:gd fmla="*/ 1331080 w 2024744" name="connsiteX6"/>
                <a:gd fmla="*/ 1576978 h 1778181" name="connsiteY6"/>
                <a:gd fmla="*/ 1333637 w 2024744" name="connsiteX7"/>
                <a:gd fmla="*/ 1564743 h 1778181" name="connsiteY7"/>
                <a:gd fmla="*/ 1313421 w 2024744" name="connsiteX8"/>
                <a:gd fmla="*/ 1570614 h 1778181" name="connsiteY8"/>
                <a:gd fmla="*/ 1012372 w 2024744" name="connsiteX9"/>
                <a:gd fmla="*/ 1606732 h 1778181" name="connsiteY9"/>
                <a:gd fmla="*/ 0 w 2024744" name="connsiteX10"/>
                <a:gd fmla="*/ 803366 h 1778181" name="connsiteY10"/>
                <a:gd fmla="*/ 1012372 w 2024744" name="connsiteX11"/>
                <a:gd fmla="*/ 0 h 177818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778181" w="2024744">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2" name="组合 11"/>
            <p:cNvGrpSpPr/>
            <p:nvPr/>
          </p:nvGrpSpPr>
          <p:grpSpPr>
            <a:xfrm>
              <a:off x="1456308" y="4647468"/>
              <a:ext cx="875343" cy="1754411"/>
              <a:chOff x="1647825" y="4345931"/>
              <a:chExt cx="816298" cy="1636071"/>
            </a:xfrm>
            <a:solidFill>
              <a:srgbClr val="5ABCD2"/>
            </a:solidFill>
          </p:grpSpPr>
          <p:sp>
            <p:nvSpPr>
              <p:cNvPr id="13" name="椭圆 12"/>
              <p:cNvSpPr/>
              <p:nvPr/>
            </p:nvSpPr>
            <p:spPr>
              <a:xfrm>
                <a:off x="1888535" y="4345931"/>
                <a:ext cx="275698" cy="2756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任意多边形 13"/>
              <p:cNvSpPr/>
              <p:nvPr/>
            </p:nvSpPr>
            <p:spPr>
              <a:xfrm>
                <a:off x="1663381" y="4650115"/>
                <a:ext cx="771956" cy="611131"/>
              </a:xfrm>
              <a:custGeom>
                <a:gdLst>
                  <a:gd fmla="*/ 101089 w 771956" name="connsiteX0"/>
                  <a:gd fmla="*/ 592751 h 611131" name="connsiteY0"/>
                  <a:gd fmla="*/ 0 w 771956" name="connsiteX1"/>
                  <a:gd fmla="*/ 583561 h 611131" name="connsiteY1"/>
                  <a:gd fmla="*/ 133254 w 771956" name="connsiteX2"/>
                  <a:gd fmla="*/ 87304 h 611131" name="connsiteY2"/>
                  <a:gd fmla="*/ 349218 w 771956" name="connsiteX3"/>
                  <a:gd fmla="*/ 0 h 611131" name="connsiteY3"/>
                  <a:gd fmla="*/ 422738 w 771956" name="connsiteX4"/>
                  <a:gd fmla="*/ 2214 h 611131" name="connsiteY4"/>
                  <a:gd fmla="*/ 634106 w 771956" name="connsiteX5"/>
                  <a:gd fmla="*/ 68924 h 611131" name="connsiteY5"/>
                  <a:gd fmla="*/ 771956 w 771956" name="connsiteX6"/>
                  <a:gd fmla="*/ 588156 h 611131" name="connsiteY6"/>
                  <a:gd fmla="*/ 684651 w 771956" name="connsiteX7"/>
                  <a:gd fmla="*/ 611131 h 611131" name="connsiteY7"/>
                  <a:gd fmla="*/ 583562 w 771956" name="connsiteX8"/>
                  <a:gd fmla="*/ 220558 h 611131" name="connsiteY8"/>
                  <a:gd fmla="*/ 537612 w 771956" name="connsiteX9"/>
                  <a:gd fmla="*/ 238938 h 611131" name="connsiteY9"/>
                  <a:gd fmla="*/ 537612 w 771956" name="connsiteX10"/>
                  <a:gd fmla="*/ 555992 h 611131" name="connsiteY10"/>
                  <a:gd fmla="*/ 225154 w 771956" name="connsiteX11"/>
                  <a:gd fmla="*/ 555992 h 611131" name="connsiteY11"/>
                  <a:gd fmla="*/ 225154 w 771956" name="connsiteX12"/>
                  <a:gd fmla="*/ 229748 h 611131" name="connsiteY12"/>
                  <a:gd fmla="*/ 188394 w 771956" name="connsiteX13"/>
                  <a:gd fmla="*/ 234343 h 611131" name="connsiteY13"/>
                  <a:gd fmla="*/ 101089 w 771956" name="connsiteX14"/>
                  <a:gd fmla="*/ 592751 h 611131"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11131" w="771956">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任意多边形 14"/>
              <p:cNvSpPr/>
              <p:nvPr/>
            </p:nvSpPr>
            <p:spPr>
              <a:xfrm>
                <a:off x="1647825" y="5272089"/>
                <a:ext cx="107156" cy="76972"/>
              </a:xfrm>
              <a:custGeom>
                <a:gdLst>
                  <a:gd fmla="*/ 107156 w 107156" name="connsiteX0"/>
                  <a:gd fmla="*/ 23812 h 76972" name="connsiteY0"/>
                  <a:gd fmla="*/ 0 w 107156" name="connsiteX1"/>
                  <a:gd fmla="*/ 0 h 76972" name="connsiteY1"/>
                  <a:gd fmla="*/ 42863 w 107156" name="connsiteX2"/>
                  <a:gd fmla="*/ 76200 h 76972" name="connsiteY2"/>
                  <a:gd fmla="*/ 107156 w 107156" name="connsiteX3"/>
                  <a:gd fmla="*/ 23812 h 76972" name="connsiteY3"/>
                </a:gdLst>
                <a:cxnLst>
                  <a:cxn ang="0">
                    <a:pos x="connsiteX0" y="connsiteY0"/>
                  </a:cxn>
                  <a:cxn ang="0">
                    <a:pos x="connsiteX1" y="connsiteY1"/>
                  </a:cxn>
                  <a:cxn ang="0">
                    <a:pos x="connsiteX2" y="connsiteY2"/>
                  </a:cxn>
                  <a:cxn ang="0">
                    <a:pos x="connsiteX3" y="connsiteY3"/>
                  </a:cxn>
                </a:cxnLst>
                <a:rect b="b" l="l" r="r" t="t"/>
                <a:pathLst>
                  <a:path h="76972" w="107156">
                    <a:moveTo>
                      <a:pt x="107156" y="23812"/>
                    </a:moveTo>
                    <a:lnTo>
                      <a:pt x="0" y="0"/>
                    </a:lnTo>
                    <a:cubicBezTo>
                      <a:pt x="1" y="56356"/>
                      <a:pt x="16668" y="67469"/>
                      <a:pt x="42863" y="76200"/>
                    </a:cubicBezTo>
                    <a:cubicBezTo>
                      <a:pt x="73819" y="82549"/>
                      <a:pt x="95250" y="48419"/>
                      <a:pt x="107156" y="238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任意多边形 15"/>
              <p:cNvSpPr/>
              <p:nvPr/>
            </p:nvSpPr>
            <p:spPr>
              <a:xfrm flipH="1">
                <a:off x="2344848" y="5272089"/>
                <a:ext cx="107156" cy="76972"/>
              </a:xfrm>
              <a:custGeom>
                <a:gdLst>
                  <a:gd fmla="*/ 107156 w 107156" name="connsiteX0"/>
                  <a:gd fmla="*/ 23812 h 76972" name="connsiteY0"/>
                  <a:gd fmla="*/ 0 w 107156" name="connsiteX1"/>
                  <a:gd fmla="*/ 0 h 76972" name="connsiteY1"/>
                  <a:gd fmla="*/ 42863 w 107156" name="connsiteX2"/>
                  <a:gd fmla="*/ 76200 h 76972" name="connsiteY2"/>
                  <a:gd fmla="*/ 107156 w 107156" name="connsiteX3"/>
                  <a:gd fmla="*/ 23812 h 76972" name="connsiteY3"/>
                </a:gdLst>
                <a:cxnLst>
                  <a:cxn ang="0">
                    <a:pos x="connsiteX0" y="connsiteY0"/>
                  </a:cxn>
                  <a:cxn ang="0">
                    <a:pos x="connsiteX1" y="connsiteY1"/>
                  </a:cxn>
                  <a:cxn ang="0">
                    <a:pos x="connsiteX2" y="connsiteY2"/>
                  </a:cxn>
                  <a:cxn ang="0">
                    <a:pos x="connsiteX3" y="connsiteY3"/>
                  </a:cxn>
                </a:cxnLst>
                <a:rect b="b" l="l" r="r" t="t"/>
                <a:pathLst>
                  <a:path h="76972" w="107156">
                    <a:moveTo>
                      <a:pt x="107156" y="23812"/>
                    </a:moveTo>
                    <a:lnTo>
                      <a:pt x="0" y="0"/>
                    </a:lnTo>
                    <a:cubicBezTo>
                      <a:pt x="1" y="56356"/>
                      <a:pt x="16668" y="67469"/>
                      <a:pt x="42863" y="76200"/>
                    </a:cubicBezTo>
                    <a:cubicBezTo>
                      <a:pt x="73819" y="82549"/>
                      <a:pt x="95250" y="48419"/>
                      <a:pt x="107156" y="238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任意多边形 16"/>
              <p:cNvSpPr/>
              <p:nvPr/>
            </p:nvSpPr>
            <p:spPr>
              <a:xfrm>
                <a:off x="2350293" y="5366534"/>
                <a:ext cx="113830" cy="412760"/>
              </a:xfrm>
              <a:custGeom>
                <a:gdLst>
                  <a:gd fmla="*/ 34055 w 113830" name="connsiteX0"/>
                  <a:gd fmla="*/ 0 h 412760" name="connsiteY0"/>
                  <a:gd fmla="*/ 79774 w 113830" name="connsiteX1"/>
                  <a:gd fmla="*/ 0 h 412760" name="connsiteY1"/>
                  <a:gd fmla="*/ 79774 w 113830" name="connsiteX2"/>
                  <a:gd fmla="*/ 17472 h 412760" name="connsiteY2"/>
                  <a:gd fmla="*/ 94858 w 113830" name="connsiteX3"/>
                  <a:gd fmla="*/ 17472 h 412760" name="connsiteY3"/>
                  <a:gd fmla="*/ 113830 w 113830" name="connsiteX4"/>
                  <a:gd fmla="*/ 36444 h 412760" name="connsiteY4"/>
                  <a:gd fmla="*/ 113830 w 113830" name="connsiteX5"/>
                  <a:gd fmla="*/ 393788 h 412760" name="connsiteY5"/>
                  <a:gd fmla="*/ 94858 w 113830" name="connsiteX6"/>
                  <a:gd fmla="*/ 412760 h 412760" name="connsiteY6"/>
                  <a:gd fmla="*/ 18972 w 113830" name="connsiteX7"/>
                  <a:gd fmla="*/ 412760 h 412760" name="connsiteY7"/>
                  <a:gd fmla="*/ 0 w 113830" name="connsiteX8"/>
                  <a:gd fmla="*/ 393788 h 412760" name="connsiteY8"/>
                  <a:gd fmla="*/ 0 w 113830" name="connsiteX9"/>
                  <a:gd fmla="*/ 36444 h 412760" name="connsiteY9"/>
                  <a:gd fmla="*/ 18972 w 113830" name="connsiteX10"/>
                  <a:gd fmla="*/ 17472 h 412760" name="connsiteY10"/>
                  <a:gd fmla="*/ 34055 w 113830" name="connsiteX11"/>
                  <a:gd fmla="*/ 17472 h 41276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12760" w="11383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8" name="任意多边形 17"/>
              <p:cNvSpPr/>
              <p:nvPr/>
            </p:nvSpPr>
            <p:spPr>
              <a:xfrm>
                <a:off x="1900234" y="5253040"/>
                <a:ext cx="311951" cy="728962"/>
              </a:xfrm>
              <a:custGeom>
                <a:gdLst>
                  <a:gd fmla="*/ 311948 w 311951" name="connsiteX0"/>
                  <a:gd fmla="*/ 647700 h 728962" name="connsiteY0"/>
                  <a:gd fmla="*/ 311948 w 311951" name="connsiteX1"/>
                  <a:gd fmla="*/ 0 h 728962" name="connsiteY1"/>
                  <a:gd fmla="*/ 5 w 311951" name="connsiteX2"/>
                  <a:gd fmla="*/ 0 h 728962" name="connsiteY2"/>
                  <a:gd fmla="*/ 5 w 311951" name="connsiteX3"/>
                  <a:gd fmla="*/ 669131 h 728962" name="connsiteY3"/>
                  <a:gd fmla="*/ 111923 w 311951" name="connsiteX4"/>
                  <a:gd fmla="*/ 669131 h 728962" name="connsiteY4"/>
                  <a:gd fmla="*/ 111923 w 311951" name="connsiteX5"/>
                  <a:gd fmla="*/ 92868 h 728962" name="connsiteY5"/>
                  <a:gd fmla="*/ 192886 w 311951" name="connsiteX6"/>
                  <a:gd fmla="*/ 92868 h 728962" name="connsiteY6"/>
                  <a:gd fmla="*/ 192886 w 311951" name="connsiteX7"/>
                  <a:gd fmla="*/ 652462 h 728962" name="connsiteY7"/>
                  <a:gd fmla="*/ 311948 w 311951" name="connsiteX8"/>
                  <a:gd fmla="*/ 647700 h 7289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28962" w="311951">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9" name="Freeform 33"/>
            <p:cNvSpPr>
              <a:spLocks noEditPoints="1"/>
            </p:cNvSpPr>
            <p:nvPr/>
          </p:nvSpPr>
          <p:spPr bwMode="auto">
            <a:xfrm>
              <a:off x="1472989" y="2861978"/>
              <a:ext cx="529919" cy="497683"/>
            </a:xfrm>
            <a:custGeom>
              <a:gdLst>
                <a:gd fmla="*/ 21 w 643" name="T0"/>
                <a:gd fmla="*/ 477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5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1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4" name="文本框 53"/>
            <p:cNvSpPr txBox="1"/>
            <p:nvPr/>
          </p:nvSpPr>
          <p:spPr>
            <a:xfrm>
              <a:off x="1015882" y="3624416"/>
              <a:ext cx="1402080" cy="457200"/>
            </a:xfrm>
            <a:prstGeom prst="rect">
              <a:avLst/>
            </a:prstGeom>
            <a:noFill/>
          </p:spPr>
          <p:txBody>
            <a:bodyPr rtlCol="0" wrap="none">
              <a:spAutoFit/>
            </a:bodyPr>
            <a:lstStyle/>
            <a:p>
              <a:r>
                <a:rPr altLang="en-US" b="1" lang="zh-CN" smtClean="0" sz="2400">
                  <a:solidFill>
                    <a:srgbClr val="FFFFFF"/>
                  </a:solidFill>
                  <a:latin charset="-122" panose="02010509060101010101" pitchFamily="49" typeface="幼圆"/>
                  <a:ea charset="-122" panose="02010509060101010101" pitchFamily="49" typeface="幼圆"/>
                </a:rPr>
                <a:t>您的标题</a:t>
              </a:r>
            </a:p>
          </p:txBody>
        </p:sp>
      </p:grpSp>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grpSp>
        <p:nvGrpSpPr>
          <p:cNvPr id="3" name="组合 2"/>
          <p:cNvGrpSpPr/>
          <p:nvPr/>
        </p:nvGrpSpPr>
        <p:grpSpPr>
          <a:xfrm>
            <a:off x="2234687" y="1851368"/>
            <a:ext cx="2868176" cy="4797274"/>
            <a:chOff x="2234687" y="1851368"/>
            <a:chExt cx="2868176" cy="4797274"/>
          </a:xfrm>
        </p:grpSpPr>
        <p:sp>
          <p:nvSpPr>
            <p:cNvPr id="10" name="任意多边形 9"/>
            <p:cNvSpPr/>
            <p:nvPr/>
          </p:nvSpPr>
          <p:spPr>
            <a:xfrm flipH="1">
              <a:off x="2234687" y="1851368"/>
              <a:ext cx="2868176" cy="2518905"/>
            </a:xfrm>
            <a:custGeom>
              <a:gdLst>
                <a:gd fmla="*/ 1012372 w 2024744" name="connsiteX0"/>
                <a:gd fmla="*/ 0 h 1778181" name="connsiteY0"/>
                <a:gd fmla="*/ 2024744 w 2024744" name="connsiteX1"/>
                <a:gd fmla="*/ 803366 h 1778181" name="connsiteY1"/>
                <a:gd fmla="*/ 1578399 w 2024744" name="connsiteX2"/>
                <a:gd fmla="*/ 1469530 h 1778181" name="connsiteY2"/>
                <a:gd fmla="*/ 1571378 w 2024744" name="connsiteX3"/>
                <a:gd fmla="*/ 1472554 h 1778181" name="connsiteY3"/>
                <a:gd fmla="*/ 1526368 w 2024744" name="connsiteX4"/>
                <a:gd fmla="*/ 1533011 h 1778181" name="connsiteY4"/>
                <a:gd fmla="*/ 1258661 w 2024744" name="connsiteX5"/>
                <a:gd fmla="*/ 1778181 h 1778181" name="connsiteY5"/>
                <a:gd fmla="*/ 1331080 w 2024744" name="connsiteX6"/>
                <a:gd fmla="*/ 1576978 h 1778181" name="connsiteY6"/>
                <a:gd fmla="*/ 1333637 w 2024744" name="connsiteX7"/>
                <a:gd fmla="*/ 1564743 h 1778181" name="connsiteY7"/>
                <a:gd fmla="*/ 1313421 w 2024744" name="connsiteX8"/>
                <a:gd fmla="*/ 1570614 h 1778181" name="connsiteY8"/>
                <a:gd fmla="*/ 1012372 w 2024744" name="connsiteX9"/>
                <a:gd fmla="*/ 1606732 h 1778181" name="connsiteY9"/>
                <a:gd fmla="*/ 0 w 2024744" name="connsiteX10"/>
                <a:gd fmla="*/ 803366 h 1778181" name="connsiteY10"/>
                <a:gd fmla="*/ 1012372 w 2024744" name="connsiteX11"/>
                <a:gd fmla="*/ 0 h 177818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778181" w="2024744">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9" name="组合 18"/>
            <p:cNvGrpSpPr/>
            <p:nvPr/>
          </p:nvGrpSpPr>
          <p:grpSpPr>
            <a:xfrm>
              <a:off x="3061007" y="4574617"/>
              <a:ext cx="1034810" cy="2074025"/>
              <a:chOff x="1647825" y="4345931"/>
              <a:chExt cx="816298" cy="1636071"/>
            </a:xfrm>
            <a:solidFill>
              <a:srgbClr val="247CAE"/>
            </a:solidFill>
          </p:grpSpPr>
          <p:sp>
            <p:nvSpPr>
              <p:cNvPr id="20" name="椭圆 19"/>
              <p:cNvSpPr/>
              <p:nvPr/>
            </p:nvSpPr>
            <p:spPr>
              <a:xfrm>
                <a:off x="1888535" y="4345931"/>
                <a:ext cx="275698" cy="2756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1" name="任意多边形 20"/>
              <p:cNvSpPr/>
              <p:nvPr/>
            </p:nvSpPr>
            <p:spPr>
              <a:xfrm>
                <a:off x="1663381" y="4650115"/>
                <a:ext cx="771956" cy="611131"/>
              </a:xfrm>
              <a:custGeom>
                <a:gdLst>
                  <a:gd fmla="*/ 101089 w 771956" name="connsiteX0"/>
                  <a:gd fmla="*/ 592751 h 611131" name="connsiteY0"/>
                  <a:gd fmla="*/ 0 w 771956" name="connsiteX1"/>
                  <a:gd fmla="*/ 583561 h 611131" name="connsiteY1"/>
                  <a:gd fmla="*/ 133254 w 771956" name="connsiteX2"/>
                  <a:gd fmla="*/ 87304 h 611131" name="connsiteY2"/>
                  <a:gd fmla="*/ 349218 w 771956" name="connsiteX3"/>
                  <a:gd fmla="*/ 0 h 611131" name="connsiteY3"/>
                  <a:gd fmla="*/ 422738 w 771956" name="connsiteX4"/>
                  <a:gd fmla="*/ 2214 h 611131" name="connsiteY4"/>
                  <a:gd fmla="*/ 634106 w 771956" name="connsiteX5"/>
                  <a:gd fmla="*/ 68924 h 611131" name="connsiteY5"/>
                  <a:gd fmla="*/ 771956 w 771956" name="connsiteX6"/>
                  <a:gd fmla="*/ 588156 h 611131" name="connsiteY6"/>
                  <a:gd fmla="*/ 684651 w 771956" name="connsiteX7"/>
                  <a:gd fmla="*/ 611131 h 611131" name="connsiteY7"/>
                  <a:gd fmla="*/ 583562 w 771956" name="connsiteX8"/>
                  <a:gd fmla="*/ 220558 h 611131" name="connsiteY8"/>
                  <a:gd fmla="*/ 537612 w 771956" name="connsiteX9"/>
                  <a:gd fmla="*/ 238938 h 611131" name="connsiteY9"/>
                  <a:gd fmla="*/ 537612 w 771956" name="connsiteX10"/>
                  <a:gd fmla="*/ 555992 h 611131" name="connsiteY10"/>
                  <a:gd fmla="*/ 225154 w 771956" name="connsiteX11"/>
                  <a:gd fmla="*/ 555992 h 611131" name="connsiteY11"/>
                  <a:gd fmla="*/ 225154 w 771956" name="connsiteX12"/>
                  <a:gd fmla="*/ 229748 h 611131" name="connsiteY12"/>
                  <a:gd fmla="*/ 188394 w 771956" name="connsiteX13"/>
                  <a:gd fmla="*/ 234343 h 611131" name="connsiteY13"/>
                  <a:gd fmla="*/ 101089 w 771956" name="connsiteX14"/>
                  <a:gd fmla="*/ 592751 h 611131"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11131" w="771956">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2" name="任意多边形 21"/>
              <p:cNvSpPr/>
              <p:nvPr/>
            </p:nvSpPr>
            <p:spPr>
              <a:xfrm>
                <a:off x="1647825" y="5272089"/>
                <a:ext cx="107156" cy="76972"/>
              </a:xfrm>
              <a:custGeom>
                <a:gdLst>
                  <a:gd fmla="*/ 107156 w 107156" name="connsiteX0"/>
                  <a:gd fmla="*/ 23812 h 76972" name="connsiteY0"/>
                  <a:gd fmla="*/ 0 w 107156" name="connsiteX1"/>
                  <a:gd fmla="*/ 0 h 76972" name="connsiteY1"/>
                  <a:gd fmla="*/ 42863 w 107156" name="connsiteX2"/>
                  <a:gd fmla="*/ 76200 h 76972" name="connsiteY2"/>
                  <a:gd fmla="*/ 107156 w 107156" name="connsiteX3"/>
                  <a:gd fmla="*/ 23812 h 76972" name="connsiteY3"/>
                </a:gdLst>
                <a:cxnLst>
                  <a:cxn ang="0">
                    <a:pos x="connsiteX0" y="connsiteY0"/>
                  </a:cxn>
                  <a:cxn ang="0">
                    <a:pos x="connsiteX1" y="connsiteY1"/>
                  </a:cxn>
                  <a:cxn ang="0">
                    <a:pos x="connsiteX2" y="connsiteY2"/>
                  </a:cxn>
                  <a:cxn ang="0">
                    <a:pos x="connsiteX3" y="connsiteY3"/>
                  </a:cxn>
                </a:cxnLst>
                <a:rect b="b" l="l" r="r" t="t"/>
                <a:pathLst>
                  <a:path h="76972" w="107156">
                    <a:moveTo>
                      <a:pt x="107156" y="23812"/>
                    </a:moveTo>
                    <a:lnTo>
                      <a:pt x="0" y="0"/>
                    </a:lnTo>
                    <a:cubicBezTo>
                      <a:pt x="1" y="56356"/>
                      <a:pt x="16668" y="67469"/>
                      <a:pt x="42863" y="76200"/>
                    </a:cubicBezTo>
                    <a:cubicBezTo>
                      <a:pt x="73819" y="82549"/>
                      <a:pt x="95250" y="48419"/>
                      <a:pt x="107156" y="238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3" name="任意多边形 22"/>
              <p:cNvSpPr/>
              <p:nvPr/>
            </p:nvSpPr>
            <p:spPr>
              <a:xfrm flipH="1">
                <a:off x="2344848" y="5272089"/>
                <a:ext cx="107156" cy="76972"/>
              </a:xfrm>
              <a:custGeom>
                <a:gdLst>
                  <a:gd fmla="*/ 107156 w 107156" name="connsiteX0"/>
                  <a:gd fmla="*/ 23812 h 76972" name="connsiteY0"/>
                  <a:gd fmla="*/ 0 w 107156" name="connsiteX1"/>
                  <a:gd fmla="*/ 0 h 76972" name="connsiteY1"/>
                  <a:gd fmla="*/ 42863 w 107156" name="connsiteX2"/>
                  <a:gd fmla="*/ 76200 h 76972" name="connsiteY2"/>
                  <a:gd fmla="*/ 107156 w 107156" name="connsiteX3"/>
                  <a:gd fmla="*/ 23812 h 76972" name="connsiteY3"/>
                </a:gdLst>
                <a:cxnLst>
                  <a:cxn ang="0">
                    <a:pos x="connsiteX0" y="connsiteY0"/>
                  </a:cxn>
                  <a:cxn ang="0">
                    <a:pos x="connsiteX1" y="connsiteY1"/>
                  </a:cxn>
                  <a:cxn ang="0">
                    <a:pos x="connsiteX2" y="connsiteY2"/>
                  </a:cxn>
                  <a:cxn ang="0">
                    <a:pos x="connsiteX3" y="connsiteY3"/>
                  </a:cxn>
                </a:cxnLst>
                <a:rect b="b" l="l" r="r" t="t"/>
                <a:pathLst>
                  <a:path h="76972" w="107156">
                    <a:moveTo>
                      <a:pt x="107156" y="23812"/>
                    </a:moveTo>
                    <a:lnTo>
                      <a:pt x="0" y="0"/>
                    </a:lnTo>
                    <a:cubicBezTo>
                      <a:pt x="1" y="56356"/>
                      <a:pt x="16668" y="67469"/>
                      <a:pt x="42863" y="76200"/>
                    </a:cubicBezTo>
                    <a:cubicBezTo>
                      <a:pt x="73819" y="82549"/>
                      <a:pt x="95250" y="48419"/>
                      <a:pt x="107156" y="238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任意多边形 23"/>
              <p:cNvSpPr/>
              <p:nvPr/>
            </p:nvSpPr>
            <p:spPr>
              <a:xfrm>
                <a:off x="2350293" y="5366534"/>
                <a:ext cx="113830" cy="412760"/>
              </a:xfrm>
              <a:custGeom>
                <a:gdLst>
                  <a:gd fmla="*/ 34055 w 113830" name="connsiteX0"/>
                  <a:gd fmla="*/ 0 h 412760" name="connsiteY0"/>
                  <a:gd fmla="*/ 79774 w 113830" name="connsiteX1"/>
                  <a:gd fmla="*/ 0 h 412760" name="connsiteY1"/>
                  <a:gd fmla="*/ 79774 w 113830" name="connsiteX2"/>
                  <a:gd fmla="*/ 17472 h 412760" name="connsiteY2"/>
                  <a:gd fmla="*/ 94858 w 113830" name="connsiteX3"/>
                  <a:gd fmla="*/ 17472 h 412760" name="connsiteY3"/>
                  <a:gd fmla="*/ 113830 w 113830" name="connsiteX4"/>
                  <a:gd fmla="*/ 36444 h 412760" name="connsiteY4"/>
                  <a:gd fmla="*/ 113830 w 113830" name="connsiteX5"/>
                  <a:gd fmla="*/ 393788 h 412760" name="connsiteY5"/>
                  <a:gd fmla="*/ 94858 w 113830" name="connsiteX6"/>
                  <a:gd fmla="*/ 412760 h 412760" name="connsiteY6"/>
                  <a:gd fmla="*/ 18972 w 113830" name="connsiteX7"/>
                  <a:gd fmla="*/ 412760 h 412760" name="connsiteY7"/>
                  <a:gd fmla="*/ 0 w 113830" name="connsiteX8"/>
                  <a:gd fmla="*/ 393788 h 412760" name="connsiteY8"/>
                  <a:gd fmla="*/ 0 w 113830" name="connsiteX9"/>
                  <a:gd fmla="*/ 36444 h 412760" name="connsiteY9"/>
                  <a:gd fmla="*/ 18972 w 113830" name="connsiteX10"/>
                  <a:gd fmla="*/ 17472 h 412760" name="connsiteY10"/>
                  <a:gd fmla="*/ 34055 w 113830" name="connsiteX11"/>
                  <a:gd fmla="*/ 17472 h 41276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12760" w="11383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5" name="任意多边形 24"/>
              <p:cNvSpPr/>
              <p:nvPr/>
            </p:nvSpPr>
            <p:spPr>
              <a:xfrm>
                <a:off x="1900234" y="5253040"/>
                <a:ext cx="311951" cy="728962"/>
              </a:xfrm>
              <a:custGeom>
                <a:gdLst>
                  <a:gd fmla="*/ 311948 w 311951" name="connsiteX0"/>
                  <a:gd fmla="*/ 647700 h 728962" name="connsiteY0"/>
                  <a:gd fmla="*/ 311948 w 311951" name="connsiteX1"/>
                  <a:gd fmla="*/ 0 h 728962" name="connsiteY1"/>
                  <a:gd fmla="*/ 5 w 311951" name="connsiteX2"/>
                  <a:gd fmla="*/ 0 h 728962" name="connsiteY2"/>
                  <a:gd fmla="*/ 5 w 311951" name="connsiteX3"/>
                  <a:gd fmla="*/ 669131 h 728962" name="connsiteY3"/>
                  <a:gd fmla="*/ 111923 w 311951" name="connsiteX4"/>
                  <a:gd fmla="*/ 669131 h 728962" name="connsiteY4"/>
                  <a:gd fmla="*/ 111923 w 311951" name="connsiteX5"/>
                  <a:gd fmla="*/ 92868 h 728962" name="connsiteY5"/>
                  <a:gd fmla="*/ 192886 w 311951" name="connsiteX6"/>
                  <a:gd fmla="*/ 92868 h 728962" name="connsiteY6"/>
                  <a:gd fmla="*/ 192886 w 311951" name="connsiteX7"/>
                  <a:gd fmla="*/ 652462 h 728962" name="connsiteY7"/>
                  <a:gd fmla="*/ 311948 w 311951" name="connsiteX8"/>
                  <a:gd fmla="*/ 647700 h 7289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728962" w="311951">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8" name="Freeform 14"/>
            <p:cNvSpPr>
              <a:spLocks noEditPoints="1"/>
            </p:cNvSpPr>
            <p:nvPr/>
          </p:nvSpPr>
          <p:spPr bwMode="auto">
            <a:xfrm>
              <a:off x="3372767" y="2178986"/>
              <a:ext cx="499696" cy="497683"/>
            </a:xfrm>
            <a:custGeom>
              <a:gdLst>
                <a:gd fmla="*/ 359 w 605" name="T0"/>
                <a:gd fmla="*/ 39 h 602" name="T1"/>
                <a:gd fmla="*/ 462 w 605" name="T2"/>
                <a:gd fmla="*/ 85 h 602" name="T3"/>
                <a:gd fmla="*/ 537 w 605" name="T4"/>
                <a:gd fmla="*/ 168 h 602" name="T5"/>
                <a:gd fmla="*/ 572 w 605" name="T6"/>
                <a:gd fmla="*/ 275 h 602" name="T7"/>
                <a:gd fmla="*/ 560 w 605" name="T8"/>
                <a:gd fmla="*/ 387 h 602" name="T9"/>
                <a:gd fmla="*/ 504 w 605" name="T10"/>
                <a:gd fmla="*/ 484 h 602" name="T11"/>
                <a:gd fmla="*/ 413 w 605" name="T12"/>
                <a:gd fmla="*/ 551 h 602" name="T13"/>
                <a:gd fmla="*/ 303 w 605" name="T14"/>
                <a:gd fmla="*/ 574 h 602" name="T15"/>
                <a:gd fmla="*/ 193 w 605" name="T16"/>
                <a:gd fmla="*/ 551 h 602" name="T17"/>
                <a:gd fmla="*/ 102 w 605" name="T18"/>
                <a:gd fmla="*/ 484 h 602" name="T19"/>
                <a:gd fmla="*/ 46 w 605" name="T20"/>
                <a:gd fmla="*/ 387 h 602" name="T21"/>
                <a:gd fmla="*/ 34 w 605" name="T22"/>
                <a:gd fmla="*/ 275 h 602" name="T23"/>
                <a:gd fmla="*/ 69 w 605" name="T24"/>
                <a:gd fmla="*/ 168 h 602" name="T25"/>
                <a:gd fmla="*/ 144 w 605" name="T26"/>
                <a:gd fmla="*/ 85 h 602" name="T27"/>
                <a:gd fmla="*/ 247 w 605" name="T28"/>
                <a:gd fmla="*/ 39 h 602" name="T29"/>
                <a:gd fmla="*/ 359 w 605" name="T30"/>
                <a:gd fmla="*/ 39 h 602" name="T31"/>
                <a:gd fmla="*/ 376 w 605" name="T32"/>
                <a:gd fmla="*/ 379 h 602" name="T33"/>
                <a:gd fmla="*/ 376 w 605" name="T34"/>
                <a:gd fmla="*/ 379 h 602" name="T35"/>
                <a:gd fmla="*/ 412 w 605" name="T36"/>
                <a:gd fmla="*/ 419 h 602" name="T37"/>
                <a:gd fmla="*/ 397 w 605" name="T38"/>
                <a:gd fmla="*/ 332 h 602" name="T39"/>
                <a:gd fmla="*/ 376 w 605" name="T40"/>
                <a:gd fmla="*/ 379 h 602" name="T41"/>
                <a:gd fmla="*/ 186 w 605" name="T42"/>
                <a:gd fmla="*/ 222 h 602" name="T43"/>
                <a:gd fmla="*/ 186 w 605" name="T44"/>
                <a:gd fmla="*/ 222 h 602" name="T45"/>
                <a:gd fmla="*/ 221 w 605" name="T46"/>
                <a:gd fmla="*/ 261 h 602" name="T47"/>
                <a:gd fmla="*/ 207 w 605" name="T48"/>
                <a:gd fmla="*/ 175 h 602" name="T49"/>
                <a:gd fmla="*/ 186 w 605" name="T50"/>
                <a:gd fmla="*/ 222 h 602" name="T51"/>
                <a:gd fmla="*/ 141 w 605" name="T52"/>
                <a:gd fmla="*/ 222 h 602" name="T53"/>
                <a:gd fmla="*/ 141 w 605" name="T54"/>
                <a:gd fmla="*/ 222 h 602" name="T55"/>
                <a:gd fmla="*/ 256 w 605" name="T56"/>
                <a:gd fmla="*/ 162 h 602" name="T57"/>
                <a:gd fmla="*/ 208 w 605" name="T58"/>
                <a:gd fmla="*/ 301 h 602" name="T59"/>
                <a:gd fmla="*/ 141 w 605" name="T60"/>
                <a:gd fmla="*/ 222 h 602" name="T61"/>
                <a:gd fmla="*/ 244 w 605" name="T62"/>
                <a:gd fmla="*/ 460 h 602" name="T63"/>
                <a:gd fmla="*/ 244 w 605" name="T64"/>
                <a:gd fmla="*/ 460 h 602" name="T65"/>
                <a:gd fmla="*/ 201 w 605" name="T66"/>
                <a:gd fmla="*/ 460 h 602" name="T67"/>
                <a:gd fmla="*/ 362 w 605" name="T68"/>
                <a:gd fmla="*/ 141 h 602" name="T69"/>
                <a:gd fmla="*/ 404 w 605" name="T70"/>
                <a:gd fmla="*/ 141 h 602" name="T71"/>
                <a:gd fmla="*/ 244 w 605" name="T72"/>
                <a:gd fmla="*/ 460 h 602" name="T73"/>
                <a:gd fmla="*/ 331 w 605" name="T74"/>
                <a:gd fmla="*/ 379 h 602" name="T75"/>
                <a:gd fmla="*/ 331 w 605" name="T76"/>
                <a:gd fmla="*/ 379 h 602" name="T77"/>
                <a:gd fmla="*/ 446 w 605" name="T78"/>
                <a:gd fmla="*/ 319 h 602" name="T79"/>
                <a:gd fmla="*/ 398 w 605" name="T80"/>
                <a:gd fmla="*/ 459 h 602" name="T81"/>
                <a:gd fmla="*/ 331 w 605" name="T82"/>
                <a:gd fmla="*/ 379 h 6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2" w="605">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sp>
          <p:nvSpPr>
            <p:cNvPr id="52" name="文本框 51"/>
            <p:cNvSpPr txBox="1"/>
            <p:nvPr/>
          </p:nvSpPr>
          <p:spPr>
            <a:xfrm>
              <a:off x="2706338" y="2877792"/>
              <a:ext cx="1808480" cy="579120"/>
            </a:xfrm>
            <a:prstGeom prst="rect">
              <a:avLst/>
            </a:prstGeom>
            <a:noFill/>
          </p:spPr>
          <p:txBody>
            <a:bodyPr rtlCol="0" wrap="none">
              <a:spAutoFit/>
            </a:bodyPr>
            <a:lstStyle/>
            <a:p>
              <a:r>
                <a:rPr altLang="en-US" b="1" lang="zh-CN" smtClean="0" sz="3200">
                  <a:solidFill>
                    <a:srgbClr val="FFFFFF"/>
                  </a:solidFill>
                  <a:latin charset="-122" panose="02010509060101010101" pitchFamily="49" typeface="幼圆"/>
                  <a:ea charset="-122" panose="02010509060101010101" pitchFamily="49" typeface="幼圆"/>
                </a:rPr>
                <a:t>您的标题</a:t>
              </a:r>
            </a:p>
          </p:txBody>
        </p:sp>
      </p:grpSp>
      <p:sp>
        <p:nvSpPr>
          <p:cNvPr id="55" name="矩形 54"/>
          <p:cNvSpPr/>
          <p:nvPr/>
        </p:nvSpPr>
        <p:spPr>
          <a:xfrm>
            <a:off x="7506745" y="2380156"/>
            <a:ext cx="341391" cy="34139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6" name="矩形 55"/>
          <p:cNvSpPr/>
          <p:nvPr/>
        </p:nvSpPr>
        <p:spPr>
          <a:xfrm>
            <a:off x="7506745" y="3765852"/>
            <a:ext cx="341391" cy="34139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7" name="矩形 56"/>
          <p:cNvSpPr/>
          <p:nvPr/>
        </p:nvSpPr>
        <p:spPr>
          <a:xfrm>
            <a:off x="7536422" y="5245126"/>
            <a:ext cx="341391" cy="34139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8" name="矩形 47"/>
          <p:cNvSpPr>
            <a:spLocks noChangeArrowheads="1"/>
          </p:cNvSpPr>
          <p:nvPr/>
        </p:nvSpPr>
        <p:spPr bwMode="auto">
          <a:xfrm>
            <a:off x="8180253" y="2164233"/>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59" name="矩形 47"/>
          <p:cNvSpPr>
            <a:spLocks noChangeArrowheads="1"/>
          </p:cNvSpPr>
          <p:nvPr/>
        </p:nvSpPr>
        <p:spPr bwMode="auto">
          <a:xfrm>
            <a:off x="8180252" y="5000307"/>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5ABCD2"/>
                </a:solidFill>
              </a:rPr>
              <a:t>单击此处输入标题</a:t>
            </a:r>
          </a:p>
          <a:p>
            <a:pPr>
              <a:buNone/>
            </a:pPr>
            <a:r>
              <a:rPr altLang="en-US" lang="zh-CN" sz="2000">
                <a:solidFill>
                  <a:srgbClr val="5ABCD2"/>
                </a:solidFill>
              </a:rPr>
              <a:t>请在这里输入您的主要叙述内容</a:t>
            </a:r>
          </a:p>
          <a:p>
            <a:pPr>
              <a:buNone/>
            </a:pPr>
            <a:r>
              <a:rPr altLang="en-US" lang="zh-CN" sz="2000">
                <a:solidFill>
                  <a:srgbClr val="5ABCD2"/>
                </a:solidFill>
              </a:rPr>
              <a:t>请在这里输入您的主要叙述内容</a:t>
            </a:r>
          </a:p>
        </p:txBody>
      </p:sp>
      <p:sp>
        <p:nvSpPr>
          <p:cNvPr id="60" name="矩形 47"/>
          <p:cNvSpPr>
            <a:spLocks noChangeArrowheads="1"/>
          </p:cNvSpPr>
          <p:nvPr/>
        </p:nvSpPr>
        <p:spPr bwMode="auto">
          <a:xfrm>
            <a:off x="8180252" y="3535481"/>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247CAE"/>
                </a:solidFill>
              </a:rPr>
              <a:t>单击此处输入标题</a:t>
            </a:r>
          </a:p>
          <a:p>
            <a:pPr>
              <a:buNone/>
            </a:pPr>
            <a:r>
              <a:rPr altLang="en-US" lang="zh-CN" sz="2000">
                <a:solidFill>
                  <a:srgbClr val="247CAE"/>
                </a:solidFill>
              </a:rPr>
              <a:t>请在这里输入您的主要叙述内容</a:t>
            </a:r>
          </a:p>
          <a:p>
            <a:pPr>
              <a:buNone/>
            </a:pPr>
            <a:r>
              <a:rPr altLang="en-US" lang="zh-CN" sz="2000">
                <a:solidFill>
                  <a:srgbClr val="247CAE"/>
                </a:solidFill>
              </a:rPr>
              <a:t>请在这里输入您的主要叙述内容</a:t>
            </a:r>
          </a:p>
        </p:txBody>
      </p:sp>
      <p:sp>
        <p:nvSpPr>
          <p:cNvPr id="61" name="矩形 60"/>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文本框 49"/>
          <p:cNvSpPr txBox="1"/>
          <p:nvPr/>
        </p:nvSpPr>
        <p:spPr>
          <a:xfrm>
            <a:off x="4914520" y="179390"/>
            <a:ext cx="2418080" cy="762000"/>
          </a:xfrm>
          <a:prstGeom prst="rect">
            <a:avLst/>
          </a:prstGeom>
          <a:noFill/>
        </p:spPr>
        <p:txBody>
          <a:bodyPr rtlCol="0" wrap="none">
            <a:spAutoFit/>
          </a:bodyPr>
          <a:lstStyle/>
          <a:p>
            <a:r>
              <a:rPr altLang="en-US" lang="zh-CN" smtClean="0" sz="4400">
                <a:gradFill>
                  <a:gsLst>
                    <a:gs pos="0">
                      <a:srgbClr val="E2D9EF"/>
                    </a:gs>
                    <a:gs pos="100000">
                      <a:srgbClr val="8960A2"/>
                    </a:gs>
                  </a:gsLst>
                  <a:lin ang="5400000" scaled="1"/>
                </a:gradFill>
                <a:latin charset="-122" panose="020b0503020204020204" pitchFamily="34" typeface="微软雅黑"/>
                <a:ea charset="-122" panose="020b0503020204020204" pitchFamily="34" typeface="微软雅黑"/>
              </a:rPr>
              <a:t>添加标题</a:t>
            </a:r>
          </a:p>
        </p:txBody>
      </p:sp>
    </p:spTree>
    <p:extLst>
      <p:ext uri="{BB962C8B-B14F-4D97-AF65-F5344CB8AC3E}">
        <p14:creationId val="330549956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63"/>
                                        </p:tgtEl>
                                        <p:attrNameLst>
                                          <p:attrName>style.visibility</p:attrName>
                                        </p:attrNameLst>
                                      </p:cBhvr>
                                      <p:to>
                                        <p:strVal val="visible"/>
                                      </p:to>
                                    </p:set>
                                    <p:animEffect filter="fade" transition="in">
                                      <p:cBhvr>
                                        <p:cTn dur="1000" id="17"/>
                                        <p:tgtEl>
                                          <p:spTgt spid="63"/>
                                        </p:tgtEl>
                                      </p:cBhvr>
                                    </p:animEffect>
                                    <p:anim calcmode="lin" valueType="num">
                                      <p:cBhvr>
                                        <p:cTn dur="1000" fill="hold" id="18"/>
                                        <p:tgtEl>
                                          <p:spTgt spid="63"/>
                                        </p:tgtEl>
                                        <p:attrNameLst>
                                          <p:attrName>ppt_x</p:attrName>
                                        </p:attrNameLst>
                                      </p:cBhvr>
                                      <p:tavLst>
                                        <p:tav tm="0">
                                          <p:val>
                                            <p:strVal val="#ppt_x"/>
                                          </p:val>
                                        </p:tav>
                                        <p:tav tm="100000">
                                          <p:val>
                                            <p:strVal val="#ppt_x"/>
                                          </p:val>
                                        </p:tav>
                                      </p:tavLst>
                                    </p:anim>
                                    <p:anim calcmode="lin" valueType="num">
                                      <p:cBhvr>
                                        <p:cTn dur="1000" fill="hold" id="19"/>
                                        <p:tgtEl>
                                          <p:spTgt spid="63"/>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55"/>
                                        </p:tgtEl>
                                        <p:attrNameLst>
                                          <p:attrName>style.visibility</p:attrName>
                                        </p:attrNameLst>
                                      </p:cBhvr>
                                      <p:to>
                                        <p:strVal val="visible"/>
                                      </p:to>
                                    </p:set>
                                    <p:animEffect filter="fade" transition="in">
                                      <p:cBhvr>
                                        <p:cTn dur="500" id="23"/>
                                        <p:tgtEl>
                                          <p:spTgt spid="55"/>
                                        </p:tgtEl>
                                      </p:cBhvr>
                                    </p:animEffect>
                                  </p:childTnLst>
                                </p:cTn>
                              </p:par>
                              <p:par>
                                <p:cTn fill="hold" grpId="0" id="24" nodeType="withEffect" presetClass="entr" presetID="10" presetSubtype="0">
                                  <p:stCondLst>
                                    <p:cond delay="250"/>
                                  </p:stCondLst>
                                  <p:childTnLst>
                                    <p:set>
                                      <p:cBhvr>
                                        <p:cTn dur="1" fill="hold" id="25">
                                          <p:stCondLst>
                                            <p:cond delay="0"/>
                                          </p:stCondLst>
                                        </p:cTn>
                                        <p:tgtEl>
                                          <p:spTgt spid="56"/>
                                        </p:tgtEl>
                                        <p:attrNameLst>
                                          <p:attrName>style.visibility</p:attrName>
                                        </p:attrNameLst>
                                      </p:cBhvr>
                                      <p:to>
                                        <p:strVal val="visible"/>
                                      </p:to>
                                    </p:set>
                                    <p:animEffect filter="fade" transition="in">
                                      <p:cBhvr>
                                        <p:cTn dur="500" id="26"/>
                                        <p:tgtEl>
                                          <p:spTgt spid="56"/>
                                        </p:tgtEl>
                                      </p:cBhvr>
                                    </p:animEffect>
                                  </p:childTnLst>
                                </p:cTn>
                              </p:par>
                              <p:par>
                                <p:cTn fill="hold" grpId="0" id="27" nodeType="withEffect" presetClass="entr" presetID="10" presetSubtype="0">
                                  <p:stCondLst>
                                    <p:cond delay="500"/>
                                  </p:stCondLst>
                                  <p:childTnLst>
                                    <p:set>
                                      <p:cBhvr>
                                        <p:cTn dur="1" fill="hold" id="28">
                                          <p:stCondLst>
                                            <p:cond delay="0"/>
                                          </p:stCondLst>
                                        </p:cTn>
                                        <p:tgtEl>
                                          <p:spTgt spid="57"/>
                                        </p:tgtEl>
                                        <p:attrNameLst>
                                          <p:attrName>style.visibility</p:attrName>
                                        </p:attrNameLst>
                                      </p:cBhvr>
                                      <p:to>
                                        <p:strVal val="visible"/>
                                      </p:to>
                                    </p:set>
                                    <p:animEffect filter="fade" transition="in">
                                      <p:cBhvr>
                                        <p:cTn dur="500" id="29"/>
                                        <p:tgtEl>
                                          <p:spTgt spid="57"/>
                                        </p:tgtEl>
                                      </p:cBhvr>
                                    </p:animEffect>
                                  </p:childTnLst>
                                </p:cTn>
                              </p:par>
                            </p:childTnLst>
                          </p:cTn>
                        </p:par>
                        <p:par>
                          <p:cTn fill="hold" id="30" nodeType="afterGroup">
                            <p:stCondLst>
                              <p:cond delay="2500"/>
                            </p:stCondLst>
                            <p:childTnLst>
                              <p:par>
                                <p:cTn fill="hold" grpId="0" id="31" nodeType="afterEffect" presetClass="entr" presetID="22" presetSubtype="8">
                                  <p:stCondLst>
                                    <p:cond delay="0"/>
                                  </p:stCondLst>
                                  <p:childTnLst>
                                    <p:set>
                                      <p:cBhvr>
                                        <p:cTn dur="1" fill="hold" id="32">
                                          <p:stCondLst>
                                            <p:cond delay="0"/>
                                          </p:stCondLst>
                                        </p:cTn>
                                        <p:tgtEl>
                                          <p:spTgt spid="58"/>
                                        </p:tgtEl>
                                        <p:attrNameLst>
                                          <p:attrName>style.visibility</p:attrName>
                                        </p:attrNameLst>
                                      </p:cBhvr>
                                      <p:to>
                                        <p:strVal val="visible"/>
                                      </p:to>
                                    </p:set>
                                    <p:animEffect filter="wipe(left)" transition="in">
                                      <p:cBhvr>
                                        <p:cTn dur="500" id="33"/>
                                        <p:tgtEl>
                                          <p:spTgt spid="58"/>
                                        </p:tgtEl>
                                      </p:cBhvr>
                                    </p:animEffect>
                                  </p:childTnLst>
                                </p:cTn>
                              </p:par>
                              <p:par>
                                <p:cTn fill="hold" grpId="0" id="34" nodeType="withEffect" presetClass="entr" presetID="22" presetSubtype="8">
                                  <p:stCondLst>
                                    <p:cond delay="250"/>
                                  </p:stCondLst>
                                  <p:childTnLst>
                                    <p:set>
                                      <p:cBhvr>
                                        <p:cTn dur="1" fill="hold" id="35">
                                          <p:stCondLst>
                                            <p:cond delay="0"/>
                                          </p:stCondLst>
                                        </p:cTn>
                                        <p:tgtEl>
                                          <p:spTgt spid="60"/>
                                        </p:tgtEl>
                                        <p:attrNameLst>
                                          <p:attrName>style.visibility</p:attrName>
                                        </p:attrNameLst>
                                      </p:cBhvr>
                                      <p:to>
                                        <p:strVal val="visible"/>
                                      </p:to>
                                    </p:set>
                                    <p:animEffect filter="wipe(left)" transition="in">
                                      <p:cBhvr>
                                        <p:cTn dur="500" id="36"/>
                                        <p:tgtEl>
                                          <p:spTgt spid="60"/>
                                        </p:tgtEl>
                                      </p:cBhvr>
                                    </p:animEffect>
                                  </p:childTnLst>
                                </p:cTn>
                              </p:par>
                              <p:par>
                                <p:cTn fill="hold" grpId="0" id="37" nodeType="withEffect" presetClass="entr" presetID="22" presetSubtype="8">
                                  <p:stCondLst>
                                    <p:cond delay="500"/>
                                  </p:stCondLst>
                                  <p:childTnLst>
                                    <p:set>
                                      <p:cBhvr>
                                        <p:cTn dur="1" fill="hold" id="38">
                                          <p:stCondLst>
                                            <p:cond delay="0"/>
                                          </p:stCondLst>
                                        </p:cTn>
                                        <p:tgtEl>
                                          <p:spTgt spid="59"/>
                                        </p:tgtEl>
                                        <p:attrNameLst>
                                          <p:attrName>style.visibility</p:attrName>
                                        </p:attrNameLst>
                                      </p:cBhvr>
                                      <p:to>
                                        <p:strVal val="visible"/>
                                      </p:to>
                                    </p:set>
                                    <p:animEffect filter="wipe(left)" transition="in">
                                      <p:cBhvr>
                                        <p:cTn dur="500" id="39"/>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59"/>
      <p:bldP grpId="0" spid="6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rcRect b="81506"/>
          <a:stretch>
            <a:fillRect/>
          </a:stretch>
        </p:blipFill>
        <p:spPr>
          <a:xfrm>
            <a:off x="0" y="0"/>
            <a:ext cx="12192000" cy="1268361"/>
          </a:xfrm>
          <a:prstGeom prst="rect">
            <a:avLst/>
          </a:prstGeom>
        </p:spPr>
      </p:pic>
      <p:pic>
        <p:nvPicPr>
          <p:cNvPr id="6" name="图片 5"/>
          <p:cNvPicPr>
            <a:picLocks noChangeAspect="1"/>
          </p:cNvPicPr>
          <p:nvPr/>
        </p:nvPicPr>
        <p:blipFill>
          <a:blip r:embed="rId4">
            <a:extLst>
              <a:ext uri="{28A0092B-C50C-407E-A947-70E740481C1C}">
                <a14:useLocalDpi val="0"/>
              </a:ext>
            </a:extLst>
          </a:blip>
          <a:srcRect r="74947" t="53759"/>
          <a:stretch>
            <a:fillRect/>
          </a:stretch>
        </p:blipFill>
        <p:spPr>
          <a:xfrm flipV="1">
            <a:off x="899651" y="-561662"/>
            <a:ext cx="1961536" cy="2036499"/>
          </a:xfrm>
          <a:prstGeom prst="rect">
            <a:avLst/>
          </a:prstGeom>
        </p:spPr>
      </p:pic>
      <p:pic>
        <p:nvPicPr>
          <p:cNvPr id="7" name="图片 6"/>
          <p:cNvPicPr>
            <a:picLocks noChangeAspect="1"/>
          </p:cNvPicPr>
          <p:nvPr/>
        </p:nvPicPr>
        <p:blipFill>
          <a:blip r:embed="rId5">
            <a:extLst>
              <a:ext uri="{28A0092B-C50C-407E-A947-70E740481C1C}">
                <a14:useLocalDpi val="0"/>
              </a:ext>
            </a:extLst>
          </a:blip>
          <a:srcRect b="14141" l="65758" r="15697" t="55960"/>
          <a:stretch>
            <a:fillRect/>
          </a:stretch>
        </p:blipFill>
        <p:spPr>
          <a:xfrm>
            <a:off x="9851041" y="-85979"/>
            <a:ext cx="1488976" cy="1440317"/>
          </a:xfrm>
          <a:prstGeom prst="rect">
            <a:avLst/>
          </a:prstGeom>
        </p:spPr>
      </p:pic>
      <p:sp>
        <p:nvSpPr>
          <p:cNvPr id="8" name="矩形 7"/>
          <p:cNvSpPr/>
          <p:nvPr/>
        </p:nvSpPr>
        <p:spPr>
          <a:xfrm>
            <a:off x="2455605" y="-1460702"/>
            <a:ext cx="870155" cy="117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325760" y="-1460703"/>
            <a:ext cx="870155" cy="117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矩形 95"/>
          <p:cNvSpPr/>
          <p:nvPr/>
        </p:nvSpPr>
        <p:spPr>
          <a:xfrm>
            <a:off x="7533861" y="1982824"/>
            <a:ext cx="4658139" cy="442992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08" name="组合 107"/>
          <p:cNvGrpSpPr/>
          <p:nvPr/>
        </p:nvGrpSpPr>
        <p:grpSpPr>
          <a:xfrm>
            <a:off x="0" y="1975649"/>
            <a:ext cx="7533861" cy="1325768"/>
            <a:chOff x="0" y="1975649"/>
            <a:chExt cx="7533861" cy="1325768"/>
          </a:xfrm>
        </p:grpSpPr>
        <p:grpSp>
          <p:nvGrpSpPr>
            <p:cNvPr id="2" name="组合 1"/>
            <p:cNvGrpSpPr/>
            <p:nvPr/>
          </p:nvGrpSpPr>
          <p:grpSpPr>
            <a:xfrm>
              <a:off x="0" y="1975649"/>
              <a:ext cx="7533861" cy="1325768"/>
              <a:chOff x="0" y="1975649"/>
              <a:chExt cx="7533861" cy="1325768"/>
            </a:xfrm>
          </p:grpSpPr>
          <p:sp>
            <p:nvSpPr>
              <p:cNvPr id="56" name="矩形 55"/>
              <p:cNvSpPr/>
              <p:nvPr/>
            </p:nvSpPr>
            <p:spPr>
              <a:xfrm>
                <a:off x="0" y="2372027"/>
                <a:ext cx="5613162" cy="914400"/>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0" name="矩形 59"/>
              <p:cNvSpPr/>
              <p:nvPr/>
            </p:nvSpPr>
            <p:spPr>
              <a:xfrm>
                <a:off x="6046304" y="1975649"/>
                <a:ext cx="1487557" cy="1109871"/>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4" name="平行四边形 20"/>
              <p:cNvSpPr/>
              <p:nvPr/>
            </p:nvSpPr>
            <p:spPr>
              <a:xfrm flipH="1" rot="16200000">
                <a:off x="5170436" y="2425550"/>
                <a:ext cx="1318593" cy="433142"/>
              </a:xfrm>
              <a:custGeom>
                <a:gdLst>
                  <a:gd fmla="*/ 0 w 1338472" name="connsiteX0"/>
                  <a:gd fmla="*/ 433142 h 433142" name="connsiteY0"/>
                  <a:gd fmla="*/ 406460 w 1338472" name="connsiteX1"/>
                  <a:gd fmla="*/ 0 h 433142" name="connsiteY1"/>
                  <a:gd fmla="*/ 1338472 w 1338472" name="connsiteX2"/>
                  <a:gd fmla="*/ 0 h 433142" name="connsiteY2"/>
                  <a:gd fmla="*/ 1120856 w 1338472" name="connsiteX3"/>
                  <a:gd fmla="*/ 433142 h 433142" name="connsiteY3"/>
                  <a:gd fmla="*/ 0 w 1338472" name="connsiteX4"/>
                  <a:gd fmla="*/ 433142 h 4331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3142" w="1338472">
                    <a:moveTo>
                      <a:pt x="0" y="433142"/>
                    </a:moveTo>
                    <a:lnTo>
                      <a:pt x="406460" y="0"/>
                    </a:lnTo>
                    <a:lnTo>
                      <a:pt x="1338472" y="0"/>
                    </a:lnTo>
                    <a:lnTo>
                      <a:pt x="1120856" y="433142"/>
                    </a:lnTo>
                    <a:lnTo>
                      <a:pt x="0" y="433142"/>
                    </a:lnTo>
                    <a:close/>
                  </a:path>
                </a:pathLst>
              </a:custGeom>
              <a:solidFill>
                <a:srgbClr val="1F6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1" name="Freeform 26"/>
              <p:cNvSpPr>
                <a:spLocks noEditPoints="1"/>
              </p:cNvSpPr>
              <p:nvPr/>
            </p:nvSpPr>
            <p:spPr bwMode="auto">
              <a:xfrm>
                <a:off x="6579160" y="2325074"/>
                <a:ext cx="445322" cy="467870"/>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92" name="矩形 91"/>
            <p:cNvSpPr/>
            <p:nvPr/>
          </p:nvSpPr>
          <p:spPr>
            <a:xfrm>
              <a:off x="203340" y="2510706"/>
              <a:ext cx="890516" cy="640080"/>
            </a:xfrm>
            <a:prstGeom prst="rect">
              <a:avLst/>
            </a:prstGeom>
          </p:spPr>
          <p:txBody>
            <a:bodyPr wrap="square">
              <a:spAutoFit/>
            </a:bodyPr>
            <a:lstStyle/>
            <a:p>
              <a:pPr algn="ctr"/>
              <a:r>
                <a:rPr altLang="zh-CN" lang="en-US" sz="3600">
                  <a:solidFill>
                    <a:prstClr val="white"/>
                  </a:solidFill>
                  <a:latin charset="0" panose="020b0706040902060204" pitchFamily="34" typeface="Haettenschweiler"/>
                  <a:ea charset="-122" panose="020b0503020204020204" pitchFamily="34" typeface="微软雅黑"/>
                </a:rPr>
                <a:t>01</a:t>
              </a:r>
            </a:p>
          </p:txBody>
        </p:sp>
        <p:sp>
          <p:nvSpPr>
            <p:cNvPr id="103" name="TextBox 4"/>
            <p:cNvSpPr txBox="1"/>
            <p:nvPr/>
          </p:nvSpPr>
          <p:spPr>
            <a:xfrm>
              <a:off x="1297196" y="2559009"/>
              <a:ext cx="3905032" cy="609600"/>
            </a:xfrm>
            <a:prstGeom prst="rect">
              <a:avLst/>
            </a:prstGeom>
            <a:noFill/>
          </p:spPr>
          <p:txBody>
            <a:bodyPr bIns="0" lIns="0" rIns="0" rtlCol="0" tIns="0" wrap="square">
              <a:spAutoFit/>
            </a:bodyPr>
            <a:lstStyle/>
            <a:p>
              <a:r>
                <a:rPr altLang="en-US" lang="zh-CN" sz="2000">
                  <a:solidFill>
                    <a:srgbClr val="FEFEFE"/>
                  </a:solidFill>
                  <a:latin charset="-122" panose="020b0503020204020204" pitchFamily="34" typeface="微软雅黑"/>
                  <a:ea charset="-122" panose="020b0503020204020204" pitchFamily="34" typeface="微软雅黑"/>
                </a:rPr>
                <a:t>请在这里输入您的主要叙述内容请在这里输入您的主要叙述内容</a:t>
              </a:r>
            </a:p>
          </p:txBody>
        </p:sp>
      </p:grpSp>
      <p:grpSp>
        <p:nvGrpSpPr>
          <p:cNvPr id="109" name="组合 108"/>
          <p:cNvGrpSpPr/>
          <p:nvPr/>
        </p:nvGrpSpPr>
        <p:grpSpPr>
          <a:xfrm>
            <a:off x="0" y="3069920"/>
            <a:ext cx="7533861" cy="1131570"/>
            <a:chOff x="0" y="3069920"/>
            <a:chExt cx="7533861" cy="1131570"/>
          </a:xfrm>
        </p:grpSpPr>
        <p:grpSp>
          <p:nvGrpSpPr>
            <p:cNvPr id="3" name="组合 2"/>
            <p:cNvGrpSpPr/>
            <p:nvPr/>
          </p:nvGrpSpPr>
          <p:grpSpPr>
            <a:xfrm>
              <a:off x="0" y="3069920"/>
              <a:ext cx="7533861" cy="1131570"/>
              <a:chOff x="0" y="3069920"/>
              <a:chExt cx="7533861" cy="1131570"/>
            </a:xfrm>
          </p:grpSpPr>
          <p:sp>
            <p:nvSpPr>
              <p:cNvPr id="55" name="任意多边形 54"/>
              <p:cNvSpPr/>
              <p:nvPr/>
            </p:nvSpPr>
            <p:spPr>
              <a:xfrm>
                <a:off x="5611235" y="3069920"/>
                <a:ext cx="458095" cy="1131570"/>
              </a:xfrm>
              <a:custGeom>
                <a:gdLst>
                  <a:gd fmla="*/ 434340 w 453390" name="connsiteX0"/>
                  <a:gd fmla="*/ 0 h 1131570" name="connsiteY0"/>
                  <a:gd fmla="*/ 0 w 453390" name="connsiteX1"/>
                  <a:gd fmla="*/ 209550 h 1131570" name="connsiteY1"/>
                  <a:gd fmla="*/ 0 w 453390" name="connsiteX2"/>
                  <a:gd fmla="*/ 1131570 h 1131570" name="connsiteY2"/>
                  <a:gd fmla="*/ 453390 w 453390" name="connsiteX3"/>
                  <a:gd fmla="*/ 1131570 h 1131570" name="connsiteY3"/>
                  <a:gd fmla="*/ 434340 w 453390" name="connsiteX4"/>
                  <a:gd fmla="*/ 0 h 11315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31570" w="453390">
                    <a:moveTo>
                      <a:pt x="434340" y="0"/>
                    </a:moveTo>
                    <a:lnTo>
                      <a:pt x="0" y="209550"/>
                    </a:lnTo>
                    <a:lnTo>
                      <a:pt x="0" y="1131570"/>
                    </a:lnTo>
                    <a:lnTo>
                      <a:pt x="453390" y="1131570"/>
                    </a:lnTo>
                    <a:lnTo>
                      <a:pt x="434340" y="0"/>
                    </a:lnTo>
                    <a:close/>
                  </a:path>
                </a:pathLst>
              </a:custGeom>
              <a:solidFill>
                <a:srgbClr val="3EAF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7" name="矩形 56"/>
              <p:cNvSpPr/>
              <p:nvPr/>
            </p:nvSpPr>
            <p:spPr>
              <a:xfrm>
                <a:off x="0" y="3286427"/>
                <a:ext cx="5613162" cy="914400"/>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1" name="矩形 60"/>
              <p:cNvSpPr/>
              <p:nvPr/>
            </p:nvSpPr>
            <p:spPr>
              <a:xfrm>
                <a:off x="6046304" y="3085520"/>
                <a:ext cx="1487557" cy="110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0" name="Freeform 14"/>
              <p:cNvSpPr>
                <a:spLocks noEditPoints="1"/>
              </p:cNvSpPr>
              <p:nvPr/>
            </p:nvSpPr>
            <p:spPr bwMode="auto">
              <a:xfrm>
                <a:off x="6552118" y="3430223"/>
                <a:ext cx="465990" cy="464113"/>
              </a:xfrm>
              <a:custGeom>
                <a:gdLst>
                  <a:gd fmla="*/ 359 w 605" name="T0"/>
                  <a:gd fmla="*/ 39 h 602" name="T1"/>
                  <a:gd fmla="*/ 462 w 605" name="T2"/>
                  <a:gd fmla="*/ 85 h 602" name="T3"/>
                  <a:gd fmla="*/ 537 w 605" name="T4"/>
                  <a:gd fmla="*/ 168 h 602" name="T5"/>
                  <a:gd fmla="*/ 572 w 605" name="T6"/>
                  <a:gd fmla="*/ 275 h 602" name="T7"/>
                  <a:gd fmla="*/ 560 w 605" name="T8"/>
                  <a:gd fmla="*/ 387 h 602" name="T9"/>
                  <a:gd fmla="*/ 504 w 605" name="T10"/>
                  <a:gd fmla="*/ 484 h 602" name="T11"/>
                  <a:gd fmla="*/ 413 w 605" name="T12"/>
                  <a:gd fmla="*/ 551 h 602" name="T13"/>
                  <a:gd fmla="*/ 303 w 605" name="T14"/>
                  <a:gd fmla="*/ 574 h 602" name="T15"/>
                  <a:gd fmla="*/ 193 w 605" name="T16"/>
                  <a:gd fmla="*/ 551 h 602" name="T17"/>
                  <a:gd fmla="*/ 102 w 605" name="T18"/>
                  <a:gd fmla="*/ 484 h 602" name="T19"/>
                  <a:gd fmla="*/ 46 w 605" name="T20"/>
                  <a:gd fmla="*/ 387 h 602" name="T21"/>
                  <a:gd fmla="*/ 34 w 605" name="T22"/>
                  <a:gd fmla="*/ 275 h 602" name="T23"/>
                  <a:gd fmla="*/ 69 w 605" name="T24"/>
                  <a:gd fmla="*/ 168 h 602" name="T25"/>
                  <a:gd fmla="*/ 144 w 605" name="T26"/>
                  <a:gd fmla="*/ 85 h 602" name="T27"/>
                  <a:gd fmla="*/ 247 w 605" name="T28"/>
                  <a:gd fmla="*/ 39 h 602" name="T29"/>
                  <a:gd fmla="*/ 359 w 605" name="T30"/>
                  <a:gd fmla="*/ 39 h 602" name="T31"/>
                  <a:gd fmla="*/ 376 w 605" name="T32"/>
                  <a:gd fmla="*/ 379 h 602" name="T33"/>
                  <a:gd fmla="*/ 376 w 605" name="T34"/>
                  <a:gd fmla="*/ 379 h 602" name="T35"/>
                  <a:gd fmla="*/ 412 w 605" name="T36"/>
                  <a:gd fmla="*/ 419 h 602" name="T37"/>
                  <a:gd fmla="*/ 397 w 605" name="T38"/>
                  <a:gd fmla="*/ 332 h 602" name="T39"/>
                  <a:gd fmla="*/ 376 w 605" name="T40"/>
                  <a:gd fmla="*/ 379 h 602" name="T41"/>
                  <a:gd fmla="*/ 186 w 605" name="T42"/>
                  <a:gd fmla="*/ 222 h 602" name="T43"/>
                  <a:gd fmla="*/ 186 w 605" name="T44"/>
                  <a:gd fmla="*/ 222 h 602" name="T45"/>
                  <a:gd fmla="*/ 221 w 605" name="T46"/>
                  <a:gd fmla="*/ 261 h 602" name="T47"/>
                  <a:gd fmla="*/ 207 w 605" name="T48"/>
                  <a:gd fmla="*/ 175 h 602" name="T49"/>
                  <a:gd fmla="*/ 186 w 605" name="T50"/>
                  <a:gd fmla="*/ 222 h 602" name="T51"/>
                  <a:gd fmla="*/ 141 w 605" name="T52"/>
                  <a:gd fmla="*/ 222 h 602" name="T53"/>
                  <a:gd fmla="*/ 141 w 605" name="T54"/>
                  <a:gd fmla="*/ 222 h 602" name="T55"/>
                  <a:gd fmla="*/ 256 w 605" name="T56"/>
                  <a:gd fmla="*/ 162 h 602" name="T57"/>
                  <a:gd fmla="*/ 208 w 605" name="T58"/>
                  <a:gd fmla="*/ 301 h 602" name="T59"/>
                  <a:gd fmla="*/ 141 w 605" name="T60"/>
                  <a:gd fmla="*/ 222 h 602" name="T61"/>
                  <a:gd fmla="*/ 244 w 605" name="T62"/>
                  <a:gd fmla="*/ 460 h 602" name="T63"/>
                  <a:gd fmla="*/ 244 w 605" name="T64"/>
                  <a:gd fmla="*/ 460 h 602" name="T65"/>
                  <a:gd fmla="*/ 201 w 605" name="T66"/>
                  <a:gd fmla="*/ 460 h 602" name="T67"/>
                  <a:gd fmla="*/ 362 w 605" name="T68"/>
                  <a:gd fmla="*/ 141 h 602" name="T69"/>
                  <a:gd fmla="*/ 404 w 605" name="T70"/>
                  <a:gd fmla="*/ 141 h 602" name="T71"/>
                  <a:gd fmla="*/ 244 w 605" name="T72"/>
                  <a:gd fmla="*/ 460 h 602" name="T73"/>
                  <a:gd fmla="*/ 331 w 605" name="T74"/>
                  <a:gd fmla="*/ 379 h 602" name="T75"/>
                  <a:gd fmla="*/ 331 w 605" name="T76"/>
                  <a:gd fmla="*/ 379 h 602" name="T77"/>
                  <a:gd fmla="*/ 446 w 605" name="T78"/>
                  <a:gd fmla="*/ 319 h 602" name="T79"/>
                  <a:gd fmla="*/ 398 w 605" name="T80"/>
                  <a:gd fmla="*/ 459 h 602" name="T81"/>
                  <a:gd fmla="*/ 331 w 605" name="T82"/>
                  <a:gd fmla="*/ 379 h 60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2" w="605">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93" name="矩形 92"/>
            <p:cNvSpPr/>
            <p:nvPr/>
          </p:nvSpPr>
          <p:spPr>
            <a:xfrm>
              <a:off x="213982" y="3395166"/>
              <a:ext cx="890516" cy="640080"/>
            </a:xfrm>
            <a:prstGeom prst="rect">
              <a:avLst/>
            </a:prstGeom>
          </p:spPr>
          <p:txBody>
            <a:bodyPr wrap="square">
              <a:spAutoFit/>
            </a:bodyPr>
            <a:lstStyle/>
            <a:p>
              <a:pPr algn="ctr"/>
              <a:r>
                <a:rPr altLang="zh-CN" lang="en-US" sz="3600">
                  <a:solidFill>
                    <a:prstClr val="white"/>
                  </a:solidFill>
                  <a:latin charset="0" panose="020b0706040902060204" pitchFamily="34" typeface="Haettenschweiler"/>
                  <a:ea charset="-122" panose="020b0503020204020204" pitchFamily="34" typeface="微软雅黑"/>
                </a:rPr>
                <a:t>02</a:t>
              </a:r>
            </a:p>
          </p:txBody>
        </p:sp>
        <p:sp>
          <p:nvSpPr>
            <p:cNvPr id="104" name="TextBox 4"/>
            <p:cNvSpPr txBox="1"/>
            <p:nvPr/>
          </p:nvSpPr>
          <p:spPr>
            <a:xfrm>
              <a:off x="1281470" y="3476535"/>
              <a:ext cx="3905032" cy="609600"/>
            </a:xfrm>
            <a:prstGeom prst="rect">
              <a:avLst/>
            </a:prstGeom>
            <a:noFill/>
          </p:spPr>
          <p:txBody>
            <a:bodyPr bIns="0" lIns="0" rIns="0" rtlCol="0" tIns="0" wrap="square">
              <a:spAutoFit/>
            </a:bodyPr>
            <a:lstStyle/>
            <a:p>
              <a:r>
                <a:rPr altLang="en-US" lang="zh-CN" sz="2000">
                  <a:solidFill>
                    <a:srgbClr val="FEFEFE"/>
                  </a:solidFill>
                  <a:latin charset="-122" panose="020b0503020204020204" pitchFamily="34" typeface="微软雅黑"/>
                  <a:ea charset="-122" panose="020b0503020204020204" pitchFamily="34" typeface="微软雅黑"/>
                </a:rPr>
                <a:t>请在这里输入您的主要叙述内容请在这里输入您的主要叙述内容</a:t>
              </a:r>
            </a:p>
          </p:txBody>
        </p:sp>
      </p:grpSp>
      <p:grpSp>
        <p:nvGrpSpPr>
          <p:cNvPr id="110" name="组合 109"/>
          <p:cNvGrpSpPr/>
          <p:nvPr/>
        </p:nvGrpSpPr>
        <p:grpSpPr>
          <a:xfrm>
            <a:off x="0" y="4188649"/>
            <a:ext cx="7533861" cy="1143084"/>
            <a:chOff x="0" y="4188649"/>
            <a:chExt cx="7533861" cy="1143084"/>
          </a:xfrm>
        </p:grpSpPr>
        <p:grpSp>
          <p:nvGrpSpPr>
            <p:cNvPr id="4" name="组合 3"/>
            <p:cNvGrpSpPr/>
            <p:nvPr/>
          </p:nvGrpSpPr>
          <p:grpSpPr>
            <a:xfrm>
              <a:off x="0" y="4188649"/>
              <a:ext cx="7533861" cy="1143084"/>
              <a:chOff x="0" y="4188649"/>
              <a:chExt cx="7533861" cy="1143084"/>
            </a:xfrm>
          </p:grpSpPr>
          <p:sp>
            <p:nvSpPr>
              <p:cNvPr id="54" name="任意多边形 53"/>
              <p:cNvSpPr/>
              <p:nvPr/>
            </p:nvSpPr>
            <p:spPr>
              <a:xfrm flipV="1">
                <a:off x="5611235" y="4200163"/>
                <a:ext cx="458095" cy="1131570"/>
              </a:xfrm>
              <a:custGeom>
                <a:gdLst>
                  <a:gd fmla="*/ 434340 w 453390" name="connsiteX0"/>
                  <a:gd fmla="*/ 0 h 1131570" name="connsiteY0"/>
                  <a:gd fmla="*/ 0 w 453390" name="connsiteX1"/>
                  <a:gd fmla="*/ 209550 h 1131570" name="connsiteY1"/>
                  <a:gd fmla="*/ 0 w 453390" name="connsiteX2"/>
                  <a:gd fmla="*/ 1131570 h 1131570" name="connsiteY2"/>
                  <a:gd fmla="*/ 453390 w 453390" name="connsiteX3"/>
                  <a:gd fmla="*/ 1131570 h 1131570" name="connsiteY3"/>
                  <a:gd fmla="*/ 434340 w 453390" name="connsiteX4"/>
                  <a:gd fmla="*/ 0 h 11315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31570" w="453390">
                    <a:moveTo>
                      <a:pt x="434340" y="0"/>
                    </a:moveTo>
                    <a:lnTo>
                      <a:pt x="0" y="209550"/>
                    </a:lnTo>
                    <a:lnTo>
                      <a:pt x="0" y="1131570"/>
                    </a:lnTo>
                    <a:lnTo>
                      <a:pt x="453390" y="1131570"/>
                    </a:lnTo>
                    <a:lnTo>
                      <a:pt x="434340" y="0"/>
                    </a:lnTo>
                    <a:close/>
                  </a:path>
                </a:pathLst>
              </a:custGeom>
              <a:solidFill>
                <a:srgbClr val="1F6B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8" name="矩形 57"/>
              <p:cNvSpPr/>
              <p:nvPr/>
            </p:nvSpPr>
            <p:spPr>
              <a:xfrm>
                <a:off x="0" y="4200827"/>
                <a:ext cx="5613162" cy="914400"/>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2" name="矩形 61"/>
              <p:cNvSpPr/>
              <p:nvPr/>
            </p:nvSpPr>
            <p:spPr>
              <a:xfrm>
                <a:off x="6046304" y="4188649"/>
                <a:ext cx="1487557" cy="1141594"/>
              </a:xfrm>
              <a:prstGeom prst="rect">
                <a:avLst/>
              </a:prstGeom>
              <a:solidFill>
                <a:srgbClr val="247C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2" name="Freeform 33"/>
              <p:cNvSpPr>
                <a:spLocks noEditPoints="1"/>
              </p:cNvSpPr>
              <p:nvPr/>
            </p:nvSpPr>
            <p:spPr bwMode="auto">
              <a:xfrm>
                <a:off x="6606545" y="4533891"/>
                <a:ext cx="494174" cy="464113"/>
              </a:xfrm>
              <a:custGeom>
                <a:gdLst>
                  <a:gd fmla="*/ 21 w 643" name="T0"/>
                  <a:gd fmla="*/ 477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5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1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anchor="t" anchorCtr="0" bIns="45720" compatLnSpc="1" lIns="91440" numCol="1" rIns="91440" tIns="45720" vert="horz" wrap="square">
                <a:prstTxWarp prst="textNoShape">
                  <a:avLst/>
                </a:prstTxWarp>
              </a:bodyPr>
              <a:lstStyle/>
              <a:p>
                <a:endParaRPr altLang="en-US" lang="zh-CN">
                  <a:solidFill>
                    <a:schemeClr val="accent2"/>
                  </a:solidFill>
                </a:endParaRPr>
              </a:p>
            </p:txBody>
          </p:sp>
        </p:grpSp>
        <p:sp>
          <p:nvSpPr>
            <p:cNvPr id="94" name="矩形 93"/>
            <p:cNvSpPr/>
            <p:nvPr/>
          </p:nvSpPr>
          <p:spPr>
            <a:xfrm>
              <a:off x="213983" y="4300456"/>
              <a:ext cx="890516" cy="640080"/>
            </a:xfrm>
            <a:prstGeom prst="rect">
              <a:avLst/>
            </a:prstGeom>
          </p:spPr>
          <p:txBody>
            <a:bodyPr wrap="square">
              <a:spAutoFit/>
            </a:bodyPr>
            <a:lstStyle/>
            <a:p>
              <a:pPr algn="ctr"/>
              <a:r>
                <a:rPr altLang="zh-CN" lang="en-US" sz="3600">
                  <a:solidFill>
                    <a:prstClr val="white"/>
                  </a:solidFill>
                  <a:latin charset="0" panose="020b0706040902060204" pitchFamily="34" typeface="Haettenschweiler"/>
                  <a:ea charset="-122" panose="020b0503020204020204" pitchFamily="34" typeface="微软雅黑"/>
                </a:rPr>
                <a:t>03</a:t>
              </a:r>
            </a:p>
          </p:txBody>
        </p:sp>
        <p:sp>
          <p:nvSpPr>
            <p:cNvPr id="105" name="TextBox 4"/>
            <p:cNvSpPr txBox="1"/>
            <p:nvPr/>
          </p:nvSpPr>
          <p:spPr>
            <a:xfrm>
              <a:off x="1318480" y="4375944"/>
              <a:ext cx="3905032" cy="609600"/>
            </a:xfrm>
            <a:prstGeom prst="rect">
              <a:avLst/>
            </a:prstGeom>
            <a:noFill/>
          </p:spPr>
          <p:txBody>
            <a:bodyPr bIns="0" lIns="0" rIns="0" rtlCol="0" tIns="0" wrap="square">
              <a:spAutoFit/>
            </a:bodyPr>
            <a:lstStyle/>
            <a:p>
              <a:r>
                <a:rPr altLang="en-US" lang="zh-CN" sz="2000">
                  <a:solidFill>
                    <a:srgbClr val="FEFEFE"/>
                  </a:solidFill>
                  <a:latin charset="-122" panose="020b0503020204020204" pitchFamily="34" typeface="微软雅黑"/>
                  <a:ea charset="-122" panose="020b0503020204020204" pitchFamily="34" typeface="微软雅黑"/>
                </a:rPr>
                <a:t>请在这里输入您的主要叙述内容请在这里输入您的主要叙述内容</a:t>
              </a:r>
            </a:p>
          </p:txBody>
        </p:sp>
      </p:grpSp>
      <p:grpSp>
        <p:nvGrpSpPr>
          <p:cNvPr id="111" name="组合 110"/>
          <p:cNvGrpSpPr/>
          <p:nvPr/>
        </p:nvGrpSpPr>
        <p:grpSpPr>
          <a:xfrm>
            <a:off x="0" y="5103395"/>
            <a:ext cx="7533861" cy="1318593"/>
            <a:chOff x="0" y="5103395"/>
            <a:chExt cx="7533861" cy="1318593"/>
          </a:xfrm>
        </p:grpSpPr>
        <p:grpSp>
          <p:nvGrpSpPr>
            <p:cNvPr id="107" name="组合 106"/>
            <p:cNvGrpSpPr/>
            <p:nvPr/>
          </p:nvGrpSpPr>
          <p:grpSpPr>
            <a:xfrm>
              <a:off x="0" y="5103395"/>
              <a:ext cx="7533861" cy="1318593"/>
              <a:chOff x="0" y="5103395"/>
              <a:chExt cx="7533861" cy="1318593"/>
            </a:xfrm>
          </p:grpSpPr>
          <p:sp>
            <p:nvSpPr>
              <p:cNvPr id="59" name="矩形 58"/>
              <p:cNvSpPr/>
              <p:nvPr/>
            </p:nvSpPr>
            <p:spPr>
              <a:xfrm>
                <a:off x="0" y="5115227"/>
                <a:ext cx="5613162" cy="914400"/>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3" name="矩形 62"/>
              <p:cNvSpPr/>
              <p:nvPr/>
            </p:nvSpPr>
            <p:spPr>
              <a:xfrm>
                <a:off x="6036365" y="5302882"/>
                <a:ext cx="1497496" cy="1109871"/>
              </a:xfrm>
              <a:prstGeom prst="rect">
                <a:avLst/>
              </a:prstGeom>
              <a:solidFill>
                <a:srgbClr val="5ABC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5" name="平行四边形 20"/>
              <p:cNvSpPr/>
              <p:nvPr/>
            </p:nvSpPr>
            <p:spPr>
              <a:xfrm flipH="1" flipV="1" rot="5400000">
                <a:off x="5168510" y="5546121"/>
                <a:ext cx="1318593" cy="433142"/>
              </a:xfrm>
              <a:custGeom>
                <a:gdLst>
                  <a:gd fmla="*/ 0 w 1338472" name="connsiteX0"/>
                  <a:gd fmla="*/ 433142 h 433142" name="connsiteY0"/>
                  <a:gd fmla="*/ 406460 w 1338472" name="connsiteX1"/>
                  <a:gd fmla="*/ 0 h 433142" name="connsiteY1"/>
                  <a:gd fmla="*/ 1338472 w 1338472" name="connsiteX2"/>
                  <a:gd fmla="*/ 0 h 433142" name="connsiteY2"/>
                  <a:gd fmla="*/ 1120856 w 1338472" name="connsiteX3"/>
                  <a:gd fmla="*/ 433142 h 433142" name="connsiteY3"/>
                  <a:gd fmla="*/ 0 w 1338472" name="connsiteX4"/>
                  <a:gd fmla="*/ 433142 h 4331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3142" w="1338472">
                    <a:moveTo>
                      <a:pt x="0" y="433142"/>
                    </a:moveTo>
                    <a:lnTo>
                      <a:pt x="406460" y="0"/>
                    </a:lnTo>
                    <a:lnTo>
                      <a:pt x="1338472" y="0"/>
                    </a:lnTo>
                    <a:lnTo>
                      <a:pt x="1120856" y="433142"/>
                    </a:lnTo>
                    <a:lnTo>
                      <a:pt x="0" y="433142"/>
                    </a:lnTo>
                    <a:close/>
                  </a:path>
                </a:pathLst>
              </a:custGeom>
              <a:solidFill>
                <a:srgbClr val="3EAF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9" name="Freeform 22"/>
              <p:cNvSpPr>
                <a:spLocks noEditPoints="1"/>
              </p:cNvSpPr>
              <p:nvPr/>
            </p:nvSpPr>
            <p:spPr bwMode="auto">
              <a:xfrm>
                <a:off x="6612472" y="5624556"/>
                <a:ext cx="412010" cy="483841"/>
              </a:xfrm>
              <a:custGeom>
                <a:gdLst>
                  <a:gd fmla="*/ 90 w 641" name="T0"/>
                  <a:gd fmla="*/ 424 h 748" name="T1"/>
                  <a:gd fmla="*/ 158 w 641" name="T2"/>
                  <a:gd fmla="*/ 424 h 748" name="T3"/>
                  <a:gd fmla="*/ 205 w 641" name="T4"/>
                  <a:gd fmla="*/ 408 h 748" name="T5"/>
                  <a:gd fmla="*/ 291 w 641" name="T6"/>
                  <a:gd fmla="*/ 588 h 748" name="T7"/>
                  <a:gd fmla="*/ 312 w 641" name="T8"/>
                  <a:gd fmla="*/ 475 h 748" name="T9"/>
                  <a:gd fmla="*/ 297 w 641" name="T10"/>
                  <a:gd fmla="*/ 468 h 748" name="T11"/>
                  <a:gd fmla="*/ 298 w 641" name="T12"/>
                  <a:gd fmla="*/ 452 h 748" name="T13"/>
                  <a:gd fmla="*/ 360 w 641" name="T14"/>
                  <a:gd fmla="*/ 452 h 748" name="T15"/>
                  <a:gd fmla="*/ 360 w 641" name="T16"/>
                  <a:gd fmla="*/ 468 h 748" name="T17"/>
                  <a:gd fmla="*/ 346 w 641" name="T18"/>
                  <a:gd fmla="*/ 475 h 748" name="T19"/>
                  <a:gd fmla="*/ 365 w 641" name="T20"/>
                  <a:gd fmla="*/ 583 h 748" name="T21"/>
                  <a:gd fmla="*/ 439 w 641" name="T22"/>
                  <a:gd fmla="*/ 415 h 748" name="T23"/>
                  <a:gd fmla="*/ 482 w 641" name="T24"/>
                  <a:gd fmla="*/ 420 h 748" name="T25"/>
                  <a:gd fmla="*/ 545 w 641" name="T26"/>
                  <a:gd fmla="*/ 420 h 748" name="T27"/>
                  <a:gd fmla="*/ 632 w 641" name="T28"/>
                  <a:gd fmla="*/ 691 h 748" name="T29"/>
                  <a:gd fmla="*/ 544 w 641" name="T30"/>
                  <a:gd fmla="*/ 722 h 748" name="T31"/>
                  <a:gd fmla="*/ 532 w 641" name="T32"/>
                  <a:gd fmla="*/ 681 h 748" name="T33"/>
                  <a:gd fmla="*/ 504 w 641" name="T34"/>
                  <a:gd fmla="*/ 729 h 748" name="T35"/>
                  <a:gd fmla="*/ 123 w 641" name="T36"/>
                  <a:gd fmla="*/ 731 h 748" name="T37"/>
                  <a:gd fmla="*/ 94 w 641" name="T38"/>
                  <a:gd fmla="*/ 681 h 748" name="T39"/>
                  <a:gd fmla="*/ 81 w 641" name="T40"/>
                  <a:gd fmla="*/ 724 h 748" name="T41"/>
                  <a:gd fmla="*/ 0 w 641" name="T42"/>
                  <a:gd fmla="*/ 691 h 748" name="T43"/>
                  <a:gd fmla="*/ 90 w 641" name="T44"/>
                  <a:gd fmla="*/ 424 h 748" name="T45"/>
                  <a:gd fmla="*/ 185 w 641" name="T46"/>
                  <a:gd fmla="*/ 289 h 748" name="T47"/>
                  <a:gd fmla="*/ 185 w 641" name="T48"/>
                  <a:gd fmla="*/ 289 h 748" name="T49"/>
                  <a:gd fmla="*/ 163 w 641" name="T50"/>
                  <a:gd fmla="*/ 264 h 748" name="T51"/>
                  <a:gd fmla="*/ 155 w 641" name="T52"/>
                  <a:gd fmla="*/ 214 h 748" name="T53"/>
                  <a:gd fmla="*/ 155 w 641" name="T54"/>
                  <a:gd fmla="*/ 207 h 748" name="T55"/>
                  <a:gd fmla="*/ 160 w 641" name="T56"/>
                  <a:gd fmla="*/ 204 h 748" name="T57"/>
                  <a:gd fmla="*/ 164 w 641" name="T58"/>
                  <a:gd fmla="*/ 202 h 748" name="T59"/>
                  <a:gd fmla="*/ 199 w 641" name="T60"/>
                  <a:gd fmla="*/ 47 h 748" name="T61"/>
                  <a:gd fmla="*/ 423 w 641" name="T62"/>
                  <a:gd fmla="*/ 43 h 748" name="T63"/>
                  <a:gd fmla="*/ 466 w 641" name="T64"/>
                  <a:gd fmla="*/ 200 h 748" name="T65"/>
                  <a:gd fmla="*/ 472 w 641" name="T66"/>
                  <a:gd fmla="*/ 204 h 748" name="T67"/>
                  <a:gd fmla="*/ 478 w 641" name="T68"/>
                  <a:gd fmla="*/ 207 h 748" name="T69"/>
                  <a:gd fmla="*/ 478 w 641" name="T70"/>
                  <a:gd fmla="*/ 214 h 748" name="T71"/>
                  <a:gd fmla="*/ 471 w 641" name="T72"/>
                  <a:gd fmla="*/ 263 h 748" name="T73"/>
                  <a:gd fmla="*/ 449 w 641" name="T74"/>
                  <a:gd fmla="*/ 288 h 748" name="T75"/>
                  <a:gd fmla="*/ 328 w 641" name="T76"/>
                  <a:gd fmla="*/ 397 h 748" name="T77"/>
                  <a:gd fmla="*/ 299 w 641" name="T78"/>
                  <a:gd fmla="*/ 395 h 748" name="T79"/>
                  <a:gd fmla="*/ 185 w 641" name="T80"/>
                  <a:gd fmla="*/ 289 h 74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48" w="641">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95" name="矩形 94"/>
            <p:cNvSpPr/>
            <p:nvPr/>
          </p:nvSpPr>
          <p:spPr>
            <a:xfrm>
              <a:off x="213982" y="5209190"/>
              <a:ext cx="890516" cy="640080"/>
            </a:xfrm>
            <a:prstGeom prst="rect">
              <a:avLst/>
            </a:prstGeom>
          </p:spPr>
          <p:txBody>
            <a:bodyPr wrap="square">
              <a:spAutoFit/>
            </a:bodyPr>
            <a:lstStyle/>
            <a:p>
              <a:pPr algn="ctr"/>
              <a:r>
                <a:rPr altLang="zh-CN" lang="en-US" sz="3600">
                  <a:solidFill>
                    <a:prstClr val="white"/>
                  </a:solidFill>
                  <a:latin charset="0" panose="020b0706040902060204" pitchFamily="34" typeface="Haettenschweiler"/>
                  <a:ea charset="-122" panose="020b0503020204020204" pitchFamily="34" typeface="微软雅黑"/>
                </a:rPr>
                <a:t>04</a:t>
              </a:r>
            </a:p>
          </p:txBody>
        </p:sp>
        <p:sp>
          <p:nvSpPr>
            <p:cNvPr id="106" name="TextBox 4"/>
            <p:cNvSpPr txBox="1"/>
            <p:nvPr/>
          </p:nvSpPr>
          <p:spPr>
            <a:xfrm>
              <a:off x="1302754" y="5293470"/>
              <a:ext cx="3905032" cy="609600"/>
            </a:xfrm>
            <a:prstGeom prst="rect">
              <a:avLst/>
            </a:prstGeom>
            <a:noFill/>
          </p:spPr>
          <p:txBody>
            <a:bodyPr bIns="0" lIns="0" rIns="0" rtlCol="0" tIns="0" wrap="square">
              <a:spAutoFit/>
            </a:bodyPr>
            <a:lstStyle/>
            <a:p>
              <a:r>
                <a:rPr altLang="en-US" lang="zh-CN" sz="2000">
                  <a:solidFill>
                    <a:srgbClr val="FEFEFE"/>
                  </a:solidFill>
                  <a:latin charset="-122" panose="020b0503020204020204" pitchFamily="34" typeface="微软雅黑"/>
                  <a:ea charset="-122" panose="020b0503020204020204" pitchFamily="34" typeface="微软雅黑"/>
                </a:rPr>
                <a:t>请在这里输入您的主要叙述内容请在这里输入您的主要叙述内容</a:t>
              </a:r>
            </a:p>
          </p:txBody>
        </p:sp>
      </p:grpSp>
      <p:sp>
        <p:nvSpPr>
          <p:cNvPr id="41" name="文本框 40"/>
          <p:cNvSpPr txBox="1"/>
          <p:nvPr/>
        </p:nvSpPr>
        <p:spPr>
          <a:xfrm>
            <a:off x="4914520" y="179390"/>
            <a:ext cx="2418080" cy="762000"/>
          </a:xfrm>
          <a:prstGeom prst="rect">
            <a:avLst/>
          </a:prstGeom>
          <a:noFill/>
        </p:spPr>
        <p:txBody>
          <a:bodyPr rtlCol="0" wrap="none">
            <a:spAutoFit/>
          </a:bodyPr>
          <a:lstStyle/>
          <a:p>
            <a:r>
              <a:rPr altLang="en-US" lang="zh-CN" smtClean="0" sz="4400">
                <a:solidFill>
                  <a:srgbClr val="247CAE"/>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86500958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12">
                                  <p:stCondLst>
                                    <p:cond delay="0"/>
                                  </p:stCondLst>
                                  <p:childTnLst>
                                    <p:set>
                                      <p:cBhvr>
                                        <p:cTn dur="1" fill="hold" id="6">
                                          <p:stCondLst>
                                            <p:cond delay="0"/>
                                          </p:stCondLst>
                                        </p:cTn>
                                        <p:tgtEl>
                                          <p:spTgt spid="96"/>
                                        </p:tgtEl>
                                        <p:attrNameLst>
                                          <p:attrName>style.visibility</p:attrName>
                                        </p:attrNameLst>
                                      </p:cBhvr>
                                      <p:to>
                                        <p:strVal val="visible"/>
                                      </p:to>
                                    </p:set>
                                    <p:animEffect filter="strips(downLeft)" transition="in">
                                      <p:cBhvr>
                                        <p:cTn dur="500" id="7"/>
                                        <p:tgtEl>
                                          <p:spTgt spid="96"/>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108"/>
                                        </p:tgtEl>
                                        <p:attrNameLst>
                                          <p:attrName>style.visibility</p:attrName>
                                        </p:attrNameLst>
                                      </p:cBhvr>
                                      <p:to>
                                        <p:strVal val="visible"/>
                                      </p:to>
                                    </p:set>
                                    <p:animEffect filter="wipe(right)" transition="in">
                                      <p:cBhvr>
                                        <p:cTn dur="750" id="11"/>
                                        <p:tgtEl>
                                          <p:spTgt spid="108"/>
                                        </p:tgtEl>
                                      </p:cBhvr>
                                    </p:animEffect>
                                  </p:childTnLst>
                                </p:cTn>
                              </p:par>
                            </p:childTnLst>
                          </p:cTn>
                        </p:par>
                        <p:par>
                          <p:cTn fill="hold" id="12" nodeType="afterGroup">
                            <p:stCondLst>
                              <p:cond delay="1250"/>
                            </p:stCondLst>
                            <p:childTnLst>
                              <p:par>
                                <p:cTn fill="hold" id="13" nodeType="afterEffect" presetClass="entr" presetID="22" presetSubtype="2">
                                  <p:stCondLst>
                                    <p:cond delay="0"/>
                                  </p:stCondLst>
                                  <p:childTnLst>
                                    <p:set>
                                      <p:cBhvr>
                                        <p:cTn dur="1" fill="hold" id="14">
                                          <p:stCondLst>
                                            <p:cond delay="0"/>
                                          </p:stCondLst>
                                        </p:cTn>
                                        <p:tgtEl>
                                          <p:spTgt spid="109"/>
                                        </p:tgtEl>
                                        <p:attrNameLst>
                                          <p:attrName>style.visibility</p:attrName>
                                        </p:attrNameLst>
                                      </p:cBhvr>
                                      <p:to>
                                        <p:strVal val="visible"/>
                                      </p:to>
                                    </p:set>
                                    <p:animEffect filter="wipe(right)" transition="in">
                                      <p:cBhvr>
                                        <p:cTn dur="750" id="15"/>
                                        <p:tgtEl>
                                          <p:spTgt spid="109"/>
                                        </p:tgtEl>
                                      </p:cBhvr>
                                    </p:animEffect>
                                  </p:childTnLst>
                                </p:cTn>
                              </p:par>
                            </p:childTnLst>
                          </p:cTn>
                        </p:par>
                        <p:par>
                          <p:cTn fill="hold" id="16" nodeType="afterGroup">
                            <p:stCondLst>
                              <p:cond delay="2000"/>
                            </p:stCondLst>
                            <p:childTnLst>
                              <p:par>
                                <p:cTn fill="hold" id="17" nodeType="afterEffect" presetClass="entr" presetID="22" presetSubtype="2">
                                  <p:stCondLst>
                                    <p:cond delay="0"/>
                                  </p:stCondLst>
                                  <p:childTnLst>
                                    <p:set>
                                      <p:cBhvr>
                                        <p:cTn dur="1" fill="hold" id="18">
                                          <p:stCondLst>
                                            <p:cond delay="0"/>
                                          </p:stCondLst>
                                        </p:cTn>
                                        <p:tgtEl>
                                          <p:spTgt spid="110"/>
                                        </p:tgtEl>
                                        <p:attrNameLst>
                                          <p:attrName>style.visibility</p:attrName>
                                        </p:attrNameLst>
                                      </p:cBhvr>
                                      <p:to>
                                        <p:strVal val="visible"/>
                                      </p:to>
                                    </p:set>
                                    <p:animEffect filter="wipe(right)" transition="in">
                                      <p:cBhvr>
                                        <p:cTn dur="750" id="19"/>
                                        <p:tgtEl>
                                          <p:spTgt spid="110"/>
                                        </p:tgtEl>
                                      </p:cBhvr>
                                    </p:animEffect>
                                  </p:childTnLst>
                                </p:cTn>
                              </p:par>
                            </p:childTnLst>
                          </p:cTn>
                        </p:par>
                        <p:par>
                          <p:cTn fill="hold" id="20" nodeType="afterGroup">
                            <p:stCondLst>
                              <p:cond delay="2750"/>
                            </p:stCondLst>
                            <p:childTnLst>
                              <p:par>
                                <p:cTn fill="hold" id="21" nodeType="afterEffect" presetClass="entr" presetID="22" presetSubtype="2">
                                  <p:stCondLst>
                                    <p:cond delay="0"/>
                                  </p:stCondLst>
                                  <p:childTnLst>
                                    <p:set>
                                      <p:cBhvr>
                                        <p:cTn dur="1" fill="hold" id="22">
                                          <p:stCondLst>
                                            <p:cond delay="0"/>
                                          </p:stCondLst>
                                        </p:cTn>
                                        <p:tgtEl>
                                          <p:spTgt spid="111"/>
                                        </p:tgtEl>
                                        <p:attrNameLst>
                                          <p:attrName>style.visibility</p:attrName>
                                        </p:attrNameLst>
                                      </p:cBhvr>
                                      <p:to>
                                        <p:strVal val="visible"/>
                                      </p:to>
                                    </p:set>
                                    <p:animEffect filter="wipe(right)" transition="in">
                                      <p:cBhvr>
                                        <p:cTn dur="750" id="23"/>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蓝色标签花朵论文答辩"/>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280</Paragraphs>
  <Slides>27</Slides>
  <Notes>27</Notes>
  <TotalTime>418</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27</vt:i4>
      </vt:variant>
    </vt:vector>
  </HeadingPairs>
  <TitlesOfParts>
    <vt:vector baseType="lpstr" size="46">
      <vt:lpstr>Arial</vt:lpstr>
      <vt:lpstr>Calibri Light</vt:lpstr>
      <vt:lpstr>Calibri</vt:lpstr>
      <vt:lpstr>幼圆</vt:lpstr>
      <vt:lpstr>Kartika</vt:lpstr>
      <vt:lpstr>Bradley Hand ITC</vt:lpstr>
      <vt:lpstr>叶根友小京楷简体</vt:lpstr>
      <vt:lpstr>方正兰亭超细黑简体</vt:lpstr>
      <vt:lpstr>微软雅黑</vt:lpstr>
      <vt:lpstr>Haettenschweiler</vt:lpstr>
      <vt:lpstr>宋体</vt:lpstr>
      <vt:lpstr>Microsoft YaHei</vt:lpstr>
      <vt:lpstr>Impact</vt:lpstr>
      <vt:lpstr>方正姚体</vt:lpstr>
      <vt:lpstr>Agency FB</vt:lpstr>
      <vt:lpstr>LiHei Pro</vt:lpstr>
      <vt:lpstr>Arial Rounded MT Bold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2016-08-27T14:05:02Z</dcterms:created>
  <cp:lastModifiedBy>Administrator</cp:lastModifiedBy>
  <dcterms:modified xsi:type="dcterms:W3CDTF">2021-08-20T11:02:51Z</dcterms:modified>
  <cp:revision>205</cp:revision>
  <dc:title>PowerPoint 演示文稿</dc:title>
</cp:coreProperties>
</file>