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3"/>
  </p:notesMasterIdLst>
  <p:sldIdLst>
    <p:sldId id="256" r:id="rId4"/>
    <p:sldId id="262" r:id="rId5"/>
    <p:sldId id="263" r:id="rId6"/>
    <p:sldId id="258" r:id="rId7"/>
    <p:sldId id="270" r:id="rId8"/>
    <p:sldId id="271" r:id="rId9"/>
    <p:sldId id="272" r:id="rId10"/>
    <p:sldId id="273" r:id="rId11"/>
    <p:sldId id="274" r:id="rId12"/>
    <p:sldId id="275" r:id="rId13"/>
    <p:sldId id="266" r:id="rId14"/>
    <p:sldId id="269" r:id="rId15"/>
    <p:sldId id="259" r:id="rId16"/>
    <p:sldId id="277" r:id="rId17"/>
    <p:sldId id="278" r:id="rId18"/>
    <p:sldId id="279" r:id="rId19"/>
    <p:sldId id="280" r:id="rId20"/>
    <p:sldId id="281" r:id="rId21"/>
    <p:sldId id="282" r:id="rId22"/>
    <p:sldId id="267" r:id="rId23"/>
    <p:sldId id="283" r:id="rId24"/>
    <p:sldId id="260" r:id="rId25"/>
    <p:sldId id="284" r:id="rId26"/>
    <p:sldId id="285" r:id="rId27"/>
    <p:sldId id="268" r:id="rId28"/>
    <p:sldId id="261" r:id="rId29"/>
    <p:sldId id="286" r:id="rId30"/>
    <p:sldId id="287" r:id="rId31"/>
    <p:sldId id="288" r:id="rId32"/>
    <p:sldId id="257" r:id="rId33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24" autoAdjust="0"/>
  </p:normalViewPr>
  <p:slideViewPr>
    <p:cSldViewPr snapToGrid="0">
      <p:cViewPr varScale="1">
        <p:scale>
          <a:sx n="116" d="100"/>
          <a:sy n="116" d="100"/>
        </p:scale>
        <p:origin x="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slides/slide28.xml" Type="http://schemas.openxmlformats.org/officeDocument/2006/relationships/slide"/><Relationship Id="rId32" Target="slides/slide29.xml" Type="http://schemas.openxmlformats.org/officeDocument/2006/relationships/slide"/><Relationship Id="rId33" Target="slides/slide30.xml" Type="http://schemas.openxmlformats.org/officeDocument/2006/relationships/slide"/><Relationship Id="rId34" Target="tags/tag1.xml" Type="http://schemas.openxmlformats.org/officeDocument/2006/relationships/tags"/><Relationship Id="rId35" Target="presProps.xml" Type="http://schemas.openxmlformats.org/officeDocument/2006/relationships/presProps"/><Relationship Id="rId36" Target="viewProps.xml" Type="http://schemas.openxmlformats.org/officeDocument/2006/relationships/viewProps"/><Relationship Id="rId37" Target="theme/theme1.xml" Type="http://schemas.openxmlformats.org/officeDocument/2006/relationships/theme"/><Relationship Id="rId38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70159-96FE-4BD9-B738-9D82C28AAFD3}" type="datetimeFigureOut">
              <a:rPr lang="zh-CN" altLang="en-US" smtClean="0"/>
              <a:t>2015/9/13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C6344-4E1C-4543-A1F2-9BE7241890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32213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media/image2.jpeg" Type="http://schemas.openxmlformats.org/officeDocument/2006/relationships/image"/><Relationship Id="rId3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http://weibo.com/teliss" TargetMode="External" Type="http://schemas.openxmlformats.org/officeDocument/2006/relationships/hyperlink"/><Relationship Id="rId2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矩形 30"/>
          <p:cNvSpPr/>
          <p:nvPr userDrawn="1"/>
        </p:nvSpPr>
        <p:spPr bwMode="auto">
          <a:xfrm rot="2700000">
            <a:off x="9417247" y="1818616"/>
            <a:ext cx="5349244" cy="4121516"/>
          </a:xfrm>
          <a:prstGeom prst="rect">
            <a:avLst/>
          </a:prstGeom>
          <a:gradFill flip="none" rotWithShape="0">
            <a:gsLst>
              <a:gs pos="41000">
                <a:schemeClr val="tx1">
                  <a:alpha val="10000"/>
                </a:schemeClr>
              </a:gs>
              <a:gs pos="0">
                <a:schemeClr val="bg1">
                  <a:lumMod val="65000"/>
                  <a:alpha val="66000"/>
                </a:schemeClr>
              </a:gs>
              <a:gs pos="78000">
                <a:schemeClr val="tx1">
                  <a:alpha val="0"/>
                </a:schemeClr>
              </a:gs>
              <a:gs pos="100000">
                <a:schemeClr val="tx1">
                  <a:alpha val="0"/>
                </a:schemeClr>
              </a:gs>
            </a:gsLst>
            <a:lin ang="27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5617028" cy="6858000"/>
          </a:xfrm>
          <a:prstGeom prst="rect">
            <a:avLst/>
          </a:prstGeom>
          <a:noFill/>
        </p:spPr>
      </p:pic>
      <p:sp>
        <p:nvSpPr>
          <p:cNvPr id="29" name="圆角矩形 28"/>
          <p:cNvSpPr/>
          <p:nvPr userDrawn="1"/>
        </p:nvSpPr>
        <p:spPr>
          <a:xfrm>
            <a:off x="5941418" y="2659743"/>
            <a:ext cx="3106057" cy="769257"/>
          </a:xfrm>
          <a:prstGeom prst="roundRect">
            <a:avLst>
              <a:gd name="adj" fmla="val 729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" name="图片 2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753529" y="530955"/>
            <a:ext cx="2931922" cy="2931922"/>
          </a:xfrm>
          <a:prstGeom prst="rect">
            <a:avLst/>
          </a:prstGeom>
          <a:effectLst>
            <a:outerShdw blurRad="279400" algn="ctr" rotWithShape="0">
              <a:prstClr val="black">
                <a:alpha val="32000"/>
              </a:prstClr>
            </a:outerShdw>
          </a:effectLst>
        </p:spPr>
      </p:pic>
      <p:sp>
        <p:nvSpPr>
          <p:cNvPr id="32" name="矩形 31"/>
          <p:cNvSpPr/>
          <p:nvPr userDrawn="1"/>
        </p:nvSpPr>
        <p:spPr>
          <a:xfrm>
            <a:off x="6105473" y="2841157"/>
            <a:ext cx="25690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扫描右图关注布衣公子</a:t>
            </a:r>
          </a:p>
          <a:p>
            <a:pPr>
              <a:lnSpc>
                <a:spcPct val="120000"/>
              </a:lnSpc>
            </a:pPr>
            <a:r>
              <a:rPr lang="zh-CN" alt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微信公众号：</a:t>
            </a:r>
            <a:r>
              <a:rPr lang="en-US" altLang="zh-CN" smtClean="0">
                <a:solidFill>
                  <a:srgbClr val="FF8900"/>
                </a:solidFill>
              </a:rPr>
              <a:t>HR-PPT</a:t>
            </a:r>
            <a:endParaRPr lang="en-US" altLang="zh-CN">
              <a:solidFill>
                <a:srgbClr val="FF8900"/>
              </a:solidFill>
            </a:endParaRPr>
          </a:p>
        </p:txBody>
      </p:sp>
      <p:sp>
        <p:nvSpPr>
          <p:cNvPr id="33" name="TextBox 14"/>
          <p:cNvSpPr txBox="1"/>
          <p:nvPr userDrawn="1"/>
        </p:nvSpPr>
        <p:spPr>
          <a:xfrm>
            <a:off x="2781388" y="4614599"/>
            <a:ext cx="9105812" cy="1862048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zh-CN"/>
            </a:defPPr>
            <a:lvl1pPr lvl="0">
              <a:defRPr sz="8000" spc="50">
                <a:ln w="11430"/>
                <a:solidFill>
                  <a:srgbClr val="CD1F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康俪金黑W8(P)" pitchFamily="34" charset="-122"/>
                <a:ea typeface="华康俪金黑W8(P)" pitchFamily="34" charset="-122"/>
                <a:cs typeface="经典繁仿黑" pitchFamily="49" charset="-122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zh-CN" altLang="en-US" sz="11500" smtClean="0">
                <a:solidFill>
                  <a:srgbClr val="008EE6"/>
                </a:solidFill>
              </a:rPr>
              <a:t>改善</a:t>
            </a:r>
            <a:r>
              <a:rPr lang="zh-CN" altLang="en-US" sz="115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永无止境</a:t>
            </a:r>
          </a:p>
        </p:txBody>
      </p:sp>
      <p:sp>
        <p:nvSpPr>
          <p:cNvPr id="34" name="Freeform 196"/>
          <p:cNvSpPr/>
          <p:nvPr userDrawn="1"/>
        </p:nvSpPr>
        <p:spPr bwMode="auto">
          <a:xfrm>
            <a:off x="3016288" y="4617203"/>
            <a:ext cx="484910" cy="412451"/>
          </a:xfrm>
          <a:custGeom>
            <a:gdLst>
              <a:gd name="T0" fmla="*/ 174 w 348"/>
              <a:gd name="T1" fmla="*/ 0 h 298"/>
              <a:gd name="T2" fmla="*/ 209 w 348"/>
              <a:gd name="T3" fmla="*/ 3 h 298"/>
              <a:gd name="T4" fmla="*/ 242 w 348"/>
              <a:gd name="T5" fmla="*/ 10 h 298"/>
              <a:gd name="T6" fmla="*/ 272 w 348"/>
              <a:gd name="T7" fmla="*/ 23 h 298"/>
              <a:gd name="T8" fmla="*/ 297 w 348"/>
              <a:gd name="T9" fmla="*/ 39 h 298"/>
              <a:gd name="T10" fmla="*/ 318 w 348"/>
              <a:gd name="T11" fmla="*/ 59 h 298"/>
              <a:gd name="T12" fmla="*/ 334 w 348"/>
              <a:gd name="T13" fmla="*/ 81 h 298"/>
              <a:gd name="T14" fmla="*/ 345 w 348"/>
              <a:gd name="T15" fmla="*/ 107 h 298"/>
              <a:gd name="T16" fmla="*/ 348 w 348"/>
              <a:gd name="T17" fmla="*/ 133 h 298"/>
              <a:gd name="T18" fmla="*/ 346 w 348"/>
              <a:gd name="T19" fmla="*/ 150 h 298"/>
              <a:gd name="T20" fmla="*/ 336 w 348"/>
              <a:gd name="T21" fmla="*/ 181 h 298"/>
              <a:gd name="T22" fmla="*/ 317 w 348"/>
              <a:gd name="T23" fmla="*/ 209 h 298"/>
              <a:gd name="T24" fmla="*/ 290 w 348"/>
              <a:gd name="T25" fmla="*/ 233 h 298"/>
              <a:gd name="T26" fmla="*/ 308 w 348"/>
              <a:gd name="T27" fmla="*/ 298 h 298"/>
              <a:gd name="T28" fmla="*/ 244 w 348"/>
              <a:gd name="T29" fmla="*/ 255 h 298"/>
              <a:gd name="T30" fmla="*/ 210 w 348"/>
              <a:gd name="T31" fmla="*/ 264 h 298"/>
              <a:gd name="T32" fmla="*/ 174 w 348"/>
              <a:gd name="T33" fmla="*/ 267 h 298"/>
              <a:gd name="T34" fmla="*/ 157 w 348"/>
              <a:gd name="T35" fmla="*/ 265 h 298"/>
              <a:gd name="T36" fmla="*/ 122 w 348"/>
              <a:gd name="T37" fmla="*/ 261 h 298"/>
              <a:gd name="T38" fmla="*/ 91 w 348"/>
              <a:gd name="T39" fmla="*/ 251 h 298"/>
              <a:gd name="T40" fmla="*/ 63 w 348"/>
              <a:gd name="T41" fmla="*/ 236 h 298"/>
              <a:gd name="T42" fmla="*/ 40 w 348"/>
              <a:gd name="T43" fmla="*/ 218 h 298"/>
              <a:gd name="T44" fmla="*/ 21 w 348"/>
              <a:gd name="T45" fmla="*/ 197 h 298"/>
              <a:gd name="T46" fmla="*/ 8 w 348"/>
              <a:gd name="T47" fmla="*/ 173 h 298"/>
              <a:gd name="T48" fmla="*/ 1 w 348"/>
              <a:gd name="T49" fmla="*/ 147 h 298"/>
              <a:gd name="T50" fmla="*/ 0 w 348"/>
              <a:gd name="T51" fmla="*/ 133 h 298"/>
              <a:gd name="T52" fmla="*/ 4 w 348"/>
              <a:gd name="T53" fmla="*/ 107 h 298"/>
              <a:gd name="T54" fmla="*/ 14 w 348"/>
              <a:gd name="T55" fmla="*/ 81 h 298"/>
              <a:gd name="T56" fmla="*/ 31 w 348"/>
              <a:gd name="T57" fmla="*/ 59 h 298"/>
              <a:gd name="T58" fmla="*/ 52 w 348"/>
              <a:gd name="T59" fmla="*/ 39 h 298"/>
              <a:gd name="T60" fmla="*/ 77 w 348"/>
              <a:gd name="T61" fmla="*/ 23 h 298"/>
              <a:gd name="T62" fmla="*/ 106 w 348"/>
              <a:gd name="T63" fmla="*/ 10 h 298"/>
              <a:gd name="T64" fmla="*/ 139 w 348"/>
              <a:gd name="T65" fmla="*/ 3 h 298"/>
              <a:gd name="T66" fmla="*/ 174 w 348"/>
              <a:gd name="T67" fmla="*/ 0 h 298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48" h="298">
                <a:moveTo>
                  <a:pt x="174" y="0"/>
                </a:moveTo>
                <a:lnTo>
                  <a:pt x="174" y="0"/>
                </a:lnTo>
                <a:lnTo>
                  <a:pt x="192" y="2"/>
                </a:lnTo>
                <a:lnTo>
                  <a:pt x="209" y="3"/>
                </a:lnTo>
                <a:lnTo>
                  <a:pt x="226" y="6"/>
                </a:lnTo>
                <a:lnTo>
                  <a:pt x="242" y="10"/>
                </a:lnTo>
                <a:lnTo>
                  <a:pt x="256" y="16"/>
                </a:lnTo>
                <a:lnTo>
                  <a:pt x="272" y="23"/>
                </a:lnTo>
                <a:lnTo>
                  <a:pt x="284" y="31"/>
                </a:lnTo>
                <a:lnTo>
                  <a:pt x="297" y="39"/>
                </a:lnTo>
                <a:lnTo>
                  <a:pt x="308" y="49"/>
                </a:lnTo>
                <a:lnTo>
                  <a:pt x="318" y="59"/>
                </a:lnTo>
                <a:lnTo>
                  <a:pt x="327" y="70"/>
                </a:lnTo>
                <a:lnTo>
                  <a:pt x="334" y="81"/>
                </a:lnTo>
                <a:lnTo>
                  <a:pt x="341" y="94"/>
                </a:lnTo>
                <a:lnTo>
                  <a:pt x="345" y="107"/>
                </a:lnTo>
                <a:lnTo>
                  <a:pt x="348" y="119"/>
                </a:lnTo>
                <a:lnTo>
                  <a:pt x="348" y="133"/>
                </a:lnTo>
                <a:lnTo>
                  <a:pt x="348" y="133"/>
                </a:lnTo>
                <a:lnTo>
                  <a:pt x="346" y="150"/>
                </a:lnTo>
                <a:lnTo>
                  <a:pt x="342" y="166"/>
                </a:lnTo>
                <a:lnTo>
                  <a:pt x="336" y="181"/>
                </a:lnTo>
                <a:lnTo>
                  <a:pt x="328" y="195"/>
                </a:lnTo>
                <a:lnTo>
                  <a:pt x="317" y="209"/>
                </a:lnTo>
                <a:lnTo>
                  <a:pt x="304" y="222"/>
                </a:lnTo>
                <a:lnTo>
                  <a:pt x="290" y="233"/>
                </a:lnTo>
                <a:lnTo>
                  <a:pt x="273" y="243"/>
                </a:lnTo>
                <a:lnTo>
                  <a:pt x="308" y="298"/>
                </a:lnTo>
                <a:lnTo>
                  <a:pt x="244" y="255"/>
                </a:lnTo>
                <a:lnTo>
                  <a:pt x="244" y="255"/>
                </a:lnTo>
                <a:lnTo>
                  <a:pt x="227" y="260"/>
                </a:lnTo>
                <a:lnTo>
                  <a:pt x="210" y="264"/>
                </a:lnTo>
                <a:lnTo>
                  <a:pt x="192" y="265"/>
                </a:lnTo>
                <a:lnTo>
                  <a:pt x="174" y="267"/>
                </a:lnTo>
                <a:lnTo>
                  <a:pt x="174" y="267"/>
                </a:lnTo>
                <a:lnTo>
                  <a:pt x="157" y="265"/>
                </a:lnTo>
                <a:lnTo>
                  <a:pt x="139" y="264"/>
                </a:lnTo>
                <a:lnTo>
                  <a:pt x="122" y="261"/>
                </a:lnTo>
                <a:lnTo>
                  <a:pt x="106" y="257"/>
                </a:lnTo>
                <a:lnTo>
                  <a:pt x="91" y="251"/>
                </a:lnTo>
                <a:lnTo>
                  <a:pt x="77" y="244"/>
                </a:lnTo>
                <a:lnTo>
                  <a:pt x="63" y="236"/>
                </a:lnTo>
                <a:lnTo>
                  <a:pt x="52" y="227"/>
                </a:lnTo>
                <a:lnTo>
                  <a:pt x="40" y="218"/>
                </a:lnTo>
                <a:lnTo>
                  <a:pt x="31" y="208"/>
                </a:lnTo>
                <a:lnTo>
                  <a:pt x="21" y="197"/>
                </a:lnTo>
                <a:lnTo>
                  <a:pt x="14" y="185"/>
                </a:lnTo>
                <a:lnTo>
                  <a:pt x="8" y="173"/>
                </a:lnTo>
                <a:lnTo>
                  <a:pt x="4" y="160"/>
                </a:lnTo>
                <a:lnTo>
                  <a:pt x="1" y="147"/>
                </a:lnTo>
                <a:lnTo>
                  <a:pt x="0" y="133"/>
                </a:lnTo>
                <a:lnTo>
                  <a:pt x="0" y="133"/>
                </a:lnTo>
                <a:lnTo>
                  <a:pt x="1" y="119"/>
                </a:lnTo>
                <a:lnTo>
                  <a:pt x="4" y="107"/>
                </a:lnTo>
                <a:lnTo>
                  <a:pt x="8" y="94"/>
                </a:lnTo>
                <a:lnTo>
                  <a:pt x="14" y="81"/>
                </a:lnTo>
                <a:lnTo>
                  <a:pt x="21" y="70"/>
                </a:lnTo>
                <a:lnTo>
                  <a:pt x="31" y="59"/>
                </a:lnTo>
                <a:lnTo>
                  <a:pt x="40" y="49"/>
                </a:lnTo>
                <a:lnTo>
                  <a:pt x="52" y="39"/>
                </a:lnTo>
                <a:lnTo>
                  <a:pt x="63" y="31"/>
                </a:lnTo>
                <a:lnTo>
                  <a:pt x="77" y="23"/>
                </a:lnTo>
                <a:lnTo>
                  <a:pt x="91" y="16"/>
                </a:lnTo>
                <a:lnTo>
                  <a:pt x="106" y="10"/>
                </a:lnTo>
                <a:lnTo>
                  <a:pt x="122" y="6"/>
                </a:lnTo>
                <a:lnTo>
                  <a:pt x="139" y="3"/>
                </a:lnTo>
                <a:lnTo>
                  <a:pt x="157" y="2"/>
                </a:lnTo>
                <a:lnTo>
                  <a:pt x="174" y="0"/>
                </a:lnTo>
                <a:lnTo>
                  <a:pt x="174" y="0"/>
                </a:lnTo>
                <a:close/>
              </a:path>
            </a:pathLst>
          </a:custGeom>
          <a:solidFill>
            <a:srgbClr val="FF8900"/>
          </a:solidFill>
          <a:ln>
            <a:noFill/>
          </a:ln>
          <a:extLst/>
        </p:spPr>
        <p:txBody>
          <a:bodyPr vert="horz" wrap="square" lIns="36000" tIns="18000" rIns="36000" bIns="540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63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val="665329084"/>
      </p:ext>
    </p:extLst>
  </p:cSld>
  <p:clrMapOvr>
    <a:masterClrMapping/>
  </p:clrMapOvr>
  <p:transition spd="med">
    <p:newsflash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86279180"/>
      </p:ext>
    </p:extLst>
  </p:cSld>
  <p:clrMapOvr>
    <a:masterClrMapping/>
  </p:clrMapOvr>
  <p:transition spd="med">
    <p:push dir="u"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2325376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8271475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9231912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9865076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5276963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3079244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2164722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7506175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0274206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1040946" y="2009323"/>
            <a:ext cx="4258391" cy="2780392"/>
            <a:chOff x="721633" y="1980294"/>
            <a:chExt cx="3233738" cy="2111375"/>
          </a:xfrm>
        </p:grpSpPr>
        <p:sp>
          <p:nvSpPr>
            <p:cNvPr id="9" name="Freeform 148"/>
            <p:cNvSpPr/>
            <p:nvPr userDrawn="1"/>
          </p:nvSpPr>
          <p:spPr bwMode="auto">
            <a:xfrm>
              <a:off x="721633" y="1980294"/>
              <a:ext cx="3233738" cy="2111375"/>
            </a:xfrm>
            <a:custGeom>
              <a:gdLst>
                <a:gd name="T0" fmla="*/ 778 w 861"/>
                <a:gd name="T1" fmla="*/ 437 h 562"/>
                <a:gd name="T2" fmla="*/ 778 w 861"/>
                <a:gd name="T3" fmla="*/ 21 h 562"/>
                <a:gd name="T4" fmla="*/ 756 w 861"/>
                <a:gd name="T5" fmla="*/ 0 h 562"/>
                <a:gd name="T6" fmla="*/ 105 w 861"/>
                <a:gd name="T7" fmla="*/ 0 h 562"/>
                <a:gd name="T8" fmla="*/ 84 w 861"/>
                <a:gd name="T9" fmla="*/ 21 h 562"/>
                <a:gd name="T10" fmla="*/ 84 w 861"/>
                <a:gd name="T11" fmla="*/ 436 h 562"/>
                <a:gd name="T12" fmla="*/ 0 w 861"/>
                <a:gd name="T13" fmla="*/ 530 h 562"/>
                <a:gd name="T14" fmla="*/ 24 w 861"/>
                <a:gd name="T15" fmla="*/ 562 h 562"/>
                <a:gd name="T16" fmla="*/ 838 w 861"/>
                <a:gd name="T17" fmla="*/ 562 h 562"/>
                <a:gd name="T18" fmla="*/ 861 w 861"/>
                <a:gd name="T19" fmla="*/ 530 h 562"/>
                <a:gd name="T20" fmla="*/ 778 w 861"/>
                <a:gd name="T21" fmla="*/ 437 h 56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1" h="562">
                  <a:moveTo>
                    <a:pt x="778" y="437"/>
                  </a:moveTo>
                  <a:cubicBezTo>
                    <a:pt x="778" y="21"/>
                    <a:pt x="778" y="21"/>
                    <a:pt x="778" y="21"/>
                  </a:cubicBezTo>
                  <a:cubicBezTo>
                    <a:pt x="778" y="9"/>
                    <a:pt x="768" y="0"/>
                    <a:pt x="756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93" y="0"/>
                    <a:pt x="84" y="9"/>
                    <a:pt x="84" y="21"/>
                  </a:cubicBezTo>
                  <a:cubicBezTo>
                    <a:pt x="84" y="436"/>
                    <a:pt x="84" y="436"/>
                    <a:pt x="84" y="436"/>
                  </a:cubicBezTo>
                  <a:cubicBezTo>
                    <a:pt x="0" y="530"/>
                    <a:pt x="0" y="530"/>
                    <a:pt x="0" y="530"/>
                  </a:cubicBezTo>
                  <a:cubicBezTo>
                    <a:pt x="0" y="543"/>
                    <a:pt x="11" y="562"/>
                    <a:pt x="24" y="562"/>
                  </a:cubicBezTo>
                  <a:cubicBezTo>
                    <a:pt x="838" y="562"/>
                    <a:pt x="838" y="562"/>
                    <a:pt x="838" y="562"/>
                  </a:cubicBezTo>
                  <a:cubicBezTo>
                    <a:pt x="851" y="562"/>
                    <a:pt x="861" y="543"/>
                    <a:pt x="861" y="530"/>
                  </a:cubicBezTo>
                  <a:lnTo>
                    <a:pt x="778" y="437"/>
                  </a:lnTo>
                  <a:close/>
                </a:path>
              </a:pathLst>
            </a:custGeom>
            <a:solidFill>
              <a:srgbClr val="68686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Rectangle 149"/>
            <p:cNvSpPr>
              <a:spLocks noChangeArrowheads="1"/>
            </p:cNvSpPr>
            <p:nvPr userDrawn="1"/>
          </p:nvSpPr>
          <p:spPr bwMode="auto">
            <a:xfrm>
              <a:off x="1169308" y="2115231"/>
              <a:ext cx="2343150" cy="1404938"/>
            </a:xfrm>
            <a:prstGeom prst="rect">
              <a:avLst/>
            </a:prstGeom>
            <a:solidFill>
              <a:srgbClr val="F9F3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150"/>
            <p:cNvSpPr/>
            <p:nvPr userDrawn="1"/>
          </p:nvSpPr>
          <p:spPr bwMode="auto">
            <a:xfrm>
              <a:off x="2118633" y="3975781"/>
              <a:ext cx="439738" cy="74613"/>
            </a:xfrm>
            <a:custGeom>
              <a:gdLst>
                <a:gd name="T0" fmla="*/ 0 w 117"/>
                <a:gd name="T1" fmla="*/ 0 h 20"/>
                <a:gd name="T2" fmla="*/ 0 w 117"/>
                <a:gd name="T3" fmla="*/ 0 h 20"/>
                <a:gd name="T4" fmla="*/ 14 w 117"/>
                <a:gd name="T5" fmla="*/ 20 h 20"/>
                <a:gd name="T6" fmla="*/ 104 w 117"/>
                <a:gd name="T7" fmla="*/ 20 h 20"/>
                <a:gd name="T8" fmla="*/ 117 w 117"/>
                <a:gd name="T9" fmla="*/ 0 h 20"/>
                <a:gd name="T10" fmla="*/ 117 w 117"/>
                <a:gd name="T11" fmla="*/ 0 h 20"/>
                <a:gd name="T12" fmla="*/ 0 w 117"/>
                <a:gd name="T13" fmla="*/ 0 h 2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2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7"/>
                    <a:pt x="6" y="20"/>
                    <a:pt x="14" y="20"/>
                  </a:cubicBezTo>
                  <a:cubicBezTo>
                    <a:pt x="104" y="20"/>
                    <a:pt x="104" y="20"/>
                    <a:pt x="104" y="20"/>
                  </a:cubicBezTo>
                  <a:cubicBezTo>
                    <a:pt x="111" y="20"/>
                    <a:pt x="117" y="7"/>
                    <a:pt x="117" y="0"/>
                  </a:cubicBezTo>
                  <a:cubicBezTo>
                    <a:pt x="117" y="0"/>
                    <a:pt x="117" y="0"/>
                    <a:pt x="11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F3E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" name="组合 3"/>
          <p:cNvGrpSpPr/>
          <p:nvPr userDrawn="1"/>
        </p:nvGrpSpPr>
        <p:grpSpPr>
          <a:xfrm>
            <a:off x="1824136" y="2576602"/>
            <a:ext cx="843171" cy="1144265"/>
            <a:chOff x="1943185" y="2536427"/>
            <a:chExt cx="843171" cy="1144265"/>
          </a:xfrm>
        </p:grpSpPr>
        <p:sp>
          <p:nvSpPr>
            <p:cNvPr id="64" name="Freeform 1293"/>
            <p:cNvSpPr>
              <a:spLocks noEditPoints="1"/>
            </p:cNvSpPr>
            <p:nvPr userDrawn="1"/>
          </p:nvSpPr>
          <p:spPr bwMode="auto">
            <a:xfrm>
              <a:off x="2043727" y="3088079"/>
              <a:ext cx="642086" cy="227151"/>
            </a:xfrm>
            <a:custGeom>
              <a:gdLst>
                <a:gd name="T0" fmla="*/ 1658 w 1660"/>
                <a:gd name="T1" fmla="*/ 103 h 587"/>
                <a:gd name="T2" fmla="*/ 1596 w 1660"/>
                <a:gd name="T3" fmla="*/ 68 h 587"/>
                <a:gd name="T4" fmla="*/ 1096 w 1660"/>
                <a:gd name="T5" fmla="*/ 39 h 587"/>
                <a:gd name="T6" fmla="*/ 837 w 1660"/>
                <a:gd name="T7" fmla="*/ 149 h 587"/>
                <a:gd name="T8" fmla="*/ 823 w 1660"/>
                <a:gd name="T9" fmla="*/ 149 h 587"/>
                <a:gd name="T10" fmla="*/ 564 w 1660"/>
                <a:gd name="T11" fmla="*/ 39 h 587"/>
                <a:gd name="T12" fmla="*/ 64 w 1660"/>
                <a:gd name="T13" fmla="*/ 68 h 587"/>
                <a:gd name="T14" fmla="*/ 2 w 1660"/>
                <a:gd name="T15" fmla="*/ 103 h 587"/>
                <a:gd name="T16" fmla="*/ 27 w 1660"/>
                <a:gd name="T17" fmla="*/ 161 h 587"/>
                <a:gd name="T18" fmla="*/ 98 w 1660"/>
                <a:gd name="T19" fmla="*/ 296 h 587"/>
                <a:gd name="T20" fmla="*/ 214 w 1660"/>
                <a:gd name="T21" fmla="*/ 541 h 587"/>
                <a:gd name="T22" fmla="*/ 614 w 1660"/>
                <a:gd name="T23" fmla="*/ 537 h 587"/>
                <a:gd name="T24" fmla="*/ 828 w 1660"/>
                <a:gd name="T25" fmla="*/ 238 h 587"/>
                <a:gd name="T26" fmla="*/ 832 w 1660"/>
                <a:gd name="T27" fmla="*/ 238 h 587"/>
                <a:gd name="T28" fmla="*/ 1046 w 1660"/>
                <a:gd name="T29" fmla="*/ 537 h 587"/>
                <a:gd name="T30" fmla="*/ 1446 w 1660"/>
                <a:gd name="T31" fmla="*/ 541 h 587"/>
                <a:gd name="T32" fmla="*/ 1562 w 1660"/>
                <a:gd name="T33" fmla="*/ 296 h 587"/>
                <a:gd name="T34" fmla="*/ 1633 w 1660"/>
                <a:gd name="T35" fmla="*/ 161 h 587"/>
                <a:gd name="T36" fmla="*/ 1658 w 1660"/>
                <a:gd name="T37" fmla="*/ 103 h 587"/>
                <a:gd name="T38" fmla="*/ 670 w 1660"/>
                <a:gd name="T39" fmla="*/ 341 h 587"/>
                <a:gd name="T40" fmla="*/ 588 w 1660"/>
                <a:gd name="T41" fmla="*/ 489 h 587"/>
                <a:gd name="T42" fmla="*/ 411 w 1660"/>
                <a:gd name="T43" fmla="*/ 519 h 587"/>
                <a:gd name="T44" fmla="*/ 234 w 1660"/>
                <a:gd name="T45" fmla="*/ 490 h 587"/>
                <a:gd name="T46" fmla="*/ 160 w 1660"/>
                <a:gd name="T47" fmla="*/ 316 h 587"/>
                <a:gd name="T48" fmla="*/ 146 w 1660"/>
                <a:gd name="T49" fmla="*/ 132 h 587"/>
                <a:gd name="T50" fmla="*/ 405 w 1660"/>
                <a:gd name="T51" fmla="*/ 89 h 587"/>
                <a:gd name="T52" fmla="*/ 702 w 1660"/>
                <a:gd name="T53" fmla="*/ 170 h 587"/>
                <a:gd name="T54" fmla="*/ 670 w 1660"/>
                <a:gd name="T55" fmla="*/ 341 h 587"/>
                <a:gd name="T56" fmla="*/ 1500 w 1660"/>
                <a:gd name="T57" fmla="*/ 316 h 587"/>
                <a:gd name="T58" fmla="*/ 1426 w 1660"/>
                <a:gd name="T59" fmla="*/ 490 h 587"/>
                <a:gd name="T60" fmla="*/ 1249 w 1660"/>
                <a:gd name="T61" fmla="*/ 519 h 587"/>
                <a:gd name="T62" fmla="*/ 1072 w 1660"/>
                <a:gd name="T63" fmla="*/ 489 h 587"/>
                <a:gd name="T64" fmla="*/ 990 w 1660"/>
                <a:gd name="T65" fmla="*/ 341 h 587"/>
                <a:gd name="T66" fmla="*/ 958 w 1660"/>
                <a:gd name="T67" fmla="*/ 170 h 587"/>
                <a:gd name="T68" fmla="*/ 1255 w 1660"/>
                <a:gd name="T69" fmla="*/ 89 h 587"/>
                <a:gd name="T70" fmla="*/ 1514 w 1660"/>
                <a:gd name="T71" fmla="*/ 132 h 587"/>
                <a:gd name="T72" fmla="*/ 1500 w 1660"/>
                <a:gd name="T73" fmla="*/ 316 h 5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660" h="587">
                  <a:moveTo>
                    <a:pt x="1658" y="103"/>
                  </a:moveTo>
                  <a:cubicBezTo>
                    <a:pt x="1658" y="71"/>
                    <a:pt x="1653" y="83"/>
                    <a:pt x="1596" y="68"/>
                  </a:cubicBezTo>
                  <a:cubicBezTo>
                    <a:pt x="1539" y="52"/>
                    <a:pt x="1364" y="0"/>
                    <a:pt x="1096" y="39"/>
                  </a:cubicBezTo>
                  <a:cubicBezTo>
                    <a:pt x="872" y="72"/>
                    <a:pt x="929" y="146"/>
                    <a:pt x="837" y="149"/>
                  </a:cubicBezTo>
                  <a:cubicBezTo>
                    <a:pt x="823" y="149"/>
                    <a:pt x="823" y="149"/>
                    <a:pt x="823" y="149"/>
                  </a:cubicBezTo>
                  <a:cubicBezTo>
                    <a:pt x="731" y="146"/>
                    <a:pt x="788" y="72"/>
                    <a:pt x="564" y="39"/>
                  </a:cubicBezTo>
                  <a:cubicBezTo>
                    <a:pt x="296" y="0"/>
                    <a:pt x="121" y="52"/>
                    <a:pt x="64" y="68"/>
                  </a:cubicBezTo>
                  <a:cubicBezTo>
                    <a:pt x="7" y="83"/>
                    <a:pt x="2" y="71"/>
                    <a:pt x="2" y="103"/>
                  </a:cubicBezTo>
                  <a:cubicBezTo>
                    <a:pt x="3" y="135"/>
                    <a:pt x="0" y="161"/>
                    <a:pt x="27" y="161"/>
                  </a:cubicBezTo>
                  <a:cubicBezTo>
                    <a:pt x="55" y="161"/>
                    <a:pt x="55" y="161"/>
                    <a:pt x="98" y="296"/>
                  </a:cubicBezTo>
                  <a:cubicBezTo>
                    <a:pt x="150" y="458"/>
                    <a:pt x="164" y="504"/>
                    <a:pt x="214" y="541"/>
                  </a:cubicBezTo>
                  <a:cubicBezTo>
                    <a:pt x="275" y="587"/>
                    <a:pt x="531" y="587"/>
                    <a:pt x="614" y="537"/>
                  </a:cubicBezTo>
                  <a:cubicBezTo>
                    <a:pt x="717" y="475"/>
                    <a:pt x="704" y="241"/>
                    <a:pt x="828" y="238"/>
                  </a:cubicBezTo>
                  <a:cubicBezTo>
                    <a:pt x="829" y="238"/>
                    <a:pt x="831" y="238"/>
                    <a:pt x="832" y="238"/>
                  </a:cubicBezTo>
                  <a:cubicBezTo>
                    <a:pt x="956" y="241"/>
                    <a:pt x="943" y="475"/>
                    <a:pt x="1046" y="537"/>
                  </a:cubicBezTo>
                  <a:cubicBezTo>
                    <a:pt x="1129" y="587"/>
                    <a:pt x="1385" y="587"/>
                    <a:pt x="1446" y="541"/>
                  </a:cubicBezTo>
                  <a:cubicBezTo>
                    <a:pt x="1496" y="504"/>
                    <a:pt x="1510" y="458"/>
                    <a:pt x="1562" y="296"/>
                  </a:cubicBezTo>
                  <a:cubicBezTo>
                    <a:pt x="1605" y="161"/>
                    <a:pt x="1605" y="161"/>
                    <a:pt x="1633" y="161"/>
                  </a:cubicBezTo>
                  <a:cubicBezTo>
                    <a:pt x="1660" y="161"/>
                    <a:pt x="1657" y="135"/>
                    <a:pt x="1658" y="103"/>
                  </a:cubicBezTo>
                  <a:close/>
                  <a:moveTo>
                    <a:pt x="670" y="341"/>
                  </a:moveTo>
                  <a:cubicBezTo>
                    <a:pt x="644" y="407"/>
                    <a:pt x="624" y="465"/>
                    <a:pt x="588" y="489"/>
                  </a:cubicBezTo>
                  <a:cubicBezTo>
                    <a:pt x="550" y="515"/>
                    <a:pt x="494" y="520"/>
                    <a:pt x="411" y="519"/>
                  </a:cubicBezTo>
                  <a:cubicBezTo>
                    <a:pt x="341" y="517"/>
                    <a:pt x="266" y="520"/>
                    <a:pt x="234" y="490"/>
                  </a:cubicBezTo>
                  <a:cubicBezTo>
                    <a:pt x="208" y="465"/>
                    <a:pt x="182" y="386"/>
                    <a:pt x="160" y="316"/>
                  </a:cubicBezTo>
                  <a:cubicBezTo>
                    <a:pt x="129" y="219"/>
                    <a:pt x="115" y="161"/>
                    <a:pt x="146" y="132"/>
                  </a:cubicBezTo>
                  <a:cubicBezTo>
                    <a:pt x="185" y="97"/>
                    <a:pt x="286" y="91"/>
                    <a:pt x="405" y="89"/>
                  </a:cubicBezTo>
                  <a:cubicBezTo>
                    <a:pt x="524" y="88"/>
                    <a:pt x="682" y="123"/>
                    <a:pt x="702" y="170"/>
                  </a:cubicBezTo>
                  <a:cubicBezTo>
                    <a:pt x="718" y="205"/>
                    <a:pt x="693" y="282"/>
                    <a:pt x="670" y="341"/>
                  </a:cubicBezTo>
                  <a:close/>
                  <a:moveTo>
                    <a:pt x="1500" y="316"/>
                  </a:moveTo>
                  <a:cubicBezTo>
                    <a:pt x="1478" y="386"/>
                    <a:pt x="1452" y="465"/>
                    <a:pt x="1426" y="490"/>
                  </a:cubicBezTo>
                  <a:cubicBezTo>
                    <a:pt x="1394" y="520"/>
                    <a:pt x="1319" y="517"/>
                    <a:pt x="1249" y="519"/>
                  </a:cubicBezTo>
                  <a:cubicBezTo>
                    <a:pt x="1166" y="520"/>
                    <a:pt x="1110" y="515"/>
                    <a:pt x="1072" y="489"/>
                  </a:cubicBezTo>
                  <a:cubicBezTo>
                    <a:pt x="1036" y="465"/>
                    <a:pt x="1016" y="407"/>
                    <a:pt x="990" y="341"/>
                  </a:cubicBezTo>
                  <a:cubicBezTo>
                    <a:pt x="967" y="282"/>
                    <a:pt x="942" y="205"/>
                    <a:pt x="958" y="170"/>
                  </a:cubicBezTo>
                  <a:cubicBezTo>
                    <a:pt x="978" y="123"/>
                    <a:pt x="1136" y="88"/>
                    <a:pt x="1255" y="89"/>
                  </a:cubicBezTo>
                  <a:cubicBezTo>
                    <a:pt x="1374" y="91"/>
                    <a:pt x="1475" y="97"/>
                    <a:pt x="1514" y="132"/>
                  </a:cubicBezTo>
                  <a:cubicBezTo>
                    <a:pt x="1546" y="161"/>
                    <a:pt x="1531" y="219"/>
                    <a:pt x="1500" y="316"/>
                  </a:cubicBezTo>
                  <a:close/>
                </a:path>
              </a:pathLst>
            </a:custGeom>
            <a:solidFill>
              <a:srgbClr val="2F124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1294"/>
            <p:cNvSpPr/>
            <p:nvPr userDrawn="1"/>
          </p:nvSpPr>
          <p:spPr bwMode="auto">
            <a:xfrm>
              <a:off x="2159164" y="3358851"/>
              <a:ext cx="208532" cy="163847"/>
            </a:xfrm>
            <a:custGeom>
              <a:gdLst>
                <a:gd name="T0" fmla="*/ 0 w 538"/>
                <a:gd name="T1" fmla="*/ 347 h 424"/>
                <a:gd name="T2" fmla="*/ 153 w 538"/>
                <a:gd name="T3" fmla="*/ 300 h 424"/>
                <a:gd name="T4" fmla="*/ 342 w 538"/>
                <a:gd name="T5" fmla="*/ 163 h 424"/>
                <a:gd name="T6" fmla="*/ 530 w 538"/>
                <a:gd name="T7" fmla="*/ 87 h 424"/>
                <a:gd name="T8" fmla="*/ 407 w 538"/>
                <a:gd name="T9" fmla="*/ 2 h 424"/>
                <a:gd name="T10" fmla="*/ 148 w 538"/>
                <a:gd name="T11" fmla="*/ 180 h 424"/>
                <a:gd name="T12" fmla="*/ 82 w 538"/>
                <a:gd name="T13" fmla="*/ 326 h 424"/>
                <a:gd name="T14" fmla="*/ 0 w 538"/>
                <a:gd name="T15" fmla="*/ 347 h 42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8" h="423">
                  <a:moveTo>
                    <a:pt x="0" y="347"/>
                  </a:moveTo>
                  <a:cubicBezTo>
                    <a:pt x="0" y="347"/>
                    <a:pt x="82" y="424"/>
                    <a:pt x="153" y="300"/>
                  </a:cubicBezTo>
                  <a:cubicBezTo>
                    <a:pt x="209" y="203"/>
                    <a:pt x="220" y="166"/>
                    <a:pt x="342" y="163"/>
                  </a:cubicBezTo>
                  <a:cubicBezTo>
                    <a:pt x="465" y="160"/>
                    <a:pt x="522" y="141"/>
                    <a:pt x="530" y="87"/>
                  </a:cubicBezTo>
                  <a:cubicBezTo>
                    <a:pt x="538" y="33"/>
                    <a:pt x="492" y="0"/>
                    <a:pt x="407" y="2"/>
                  </a:cubicBezTo>
                  <a:cubicBezTo>
                    <a:pt x="323" y="4"/>
                    <a:pt x="210" y="54"/>
                    <a:pt x="148" y="180"/>
                  </a:cubicBezTo>
                  <a:cubicBezTo>
                    <a:pt x="104" y="269"/>
                    <a:pt x="108" y="298"/>
                    <a:pt x="82" y="326"/>
                  </a:cubicBezTo>
                  <a:cubicBezTo>
                    <a:pt x="56" y="354"/>
                    <a:pt x="0" y="347"/>
                    <a:pt x="0" y="347"/>
                  </a:cubicBezTo>
                  <a:close/>
                </a:path>
              </a:pathLst>
            </a:custGeom>
            <a:solidFill>
              <a:srgbClr val="2F124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1295"/>
            <p:cNvSpPr/>
            <p:nvPr userDrawn="1"/>
          </p:nvSpPr>
          <p:spPr bwMode="auto">
            <a:xfrm>
              <a:off x="2361844" y="3358851"/>
              <a:ext cx="208532" cy="163847"/>
            </a:xfrm>
            <a:custGeom>
              <a:gdLst>
                <a:gd name="T0" fmla="*/ 538 w 538"/>
                <a:gd name="T1" fmla="*/ 347 h 424"/>
                <a:gd name="T2" fmla="*/ 385 w 538"/>
                <a:gd name="T3" fmla="*/ 300 h 424"/>
                <a:gd name="T4" fmla="*/ 196 w 538"/>
                <a:gd name="T5" fmla="*/ 163 h 424"/>
                <a:gd name="T6" fmla="*/ 8 w 538"/>
                <a:gd name="T7" fmla="*/ 87 h 424"/>
                <a:gd name="T8" fmla="*/ 131 w 538"/>
                <a:gd name="T9" fmla="*/ 2 h 424"/>
                <a:gd name="T10" fmla="*/ 390 w 538"/>
                <a:gd name="T11" fmla="*/ 180 h 424"/>
                <a:gd name="T12" fmla="*/ 456 w 538"/>
                <a:gd name="T13" fmla="*/ 326 h 424"/>
                <a:gd name="T14" fmla="*/ 538 w 538"/>
                <a:gd name="T15" fmla="*/ 347 h 42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8" h="423">
                  <a:moveTo>
                    <a:pt x="538" y="347"/>
                  </a:moveTo>
                  <a:cubicBezTo>
                    <a:pt x="538" y="347"/>
                    <a:pt x="456" y="424"/>
                    <a:pt x="385" y="300"/>
                  </a:cubicBezTo>
                  <a:cubicBezTo>
                    <a:pt x="329" y="203"/>
                    <a:pt x="318" y="166"/>
                    <a:pt x="196" y="163"/>
                  </a:cubicBezTo>
                  <a:cubicBezTo>
                    <a:pt x="74" y="160"/>
                    <a:pt x="16" y="141"/>
                    <a:pt x="8" y="87"/>
                  </a:cubicBezTo>
                  <a:cubicBezTo>
                    <a:pt x="0" y="33"/>
                    <a:pt x="46" y="0"/>
                    <a:pt x="131" y="2"/>
                  </a:cubicBezTo>
                  <a:cubicBezTo>
                    <a:pt x="215" y="4"/>
                    <a:pt x="328" y="54"/>
                    <a:pt x="390" y="180"/>
                  </a:cubicBezTo>
                  <a:cubicBezTo>
                    <a:pt x="434" y="269"/>
                    <a:pt x="430" y="298"/>
                    <a:pt x="456" y="326"/>
                  </a:cubicBezTo>
                  <a:cubicBezTo>
                    <a:pt x="482" y="354"/>
                    <a:pt x="538" y="347"/>
                    <a:pt x="538" y="347"/>
                  </a:cubicBezTo>
                  <a:close/>
                </a:path>
              </a:pathLst>
            </a:custGeom>
            <a:solidFill>
              <a:srgbClr val="2F124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1296"/>
            <p:cNvSpPr/>
            <p:nvPr userDrawn="1"/>
          </p:nvSpPr>
          <p:spPr bwMode="auto">
            <a:xfrm>
              <a:off x="2088944" y="3336508"/>
              <a:ext cx="552184" cy="344184"/>
            </a:xfrm>
            <a:custGeom>
              <a:gdLst>
                <a:gd name="T0" fmla="*/ 1260 w 1427"/>
                <a:gd name="T1" fmla="*/ 225 h 890"/>
                <a:gd name="T2" fmla="*/ 1018 w 1427"/>
                <a:gd name="T3" fmla="*/ 547 h 890"/>
                <a:gd name="T4" fmla="*/ 792 w 1427"/>
                <a:gd name="T5" fmla="*/ 416 h 890"/>
                <a:gd name="T6" fmla="*/ 713 w 1427"/>
                <a:gd name="T7" fmla="*/ 375 h 890"/>
                <a:gd name="T8" fmla="*/ 634 w 1427"/>
                <a:gd name="T9" fmla="*/ 416 h 890"/>
                <a:gd name="T10" fmla="*/ 408 w 1427"/>
                <a:gd name="T11" fmla="*/ 547 h 890"/>
                <a:gd name="T12" fmla="*/ 166 w 1427"/>
                <a:gd name="T13" fmla="*/ 225 h 890"/>
                <a:gd name="T14" fmla="*/ 0 w 1427"/>
                <a:gd name="T15" fmla="*/ 0 h 890"/>
                <a:gd name="T16" fmla="*/ 90 w 1427"/>
                <a:gd name="T17" fmla="*/ 446 h 890"/>
                <a:gd name="T18" fmla="*/ 462 w 1427"/>
                <a:gd name="T19" fmla="*/ 788 h 890"/>
                <a:gd name="T20" fmla="*/ 713 w 1427"/>
                <a:gd name="T21" fmla="*/ 880 h 890"/>
                <a:gd name="T22" fmla="*/ 964 w 1427"/>
                <a:gd name="T23" fmla="*/ 788 h 890"/>
                <a:gd name="T24" fmla="*/ 1336 w 1427"/>
                <a:gd name="T25" fmla="*/ 446 h 890"/>
                <a:gd name="T26" fmla="*/ 1427 w 1427"/>
                <a:gd name="T27" fmla="*/ 0 h 890"/>
                <a:gd name="T28" fmla="*/ 1260 w 1427"/>
                <a:gd name="T29" fmla="*/ 225 h 89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27" h="890">
                  <a:moveTo>
                    <a:pt x="1260" y="225"/>
                  </a:moveTo>
                  <a:cubicBezTo>
                    <a:pt x="1249" y="317"/>
                    <a:pt x="1157" y="492"/>
                    <a:pt x="1018" y="547"/>
                  </a:cubicBezTo>
                  <a:cubicBezTo>
                    <a:pt x="879" y="602"/>
                    <a:pt x="841" y="467"/>
                    <a:pt x="792" y="416"/>
                  </a:cubicBezTo>
                  <a:cubicBezTo>
                    <a:pt x="753" y="376"/>
                    <a:pt x="724" y="374"/>
                    <a:pt x="713" y="375"/>
                  </a:cubicBezTo>
                  <a:cubicBezTo>
                    <a:pt x="702" y="374"/>
                    <a:pt x="673" y="376"/>
                    <a:pt x="634" y="416"/>
                  </a:cubicBezTo>
                  <a:cubicBezTo>
                    <a:pt x="585" y="467"/>
                    <a:pt x="547" y="602"/>
                    <a:pt x="408" y="547"/>
                  </a:cubicBezTo>
                  <a:cubicBezTo>
                    <a:pt x="269" y="492"/>
                    <a:pt x="177" y="317"/>
                    <a:pt x="166" y="225"/>
                  </a:cubicBezTo>
                  <a:cubicBezTo>
                    <a:pt x="143" y="32"/>
                    <a:pt x="0" y="0"/>
                    <a:pt x="0" y="0"/>
                  </a:cubicBezTo>
                  <a:cubicBezTo>
                    <a:pt x="0" y="0"/>
                    <a:pt x="41" y="368"/>
                    <a:pt x="90" y="446"/>
                  </a:cubicBezTo>
                  <a:cubicBezTo>
                    <a:pt x="139" y="523"/>
                    <a:pt x="332" y="684"/>
                    <a:pt x="462" y="788"/>
                  </a:cubicBezTo>
                  <a:cubicBezTo>
                    <a:pt x="590" y="890"/>
                    <a:pt x="643" y="880"/>
                    <a:pt x="713" y="880"/>
                  </a:cubicBezTo>
                  <a:cubicBezTo>
                    <a:pt x="783" y="880"/>
                    <a:pt x="836" y="890"/>
                    <a:pt x="964" y="788"/>
                  </a:cubicBezTo>
                  <a:cubicBezTo>
                    <a:pt x="1095" y="684"/>
                    <a:pt x="1287" y="523"/>
                    <a:pt x="1336" y="446"/>
                  </a:cubicBezTo>
                  <a:cubicBezTo>
                    <a:pt x="1385" y="368"/>
                    <a:pt x="1427" y="0"/>
                    <a:pt x="1427" y="0"/>
                  </a:cubicBezTo>
                  <a:cubicBezTo>
                    <a:pt x="1427" y="0"/>
                    <a:pt x="1284" y="32"/>
                    <a:pt x="1260" y="225"/>
                  </a:cubicBezTo>
                  <a:close/>
                </a:path>
              </a:pathLst>
            </a:custGeom>
            <a:solidFill>
              <a:srgbClr val="2F124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Oval 1297"/>
            <p:cNvSpPr>
              <a:spLocks noChangeArrowheads="1"/>
            </p:cNvSpPr>
            <p:nvPr userDrawn="1"/>
          </p:nvSpPr>
          <p:spPr bwMode="auto">
            <a:xfrm>
              <a:off x="1943185" y="2777409"/>
              <a:ext cx="843171" cy="304818"/>
            </a:xfrm>
            <a:prstGeom prst="ellipse">
              <a:avLst/>
            </a:prstGeom>
            <a:solidFill>
              <a:srgbClr val="2F124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1298"/>
            <p:cNvSpPr/>
            <p:nvPr userDrawn="1"/>
          </p:nvSpPr>
          <p:spPr bwMode="auto">
            <a:xfrm>
              <a:off x="2087349" y="2536427"/>
              <a:ext cx="554843" cy="336736"/>
            </a:xfrm>
            <a:custGeom>
              <a:gdLst>
                <a:gd name="T0" fmla="*/ 1430 w 1434"/>
                <a:gd name="T1" fmla="*/ 673 h 870"/>
                <a:gd name="T2" fmla="*/ 1430 w 1434"/>
                <a:gd name="T3" fmla="*/ 672 h 870"/>
                <a:gd name="T4" fmla="*/ 1429 w 1434"/>
                <a:gd name="T5" fmla="*/ 671 h 870"/>
                <a:gd name="T6" fmla="*/ 1156 w 1434"/>
                <a:gd name="T7" fmla="*/ 95 h 870"/>
                <a:gd name="T8" fmla="*/ 743 w 1434"/>
                <a:gd name="T9" fmla="*/ 202 h 870"/>
                <a:gd name="T10" fmla="*/ 394 w 1434"/>
                <a:gd name="T11" fmla="*/ 52 h 870"/>
                <a:gd name="T12" fmla="*/ 4 w 1434"/>
                <a:gd name="T13" fmla="*/ 672 h 870"/>
                <a:gd name="T14" fmla="*/ 4 w 1434"/>
                <a:gd name="T15" fmla="*/ 672 h 870"/>
                <a:gd name="T16" fmla="*/ 0 w 1434"/>
                <a:gd name="T17" fmla="*/ 691 h 870"/>
                <a:gd name="T18" fmla="*/ 60 w 1434"/>
                <a:gd name="T19" fmla="*/ 762 h 870"/>
                <a:gd name="T20" fmla="*/ 717 w 1434"/>
                <a:gd name="T21" fmla="*/ 870 h 870"/>
                <a:gd name="T22" fmla="*/ 1374 w 1434"/>
                <a:gd name="T23" fmla="*/ 762 h 870"/>
                <a:gd name="T24" fmla="*/ 1434 w 1434"/>
                <a:gd name="T25" fmla="*/ 691 h 870"/>
                <a:gd name="T26" fmla="*/ 1430 w 1434"/>
                <a:gd name="T27" fmla="*/ 673 h 87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34" h="870">
                  <a:moveTo>
                    <a:pt x="1430" y="673"/>
                  </a:moveTo>
                  <a:cubicBezTo>
                    <a:pt x="1430" y="672"/>
                    <a:pt x="1430" y="672"/>
                    <a:pt x="1430" y="672"/>
                  </a:cubicBezTo>
                  <a:cubicBezTo>
                    <a:pt x="1429" y="671"/>
                    <a:pt x="1429" y="671"/>
                    <a:pt x="1429" y="671"/>
                  </a:cubicBezTo>
                  <a:cubicBezTo>
                    <a:pt x="1429" y="671"/>
                    <a:pt x="1245" y="189"/>
                    <a:pt x="1156" y="95"/>
                  </a:cubicBezTo>
                  <a:cubicBezTo>
                    <a:pt x="1067" y="0"/>
                    <a:pt x="934" y="156"/>
                    <a:pt x="743" y="202"/>
                  </a:cubicBezTo>
                  <a:cubicBezTo>
                    <a:pt x="606" y="234"/>
                    <a:pt x="550" y="74"/>
                    <a:pt x="394" y="52"/>
                  </a:cubicBezTo>
                  <a:cubicBezTo>
                    <a:pt x="262" y="34"/>
                    <a:pt x="14" y="646"/>
                    <a:pt x="4" y="672"/>
                  </a:cubicBezTo>
                  <a:cubicBezTo>
                    <a:pt x="4" y="672"/>
                    <a:pt x="4" y="672"/>
                    <a:pt x="4" y="672"/>
                  </a:cubicBezTo>
                  <a:cubicBezTo>
                    <a:pt x="1" y="678"/>
                    <a:pt x="0" y="684"/>
                    <a:pt x="0" y="691"/>
                  </a:cubicBezTo>
                  <a:cubicBezTo>
                    <a:pt x="0" y="716"/>
                    <a:pt x="22" y="740"/>
                    <a:pt x="60" y="762"/>
                  </a:cubicBezTo>
                  <a:cubicBezTo>
                    <a:pt x="171" y="826"/>
                    <a:pt x="423" y="870"/>
                    <a:pt x="717" y="870"/>
                  </a:cubicBezTo>
                  <a:cubicBezTo>
                    <a:pt x="1011" y="870"/>
                    <a:pt x="1263" y="826"/>
                    <a:pt x="1374" y="762"/>
                  </a:cubicBezTo>
                  <a:cubicBezTo>
                    <a:pt x="1412" y="740"/>
                    <a:pt x="1434" y="716"/>
                    <a:pt x="1434" y="691"/>
                  </a:cubicBezTo>
                  <a:cubicBezTo>
                    <a:pt x="1434" y="685"/>
                    <a:pt x="1433" y="679"/>
                    <a:pt x="1430" y="673"/>
                  </a:cubicBezTo>
                  <a:close/>
                </a:path>
              </a:pathLst>
            </a:custGeom>
            <a:solidFill>
              <a:srgbClr val="2F124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1299"/>
            <p:cNvSpPr/>
            <p:nvPr userDrawn="1"/>
          </p:nvSpPr>
          <p:spPr bwMode="auto">
            <a:xfrm>
              <a:off x="2082029" y="2799752"/>
              <a:ext cx="8511" cy="14895"/>
            </a:xfrm>
            <a:custGeom>
              <a:gdLst>
                <a:gd name="T0" fmla="*/ 13 w 22"/>
                <a:gd name="T1" fmla="*/ 11 h 39"/>
                <a:gd name="T2" fmla="*/ 14 w 22"/>
                <a:gd name="T3" fmla="*/ 0 h 39"/>
                <a:gd name="T4" fmla="*/ 14 w 22"/>
                <a:gd name="T5" fmla="*/ 0 h 39"/>
                <a:gd name="T6" fmla="*/ 0 w 22"/>
                <a:gd name="T7" fmla="*/ 37 h 39"/>
                <a:gd name="T8" fmla="*/ 22 w 22"/>
                <a:gd name="T9" fmla="*/ 39 h 39"/>
                <a:gd name="T10" fmla="*/ 13 w 22"/>
                <a:gd name="T11" fmla="*/ 11 h 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39">
                  <a:moveTo>
                    <a:pt x="13" y="11"/>
                  </a:moveTo>
                  <a:cubicBezTo>
                    <a:pt x="13" y="7"/>
                    <a:pt x="14" y="3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16" y="30"/>
                    <a:pt x="13" y="20"/>
                    <a:pt x="13" y="11"/>
                  </a:cubicBezTo>
                  <a:close/>
                </a:path>
              </a:pathLst>
            </a:custGeom>
            <a:solidFill>
              <a:srgbClr val="D1D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1300"/>
            <p:cNvSpPr/>
            <p:nvPr userDrawn="1"/>
          </p:nvSpPr>
          <p:spPr bwMode="auto">
            <a:xfrm>
              <a:off x="2191614" y="2954023"/>
              <a:ext cx="137780" cy="12767"/>
            </a:xfrm>
            <a:custGeom>
              <a:gdLst>
                <a:gd name="T0" fmla="*/ 0 w 355"/>
                <a:gd name="T1" fmla="*/ 1 h 33"/>
                <a:gd name="T2" fmla="*/ 250 w 355"/>
                <a:gd name="T3" fmla="*/ 33 h 33"/>
                <a:gd name="T4" fmla="*/ 355 w 355"/>
                <a:gd name="T5" fmla="*/ 0 h 33"/>
                <a:gd name="T6" fmla="*/ 0 w 355"/>
                <a:gd name="T7" fmla="*/ 1 h 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5" h="33">
                  <a:moveTo>
                    <a:pt x="0" y="1"/>
                  </a:moveTo>
                  <a:cubicBezTo>
                    <a:pt x="75" y="16"/>
                    <a:pt x="159" y="27"/>
                    <a:pt x="250" y="33"/>
                  </a:cubicBezTo>
                  <a:cubicBezTo>
                    <a:pt x="355" y="0"/>
                    <a:pt x="355" y="0"/>
                    <a:pt x="355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1301"/>
            <p:cNvSpPr/>
            <p:nvPr userDrawn="1"/>
          </p:nvSpPr>
          <p:spPr bwMode="auto">
            <a:xfrm>
              <a:off x="2087880" y="2796560"/>
              <a:ext cx="1064" cy="3192"/>
            </a:xfrm>
            <a:custGeom>
              <a:gdLst>
                <a:gd name="T0" fmla="*/ 3 w 3"/>
                <a:gd name="T1" fmla="*/ 0 h 8"/>
                <a:gd name="T2" fmla="*/ 3 w 3"/>
                <a:gd name="T3" fmla="*/ 1 h 8"/>
                <a:gd name="T4" fmla="*/ 0 w 3"/>
                <a:gd name="T5" fmla="*/ 8 h 8"/>
                <a:gd name="T6" fmla="*/ 0 w 3"/>
                <a:gd name="T7" fmla="*/ 8 h 8"/>
                <a:gd name="T8" fmla="*/ 3 w 3"/>
                <a:gd name="T9" fmla="*/ 0 h 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8">
                  <a:moveTo>
                    <a:pt x="3" y="0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5"/>
                    <a:pt x="2" y="3"/>
                    <a:pt x="3" y="0"/>
                  </a:cubicBezTo>
                  <a:close/>
                </a:path>
              </a:pathLst>
            </a:custGeom>
            <a:solidFill>
              <a:srgbClr val="FBB0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1302"/>
            <p:cNvSpPr/>
            <p:nvPr userDrawn="1"/>
          </p:nvSpPr>
          <p:spPr bwMode="auto">
            <a:xfrm>
              <a:off x="2391102" y="2910933"/>
              <a:ext cx="162782" cy="43089"/>
            </a:xfrm>
            <a:custGeom>
              <a:gdLst>
                <a:gd name="T0" fmla="*/ 0 w 421"/>
                <a:gd name="T1" fmla="*/ 86 h 112"/>
                <a:gd name="T2" fmla="*/ 382 w 421"/>
                <a:gd name="T3" fmla="*/ 112 h 112"/>
                <a:gd name="T4" fmla="*/ 421 w 421"/>
                <a:gd name="T5" fmla="*/ 104 h 112"/>
                <a:gd name="T6" fmla="*/ 320 w 421"/>
                <a:gd name="T7" fmla="*/ 0 h 112"/>
                <a:gd name="T8" fmla="*/ 0 w 421"/>
                <a:gd name="T9" fmla="*/ 86 h 11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1" h="112">
                  <a:moveTo>
                    <a:pt x="0" y="86"/>
                  </a:moveTo>
                  <a:cubicBezTo>
                    <a:pt x="382" y="112"/>
                    <a:pt x="382" y="112"/>
                    <a:pt x="382" y="112"/>
                  </a:cubicBezTo>
                  <a:cubicBezTo>
                    <a:pt x="395" y="109"/>
                    <a:pt x="408" y="107"/>
                    <a:pt x="421" y="104"/>
                  </a:cubicBezTo>
                  <a:cubicBezTo>
                    <a:pt x="320" y="0"/>
                    <a:pt x="320" y="0"/>
                    <a:pt x="320" y="0"/>
                  </a:cubicBezTo>
                  <a:lnTo>
                    <a:pt x="0" y="86"/>
                  </a:lnTo>
                  <a:close/>
                </a:path>
              </a:pathLst>
            </a:custGeom>
            <a:solidFill>
              <a:srgbClr val="D1D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1303"/>
            <p:cNvSpPr/>
            <p:nvPr userDrawn="1"/>
          </p:nvSpPr>
          <p:spPr bwMode="auto">
            <a:xfrm>
              <a:off x="2293752" y="2871035"/>
              <a:ext cx="60644" cy="15959"/>
            </a:xfrm>
            <a:custGeom>
              <a:gdLst>
                <a:gd name="T0" fmla="*/ 156 w 156"/>
                <a:gd name="T1" fmla="*/ 6 h 42"/>
                <a:gd name="T2" fmla="*/ 0 w 156"/>
                <a:gd name="T3" fmla="*/ 0 h 42"/>
                <a:gd name="T4" fmla="*/ 11 w 156"/>
                <a:gd name="T5" fmla="*/ 42 h 42"/>
                <a:gd name="T6" fmla="*/ 156 w 156"/>
                <a:gd name="T7" fmla="*/ 6 h 4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42">
                  <a:moveTo>
                    <a:pt x="156" y="6"/>
                  </a:moveTo>
                  <a:cubicBezTo>
                    <a:pt x="102" y="5"/>
                    <a:pt x="50" y="3"/>
                    <a:pt x="0" y="0"/>
                  </a:cubicBezTo>
                  <a:cubicBezTo>
                    <a:pt x="11" y="42"/>
                    <a:pt x="11" y="42"/>
                    <a:pt x="11" y="42"/>
                  </a:cubicBezTo>
                  <a:lnTo>
                    <a:pt x="156" y="6"/>
                  </a:lnTo>
                  <a:close/>
                </a:path>
              </a:pathLst>
            </a:custGeom>
            <a:solidFill>
              <a:srgbClr val="FBB0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1304"/>
            <p:cNvSpPr/>
            <p:nvPr userDrawn="1"/>
          </p:nvSpPr>
          <p:spPr bwMode="auto">
            <a:xfrm>
              <a:off x="2298008" y="2873163"/>
              <a:ext cx="81923" cy="20215"/>
            </a:xfrm>
            <a:custGeom>
              <a:gdLst>
                <a:gd name="T0" fmla="*/ 144 w 211"/>
                <a:gd name="T1" fmla="*/ 52 h 52"/>
                <a:gd name="T2" fmla="*/ 211 w 211"/>
                <a:gd name="T3" fmla="*/ 0 h 52"/>
                <a:gd name="T4" fmla="*/ 172 w 211"/>
                <a:gd name="T5" fmla="*/ 0 h 52"/>
                <a:gd name="T6" fmla="*/ 145 w 211"/>
                <a:gd name="T7" fmla="*/ 0 h 52"/>
                <a:gd name="T8" fmla="*/ 0 w 211"/>
                <a:gd name="T9" fmla="*/ 36 h 52"/>
                <a:gd name="T10" fmla="*/ 144 w 211"/>
                <a:gd name="T11" fmla="*/ 52 h 5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1" h="52">
                  <a:moveTo>
                    <a:pt x="144" y="52"/>
                  </a:moveTo>
                  <a:cubicBezTo>
                    <a:pt x="211" y="0"/>
                    <a:pt x="211" y="0"/>
                    <a:pt x="211" y="0"/>
                  </a:cubicBezTo>
                  <a:cubicBezTo>
                    <a:pt x="198" y="0"/>
                    <a:pt x="185" y="0"/>
                    <a:pt x="172" y="0"/>
                  </a:cubicBezTo>
                  <a:cubicBezTo>
                    <a:pt x="163" y="0"/>
                    <a:pt x="154" y="0"/>
                    <a:pt x="145" y="0"/>
                  </a:cubicBezTo>
                  <a:cubicBezTo>
                    <a:pt x="0" y="36"/>
                    <a:pt x="0" y="36"/>
                    <a:pt x="0" y="36"/>
                  </a:cubicBezTo>
                  <a:lnTo>
                    <a:pt x="144" y="52"/>
                  </a:lnTo>
                  <a:close/>
                </a:path>
              </a:pathLst>
            </a:custGeom>
            <a:solidFill>
              <a:srgbClr val="2F6F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1305"/>
            <p:cNvSpPr/>
            <p:nvPr userDrawn="1"/>
          </p:nvSpPr>
          <p:spPr bwMode="auto">
            <a:xfrm>
              <a:off x="2149057" y="2847097"/>
              <a:ext cx="532" cy="532"/>
            </a:xfrm>
            <a:custGeom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FE585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1306"/>
            <p:cNvSpPr/>
            <p:nvPr userDrawn="1"/>
          </p:nvSpPr>
          <p:spPr bwMode="auto">
            <a:xfrm>
              <a:off x="2078837" y="2814115"/>
              <a:ext cx="53197" cy="27130"/>
            </a:xfrm>
            <a:custGeom>
              <a:gdLst>
                <a:gd name="T0" fmla="*/ 82 w 137"/>
                <a:gd name="T1" fmla="*/ 45 h 71"/>
                <a:gd name="T2" fmla="*/ 31 w 137"/>
                <a:gd name="T3" fmla="*/ 2 h 71"/>
                <a:gd name="T4" fmla="*/ 9 w 137"/>
                <a:gd name="T5" fmla="*/ 0 h 71"/>
                <a:gd name="T6" fmla="*/ 0 w 137"/>
                <a:gd name="T7" fmla="*/ 23 h 71"/>
                <a:gd name="T8" fmla="*/ 137 w 137"/>
                <a:gd name="T9" fmla="*/ 71 h 71"/>
                <a:gd name="T10" fmla="*/ 82 w 137"/>
                <a:gd name="T11" fmla="*/ 45 h 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71">
                  <a:moveTo>
                    <a:pt x="82" y="45"/>
                  </a:moveTo>
                  <a:cubicBezTo>
                    <a:pt x="58" y="32"/>
                    <a:pt x="41" y="17"/>
                    <a:pt x="31" y="2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37" y="71"/>
                    <a:pt x="137" y="71"/>
                    <a:pt x="137" y="71"/>
                  </a:cubicBezTo>
                  <a:cubicBezTo>
                    <a:pt x="116" y="63"/>
                    <a:pt x="98" y="54"/>
                    <a:pt x="82" y="45"/>
                  </a:cubicBezTo>
                  <a:close/>
                </a:path>
              </a:pathLst>
            </a:custGeom>
            <a:solidFill>
              <a:srgbClr val="FE585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1307"/>
            <p:cNvSpPr/>
            <p:nvPr userDrawn="1"/>
          </p:nvSpPr>
          <p:spPr bwMode="auto">
            <a:xfrm>
              <a:off x="2058090" y="2823158"/>
              <a:ext cx="91499" cy="82987"/>
            </a:xfrm>
            <a:custGeom>
              <a:gdLst>
                <a:gd name="T0" fmla="*/ 234 w 236"/>
                <a:gd name="T1" fmla="*/ 63 h 215"/>
                <a:gd name="T2" fmla="*/ 190 w 236"/>
                <a:gd name="T3" fmla="*/ 48 h 215"/>
                <a:gd name="T4" fmla="*/ 53 w 236"/>
                <a:gd name="T5" fmla="*/ 0 h 215"/>
                <a:gd name="T6" fmla="*/ 5 w 236"/>
                <a:gd name="T7" fmla="*/ 124 h 215"/>
                <a:gd name="T8" fmla="*/ 4 w 236"/>
                <a:gd name="T9" fmla="*/ 128 h 215"/>
                <a:gd name="T10" fmla="*/ 3 w 236"/>
                <a:gd name="T11" fmla="*/ 130 h 215"/>
                <a:gd name="T12" fmla="*/ 3 w 236"/>
                <a:gd name="T13" fmla="*/ 130 h 215"/>
                <a:gd name="T14" fmla="*/ 0 w 236"/>
                <a:gd name="T15" fmla="*/ 150 h 215"/>
                <a:gd name="T16" fmla="*/ 32 w 236"/>
                <a:gd name="T17" fmla="*/ 215 h 215"/>
                <a:gd name="T18" fmla="*/ 236 w 236"/>
                <a:gd name="T19" fmla="*/ 64 h 215"/>
                <a:gd name="T20" fmla="*/ 234 w 236"/>
                <a:gd name="T21" fmla="*/ 63 h 2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6" h="215">
                  <a:moveTo>
                    <a:pt x="234" y="63"/>
                  </a:moveTo>
                  <a:cubicBezTo>
                    <a:pt x="218" y="58"/>
                    <a:pt x="204" y="53"/>
                    <a:pt x="190" y="4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" y="124"/>
                    <a:pt x="5" y="124"/>
                    <a:pt x="5" y="124"/>
                  </a:cubicBezTo>
                  <a:cubicBezTo>
                    <a:pt x="4" y="128"/>
                    <a:pt x="4" y="128"/>
                    <a:pt x="4" y="128"/>
                  </a:cubicBezTo>
                  <a:cubicBezTo>
                    <a:pt x="3" y="130"/>
                    <a:pt x="3" y="130"/>
                    <a:pt x="3" y="130"/>
                  </a:cubicBezTo>
                  <a:cubicBezTo>
                    <a:pt x="3" y="130"/>
                    <a:pt x="3" y="130"/>
                    <a:pt x="3" y="130"/>
                  </a:cubicBezTo>
                  <a:cubicBezTo>
                    <a:pt x="1" y="137"/>
                    <a:pt x="0" y="144"/>
                    <a:pt x="0" y="150"/>
                  </a:cubicBezTo>
                  <a:cubicBezTo>
                    <a:pt x="0" y="173"/>
                    <a:pt x="11" y="194"/>
                    <a:pt x="32" y="215"/>
                  </a:cubicBezTo>
                  <a:cubicBezTo>
                    <a:pt x="236" y="64"/>
                    <a:pt x="236" y="64"/>
                    <a:pt x="236" y="64"/>
                  </a:cubicBezTo>
                  <a:lnTo>
                    <a:pt x="234" y="63"/>
                  </a:lnTo>
                  <a:close/>
                </a:path>
              </a:pathLst>
            </a:custGeom>
            <a:solidFill>
              <a:srgbClr val="07AFB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1308"/>
            <p:cNvSpPr/>
            <p:nvPr userDrawn="1"/>
          </p:nvSpPr>
          <p:spPr bwMode="auto">
            <a:xfrm>
              <a:off x="2391102" y="2943915"/>
              <a:ext cx="147887" cy="19683"/>
            </a:xfrm>
            <a:custGeom>
              <a:gdLst>
                <a:gd name="T0" fmla="*/ 217 w 382"/>
                <a:gd name="T1" fmla="*/ 51 h 51"/>
                <a:gd name="T2" fmla="*/ 382 w 382"/>
                <a:gd name="T3" fmla="*/ 26 h 51"/>
                <a:gd name="T4" fmla="*/ 0 w 382"/>
                <a:gd name="T5" fmla="*/ 0 h 51"/>
                <a:gd name="T6" fmla="*/ 217 w 382"/>
                <a:gd name="T7" fmla="*/ 51 h 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2" h="51">
                  <a:moveTo>
                    <a:pt x="217" y="51"/>
                  </a:moveTo>
                  <a:cubicBezTo>
                    <a:pt x="276" y="45"/>
                    <a:pt x="331" y="36"/>
                    <a:pt x="382" y="2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17" y="51"/>
                  </a:lnTo>
                  <a:close/>
                </a:path>
              </a:pathLst>
            </a:custGeom>
            <a:solidFill>
              <a:srgbClr val="FE585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1309"/>
            <p:cNvSpPr/>
            <p:nvPr userDrawn="1"/>
          </p:nvSpPr>
          <p:spPr bwMode="auto">
            <a:xfrm>
              <a:off x="2298008" y="2886995"/>
              <a:ext cx="55857" cy="12767"/>
            </a:xfrm>
            <a:custGeom>
              <a:gdLst>
                <a:gd name="T0" fmla="*/ 105 w 105"/>
                <a:gd name="T1" fmla="*/ 12 h 24"/>
                <a:gd name="T2" fmla="*/ 0 w 105"/>
                <a:gd name="T3" fmla="*/ 0 h 24"/>
                <a:gd name="T4" fmla="*/ 82 w 105"/>
                <a:gd name="T5" fmla="*/ 24 h 24"/>
                <a:gd name="T6" fmla="*/ 105 w 105"/>
                <a:gd name="T7" fmla="*/ 12 h 2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5" h="24">
                  <a:moveTo>
                    <a:pt x="105" y="12"/>
                  </a:moveTo>
                  <a:lnTo>
                    <a:pt x="0" y="0"/>
                  </a:lnTo>
                  <a:lnTo>
                    <a:pt x="82" y="24"/>
                  </a:lnTo>
                  <a:lnTo>
                    <a:pt x="105" y="12"/>
                  </a:lnTo>
                  <a:close/>
                </a:path>
              </a:pathLst>
            </a:custGeom>
            <a:solidFill>
              <a:srgbClr val="C1025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1310"/>
            <p:cNvSpPr/>
            <p:nvPr userDrawn="1"/>
          </p:nvSpPr>
          <p:spPr bwMode="auto">
            <a:xfrm>
              <a:off x="2329394" y="2899762"/>
              <a:ext cx="61708" cy="54261"/>
            </a:xfrm>
            <a:custGeom>
              <a:gdLst>
                <a:gd name="T0" fmla="*/ 0 w 116"/>
                <a:gd name="T1" fmla="*/ 102 h 102"/>
                <a:gd name="T2" fmla="*/ 116 w 116"/>
                <a:gd name="T3" fmla="*/ 83 h 102"/>
                <a:gd name="T4" fmla="*/ 23 w 116"/>
                <a:gd name="T5" fmla="*/ 0 h 102"/>
                <a:gd name="T6" fmla="*/ 0 w 116"/>
                <a:gd name="T7" fmla="*/ 102 h 10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02">
                  <a:moveTo>
                    <a:pt x="0" y="102"/>
                  </a:moveTo>
                  <a:lnTo>
                    <a:pt x="116" y="83"/>
                  </a:lnTo>
                  <a:lnTo>
                    <a:pt x="23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C1025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1311"/>
            <p:cNvSpPr/>
            <p:nvPr userDrawn="1"/>
          </p:nvSpPr>
          <p:spPr bwMode="auto">
            <a:xfrm>
              <a:off x="2341629" y="2893378"/>
              <a:ext cx="49473" cy="50537"/>
            </a:xfrm>
            <a:custGeom>
              <a:gdLst>
                <a:gd name="T0" fmla="*/ 0 w 93"/>
                <a:gd name="T1" fmla="*/ 12 h 95"/>
                <a:gd name="T2" fmla="*/ 93 w 93"/>
                <a:gd name="T3" fmla="*/ 95 h 95"/>
                <a:gd name="T4" fmla="*/ 23 w 93"/>
                <a:gd name="T5" fmla="*/ 0 h 95"/>
                <a:gd name="T6" fmla="*/ 0 w 93"/>
                <a:gd name="T7" fmla="*/ 12 h 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95">
                  <a:moveTo>
                    <a:pt x="0" y="12"/>
                  </a:moveTo>
                  <a:lnTo>
                    <a:pt x="93" y="95"/>
                  </a:lnTo>
                  <a:lnTo>
                    <a:pt x="2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BB0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Rectangle 1312"/>
            <p:cNvSpPr>
              <a:spLocks noChangeArrowheads="1"/>
            </p:cNvSpPr>
            <p:nvPr userDrawn="1"/>
          </p:nvSpPr>
          <p:spPr bwMode="auto">
            <a:xfrm>
              <a:off x="2149588" y="2847629"/>
              <a:ext cx="532" cy="5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1313"/>
            <p:cNvSpPr/>
            <p:nvPr userDrawn="1"/>
          </p:nvSpPr>
          <p:spPr bwMode="auto">
            <a:xfrm>
              <a:off x="2158632" y="2893378"/>
              <a:ext cx="170762" cy="61176"/>
            </a:xfrm>
            <a:custGeom>
              <a:gdLst>
                <a:gd name="T0" fmla="*/ 153 w 441"/>
                <a:gd name="T1" fmla="*/ 0 h 158"/>
                <a:gd name="T2" fmla="*/ 0 w 441"/>
                <a:gd name="T3" fmla="*/ 138 h 158"/>
                <a:gd name="T4" fmla="*/ 86 w 441"/>
                <a:gd name="T5" fmla="*/ 158 h 158"/>
                <a:gd name="T6" fmla="*/ 441 w 441"/>
                <a:gd name="T7" fmla="*/ 157 h 158"/>
                <a:gd name="T8" fmla="*/ 153 w 441"/>
                <a:gd name="T9" fmla="*/ 0 h 15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1" h="158">
                  <a:moveTo>
                    <a:pt x="153" y="0"/>
                  </a:moveTo>
                  <a:cubicBezTo>
                    <a:pt x="0" y="138"/>
                    <a:pt x="0" y="138"/>
                    <a:pt x="0" y="138"/>
                  </a:cubicBezTo>
                  <a:cubicBezTo>
                    <a:pt x="27" y="145"/>
                    <a:pt x="56" y="152"/>
                    <a:pt x="86" y="158"/>
                  </a:cubicBezTo>
                  <a:cubicBezTo>
                    <a:pt x="441" y="157"/>
                    <a:pt x="441" y="157"/>
                    <a:pt x="441" y="157"/>
                  </a:cubicBezTo>
                  <a:lnTo>
                    <a:pt x="153" y="0"/>
                  </a:lnTo>
                  <a:close/>
                </a:path>
              </a:pathLst>
            </a:custGeom>
            <a:solidFill>
              <a:srgbClr val="FE585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1314"/>
            <p:cNvSpPr/>
            <p:nvPr userDrawn="1"/>
          </p:nvSpPr>
          <p:spPr bwMode="auto">
            <a:xfrm>
              <a:off x="2149588" y="2847629"/>
              <a:ext cx="103202" cy="45749"/>
            </a:xfrm>
            <a:custGeom>
              <a:gdLst>
                <a:gd name="T0" fmla="*/ 176 w 267"/>
                <a:gd name="T1" fmla="*/ 118 h 118"/>
                <a:gd name="T2" fmla="*/ 267 w 267"/>
                <a:gd name="T3" fmla="*/ 51 h 118"/>
                <a:gd name="T4" fmla="*/ 1 w 267"/>
                <a:gd name="T5" fmla="*/ 0 h 118"/>
                <a:gd name="T6" fmla="*/ 0 w 267"/>
                <a:gd name="T7" fmla="*/ 0 h 118"/>
                <a:gd name="T8" fmla="*/ 176 w 267"/>
                <a:gd name="T9" fmla="*/ 118 h 11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7" h="118">
                  <a:moveTo>
                    <a:pt x="176" y="118"/>
                  </a:moveTo>
                  <a:cubicBezTo>
                    <a:pt x="267" y="51"/>
                    <a:pt x="267" y="51"/>
                    <a:pt x="267" y="51"/>
                  </a:cubicBezTo>
                  <a:cubicBezTo>
                    <a:pt x="163" y="39"/>
                    <a:pt x="72" y="22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76" y="118"/>
                  </a:lnTo>
                  <a:close/>
                </a:path>
              </a:pathLst>
            </a:custGeom>
            <a:solidFill>
              <a:srgbClr val="D1D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1315"/>
            <p:cNvSpPr/>
            <p:nvPr userDrawn="1"/>
          </p:nvSpPr>
          <p:spPr bwMode="auto">
            <a:xfrm>
              <a:off x="2217680" y="2867311"/>
              <a:ext cx="80327" cy="26066"/>
            </a:xfrm>
            <a:custGeom>
              <a:gdLst>
                <a:gd name="T0" fmla="*/ 208 w 208"/>
                <a:gd name="T1" fmla="*/ 51 h 67"/>
                <a:gd name="T2" fmla="*/ 197 w 208"/>
                <a:gd name="T3" fmla="*/ 9 h 67"/>
                <a:gd name="T4" fmla="*/ 91 w 208"/>
                <a:gd name="T5" fmla="*/ 0 h 67"/>
                <a:gd name="T6" fmla="*/ 0 w 208"/>
                <a:gd name="T7" fmla="*/ 67 h 67"/>
                <a:gd name="T8" fmla="*/ 208 w 208"/>
                <a:gd name="T9" fmla="*/ 51 h 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67">
                  <a:moveTo>
                    <a:pt x="208" y="51"/>
                  </a:moveTo>
                  <a:cubicBezTo>
                    <a:pt x="197" y="9"/>
                    <a:pt x="197" y="9"/>
                    <a:pt x="197" y="9"/>
                  </a:cubicBezTo>
                  <a:cubicBezTo>
                    <a:pt x="160" y="7"/>
                    <a:pt x="125" y="4"/>
                    <a:pt x="91" y="0"/>
                  </a:cubicBezTo>
                  <a:cubicBezTo>
                    <a:pt x="0" y="67"/>
                    <a:pt x="0" y="67"/>
                    <a:pt x="0" y="67"/>
                  </a:cubicBezTo>
                  <a:lnTo>
                    <a:pt x="208" y="51"/>
                  </a:lnTo>
                  <a:close/>
                </a:path>
              </a:pathLst>
            </a:custGeom>
            <a:solidFill>
              <a:srgbClr val="07AFB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1316"/>
            <p:cNvSpPr/>
            <p:nvPr userDrawn="1"/>
          </p:nvSpPr>
          <p:spPr bwMode="auto">
            <a:xfrm>
              <a:off x="2217680" y="2886995"/>
              <a:ext cx="123949" cy="12767"/>
            </a:xfrm>
            <a:custGeom>
              <a:gdLst>
                <a:gd name="T0" fmla="*/ 151 w 233"/>
                <a:gd name="T1" fmla="*/ 0 h 24"/>
                <a:gd name="T2" fmla="*/ 0 w 233"/>
                <a:gd name="T3" fmla="*/ 12 h 24"/>
                <a:gd name="T4" fmla="*/ 233 w 233"/>
                <a:gd name="T5" fmla="*/ 24 h 24"/>
                <a:gd name="T6" fmla="*/ 151 w 233"/>
                <a:gd name="T7" fmla="*/ 0 h 2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" h="24">
                  <a:moveTo>
                    <a:pt x="151" y="0"/>
                  </a:moveTo>
                  <a:lnTo>
                    <a:pt x="0" y="12"/>
                  </a:lnTo>
                  <a:lnTo>
                    <a:pt x="233" y="24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1317"/>
            <p:cNvSpPr/>
            <p:nvPr userDrawn="1"/>
          </p:nvSpPr>
          <p:spPr bwMode="auto">
            <a:xfrm>
              <a:off x="2217680" y="2893378"/>
              <a:ext cx="123949" cy="60644"/>
            </a:xfrm>
            <a:custGeom>
              <a:gdLst>
                <a:gd name="T0" fmla="*/ 0 w 233"/>
                <a:gd name="T1" fmla="*/ 0 h 114"/>
                <a:gd name="T2" fmla="*/ 210 w 233"/>
                <a:gd name="T3" fmla="*/ 114 h 114"/>
                <a:gd name="T4" fmla="*/ 233 w 233"/>
                <a:gd name="T5" fmla="*/ 12 h 114"/>
                <a:gd name="T6" fmla="*/ 0 w 233"/>
                <a:gd name="T7" fmla="*/ 0 h 11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" h="114">
                  <a:moveTo>
                    <a:pt x="0" y="0"/>
                  </a:moveTo>
                  <a:lnTo>
                    <a:pt x="210" y="114"/>
                  </a:lnTo>
                  <a:lnTo>
                    <a:pt x="233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7AFB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1318"/>
            <p:cNvSpPr/>
            <p:nvPr userDrawn="1"/>
          </p:nvSpPr>
          <p:spPr bwMode="auto">
            <a:xfrm>
              <a:off x="2152249" y="2893378"/>
              <a:ext cx="65432" cy="53197"/>
            </a:xfrm>
            <a:custGeom>
              <a:gdLst>
                <a:gd name="T0" fmla="*/ 25 w 169"/>
                <a:gd name="T1" fmla="*/ 45 h 138"/>
                <a:gd name="T2" fmla="*/ 0 w 169"/>
                <a:gd name="T3" fmla="*/ 134 h 138"/>
                <a:gd name="T4" fmla="*/ 16 w 169"/>
                <a:gd name="T5" fmla="*/ 138 h 138"/>
                <a:gd name="T6" fmla="*/ 169 w 169"/>
                <a:gd name="T7" fmla="*/ 0 h 138"/>
                <a:gd name="T8" fmla="*/ 25 w 169"/>
                <a:gd name="T9" fmla="*/ 45 h 13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138">
                  <a:moveTo>
                    <a:pt x="25" y="45"/>
                  </a:moveTo>
                  <a:cubicBezTo>
                    <a:pt x="0" y="134"/>
                    <a:pt x="0" y="134"/>
                    <a:pt x="0" y="134"/>
                  </a:cubicBezTo>
                  <a:cubicBezTo>
                    <a:pt x="5" y="135"/>
                    <a:pt x="11" y="136"/>
                    <a:pt x="16" y="138"/>
                  </a:cubicBezTo>
                  <a:cubicBezTo>
                    <a:pt x="169" y="0"/>
                    <a:pt x="169" y="0"/>
                    <a:pt x="169" y="0"/>
                  </a:cubicBezTo>
                  <a:lnTo>
                    <a:pt x="25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1319"/>
            <p:cNvSpPr/>
            <p:nvPr userDrawn="1"/>
          </p:nvSpPr>
          <p:spPr bwMode="auto">
            <a:xfrm>
              <a:off x="2149588" y="2847629"/>
              <a:ext cx="68092" cy="63304"/>
            </a:xfrm>
            <a:custGeom>
              <a:gdLst>
                <a:gd name="T0" fmla="*/ 23 w 128"/>
                <a:gd name="T1" fmla="*/ 119 h 119"/>
                <a:gd name="T2" fmla="*/ 128 w 128"/>
                <a:gd name="T3" fmla="*/ 86 h 119"/>
                <a:gd name="T4" fmla="*/ 0 w 128"/>
                <a:gd name="T5" fmla="*/ 0 h 119"/>
                <a:gd name="T6" fmla="*/ 23 w 128"/>
                <a:gd name="T7" fmla="*/ 119 h 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19">
                  <a:moveTo>
                    <a:pt x="23" y="119"/>
                  </a:moveTo>
                  <a:lnTo>
                    <a:pt x="128" y="86"/>
                  </a:lnTo>
                  <a:lnTo>
                    <a:pt x="0" y="0"/>
                  </a:lnTo>
                  <a:lnTo>
                    <a:pt x="23" y="119"/>
                  </a:lnTo>
                  <a:close/>
                </a:path>
              </a:pathLst>
            </a:custGeom>
            <a:solidFill>
              <a:srgbClr val="FE585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1320"/>
            <p:cNvSpPr/>
            <p:nvPr userDrawn="1"/>
          </p:nvSpPr>
          <p:spPr bwMode="auto">
            <a:xfrm>
              <a:off x="2092136" y="2910933"/>
              <a:ext cx="69688" cy="34578"/>
            </a:xfrm>
            <a:custGeom>
              <a:gdLst>
                <a:gd name="T0" fmla="*/ 0 w 181"/>
                <a:gd name="T1" fmla="*/ 28 h 89"/>
                <a:gd name="T2" fmla="*/ 156 w 181"/>
                <a:gd name="T3" fmla="*/ 89 h 89"/>
                <a:gd name="T4" fmla="*/ 181 w 181"/>
                <a:gd name="T5" fmla="*/ 0 h 89"/>
                <a:gd name="T6" fmla="*/ 0 w 181"/>
                <a:gd name="T7" fmla="*/ 28 h 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" h="89">
                  <a:moveTo>
                    <a:pt x="0" y="28"/>
                  </a:moveTo>
                  <a:cubicBezTo>
                    <a:pt x="41" y="51"/>
                    <a:pt x="93" y="71"/>
                    <a:pt x="156" y="89"/>
                  </a:cubicBezTo>
                  <a:cubicBezTo>
                    <a:pt x="181" y="0"/>
                    <a:pt x="181" y="0"/>
                    <a:pt x="181" y="0"/>
                  </a:cubicBezTo>
                  <a:lnTo>
                    <a:pt x="0" y="28"/>
                  </a:lnTo>
                  <a:close/>
                </a:path>
              </a:pathLst>
            </a:custGeom>
            <a:solidFill>
              <a:srgbClr val="FBB0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1321"/>
            <p:cNvSpPr/>
            <p:nvPr userDrawn="1"/>
          </p:nvSpPr>
          <p:spPr bwMode="auto">
            <a:xfrm>
              <a:off x="2070857" y="2847629"/>
              <a:ext cx="90967" cy="73944"/>
            </a:xfrm>
            <a:custGeom>
              <a:gdLst>
                <a:gd name="T0" fmla="*/ 204 w 236"/>
                <a:gd name="T1" fmla="*/ 0 h 191"/>
                <a:gd name="T2" fmla="*/ 0 w 236"/>
                <a:gd name="T3" fmla="*/ 151 h 191"/>
                <a:gd name="T4" fmla="*/ 55 w 236"/>
                <a:gd name="T5" fmla="*/ 191 h 191"/>
                <a:gd name="T6" fmla="*/ 236 w 236"/>
                <a:gd name="T7" fmla="*/ 163 h 191"/>
                <a:gd name="T8" fmla="*/ 204 w 236"/>
                <a:gd name="T9" fmla="*/ 0 h 1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191">
                  <a:moveTo>
                    <a:pt x="204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14" y="165"/>
                    <a:pt x="33" y="178"/>
                    <a:pt x="55" y="191"/>
                  </a:cubicBezTo>
                  <a:cubicBezTo>
                    <a:pt x="236" y="163"/>
                    <a:pt x="236" y="163"/>
                    <a:pt x="236" y="163"/>
                  </a:cubicBezTo>
                  <a:lnTo>
                    <a:pt x="204" y="0"/>
                  </a:lnTo>
                  <a:close/>
                </a:path>
              </a:pathLst>
            </a:custGeom>
            <a:solidFill>
              <a:srgbClr val="2F6F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1322"/>
            <p:cNvSpPr/>
            <p:nvPr userDrawn="1"/>
          </p:nvSpPr>
          <p:spPr bwMode="auto">
            <a:xfrm>
              <a:off x="2288433" y="2954023"/>
              <a:ext cx="73944" cy="15959"/>
            </a:xfrm>
            <a:custGeom>
              <a:gdLst>
                <a:gd name="T0" fmla="*/ 0 w 191"/>
                <a:gd name="T1" fmla="*/ 33 h 41"/>
                <a:gd name="T2" fmla="*/ 191 w 191"/>
                <a:gd name="T3" fmla="*/ 41 h 41"/>
                <a:gd name="T4" fmla="*/ 105 w 191"/>
                <a:gd name="T5" fmla="*/ 0 h 41"/>
                <a:gd name="T6" fmla="*/ 0 w 191"/>
                <a:gd name="T7" fmla="*/ 33 h 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41">
                  <a:moveTo>
                    <a:pt x="0" y="33"/>
                  </a:moveTo>
                  <a:cubicBezTo>
                    <a:pt x="61" y="38"/>
                    <a:pt x="125" y="40"/>
                    <a:pt x="191" y="41"/>
                  </a:cubicBezTo>
                  <a:cubicBezTo>
                    <a:pt x="105" y="0"/>
                    <a:pt x="105" y="0"/>
                    <a:pt x="105" y="0"/>
                  </a:cubicBezTo>
                  <a:lnTo>
                    <a:pt x="0" y="33"/>
                  </a:lnTo>
                  <a:close/>
                </a:path>
              </a:pathLst>
            </a:custGeom>
            <a:solidFill>
              <a:srgbClr val="FBB0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1323"/>
            <p:cNvSpPr/>
            <p:nvPr userDrawn="1"/>
          </p:nvSpPr>
          <p:spPr bwMode="auto">
            <a:xfrm>
              <a:off x="2329394" y="2943915"/>
              <a:ext cx="61708" cy="26066"/>
            </a:xfrm>
            <a:custGeom>
              <a:gdLst>
                <a:gd name="T0" fmla="*/ 0 w 160"/>
                <a:gd name="T1" fmla="*/ 26 h 67"/>
                <a:gd name="T2" fmla="*/ 86 w 160"/>
                <a:gd name="T3" fmla="*/ 67 h 67"/>
                <a:gd name="T4" fmla="*/ 92 w 160"/>
                <a:gd name="T5" fmla="*/ 67 h 67"/>
                <a:gd name="T6" fmla="*/ 136 w 160"/>
                <a:gd name="T7" fmla="*/ 66 h 67"/>
                <a:gd name="T8" fmla="*/ 160 w 160"/>
                <a:gd name="T9" fmla="*/ 0 h 67"/>
                <a:gd name="T10" fmla="*/ 0 w 160"/>
                <a:gd name="T11" fmla="*/ 26 h 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67">
                  <a:moveTo>
                    <a:pt x="0" y="26"/>
                  </a:move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90" y="67"/>
                    <a:pt x="92" y="67"/>
                  </a:cubicBezTo>
                  <a:cubicBezTo>
                    <a:pt x="107" y="67"/>
                    <a:pt x="121" y="66"/>
                    <a:pt x="136" y="66"/>
                  </a:cubicBezTo>
                  <a:cubicBezTo>
                    <a:pt x="160" y="0"/>
                    <a:pt x="160" y="0"/>
                    <a:pt x="160" y="0"/>
                  </a:cubicBezTo>
                  <a:lnTo>
                    <a:pt x="0" y="26"/>
                  </a:lnTo>
                  <a:close/>
                </a:path>
              </a:pathLst>
            </a:custGeom>
            <a:solidFill>
              <a:srgbClr val="D1D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1324"/>
            <p:cNvSpPr/>
            <p:nvPr userDrawn="1"/>
          </p:nvSpPr>
          <p:spPr bwMode="auto">
            <a:xfrm>
              <a:off x="2382059" y="2943915"/>
              <a:ext cx="93095" cy="25535"/>
            </a:xfrm>
            <a:custGeom>
              <a:gdLst>
                <a:gd name="T0" fmla="*/ 0 w 241"/>
                <a:gd name="T1" fmla="*/ 66 h 66"/>
                <a:gd name="T2" fmla="*/ 241 w 241"/>
                <a:gd name="T3" fmla="*/ 51 h 66"/>
                <a:gd name="T4" fmla="*/ 24 w 241"/>
                <a:gd name="T5" fmla="*/ 0 h 66"/>
                <a:gd name="T6" fmla="*/ 0 w 241"/>
                <a:gd name="T7" fmla="*/ 66 h 6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1" h="66">
                  <a:moveTo>
                    <a:pt x="0" y="66"/>
                  </a:moveTo>
                  <a:cubicBezTo>
                    <a:pt x="84" y="65"/>
                    <a:pt x="165" y="60"/>
                    <a:pt x="241" y="51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0" y="66"/>
                  </a:lnTo>
                  <a:close/>
                </a:path>
              </a:pathLst>
            </a:custGeom>
            <a:solidFill>
              <a:srgbClr val="C1025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1325"/>
            <p:cNvSpPr/>
            <p:nvPr userDrawn="1"/>
          </p:nvSpPr>
          <p:spPr bwMode="auto">
            <a:xfrm>
              <a:off x="2515051" y="2910933"/>
              <a:ext cx="120225" cy="39898"/>
            </a:xfrm>
            <a:custGeom>
              <a:gdLst>
                <a:gd name="T0" fmla="*/ 101 w 311"/>
                <a:gd name="T1" fmla="*/ 104 h 104"/>
                <a:gd name="T2" fmla="*/ 311 w 311"/>
                <a:gd name="T3" fmla="*/ 31 h 104"/>
                <a:gd name="T4" fmla="*/ 0 w 311"/>
                <a:gd name="T5" fmla="*/ 0 h 104"/>
                <a:gd name="T6" fmla="*/ 101 w 311"/>
                <a:gd name="T7" fmla="*/ 104 h 10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1" h="104">
                  <a:moveTo>
                    <a:pt x="101" y="104"/>
                  </a:moveTo>
                  <a:cubicBezTo>
                    <a:pt x="188" y="84"/>
                    <a:pt x="259" y="59"/>
                    <a:pt x="311" y="3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1" y="104"/>
                  </a:lnTo>
                  <a:close/>
                </a:path>
              </a:pathLst>
            </a:custGeom>
            <a:solidFill>
              <a:srgbClr val="07AFB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1326"/>
            <p:cNvSpPr/>
            <p:nvPr userDrawn="1"/>
          </p:nvSpPr>
          <p:spPr bwMode="auto">
            <a:xfrm>
              <a:off x="2635808" y="2808263"/>
              <a:ext cx="35642" cy="105862"/>
            </a:xfrm>
            <a:custGeom>
              <a:gdLst>
                <a:gd name="T0" fmla="*/ 0 w 91"/>
                <a:gd name="T1" fmla="*/ 26 h 273"/>
                <a:gd name="T2" fmla="*/ 36 w 91"/>
                <a:gd name="T3" fmla="*/ 273 h 273"/>
                <a:gd name="T4" fmla="*/ 91 w 91"/>
                <a:gd name="T5" fmla="*/ 188 h 273"/>
                <a:gd name="T6" fmla="*/ 86 w 91"/>
                <a:gd name="T7" fmla="*/ 162 h 273"/>
                <a:gd name="T8" fmla="*/ 86 w 91"/>
                <a:gd name="T9" fmla="*/ 162 h 273"/>
                <a:gd name="T10" fmla="*/ 36 w 91"/>
                <a:gd name="T11" fmla="*/ 33 h 273"/>
                <a:gd name="T12" fmla="*/ 14 w 91"/>
                <a:gd name="T13" fmla="*/ 0 h 273"/>
                <a:gd name="T14" fmla="*/ 0 w 91"/>
                <a:gd name="T15" fmla="*/ 26 h 2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273">
                  <a:moveTo>
                    <a:pt x="0" y="26"/>
                  </a:moveTo>
                  <a:cubicBezTo>
                    <a:pt x="36" y="273"/>
                    <a:pt x="36" y="273"/>
                    <a:pt x="36" y="273"/>
                  </a:cubicBezTo>
                  <a:cubicBezTo>
                    <a:pt x="71" y="247"/>
                    <a:pt x="91" y="218"/>
                    <a:pt x="91" y="188"/>
                  </a:cubicBezTo>
                  <a:cubicBezTo>
                    <a:pt x="91" y="179"/>
                    <a:pt x="89" y="171"/>
                    <a:pt x="86" y="162"/>
                  </a:cubicBezTo>
                  <a:cubicBezTo>
                    <a:pt x="86" y="162"/>
                    <a:pt x="86" y="162"/>
                    <a:pt x="86" y="162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2" y="9"/>
                    <a:pt x="7" y="18"/>
                    <a:pt x="0" y="26"/>
                  </a:cubicBezTo>
                  <a:close/>
                </a:path>
              </a:pathLst>
            </a:custGeom>
            <a:solidFill>
              <a:srgbClr val="2F6F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1327"/>
            <p:cNvSpPr/>
            <p:nvPr userDrawn="1"/>
          </p:nvSpPr>
          <p:spPr bwMode="auto">
            <a:xfrm>
              <a:off x="2515051" y="2818370"/>
              <a:ext cx="135120" cy="104266"/>
            </a:xfrm>
            <a:custGeom>
              <a:gdLst>
                <a:gd name="T0" fmla="*/ 269 w 349"/>
                <a:gd name="T1" fmla="*/ 34 h 270"/>
                <a:gd name="T2" fmla="*/ 165 w 349"/>
                <a:gd name="T3" fmla="*/ 77 h 270"/>
                <a:gd name="T4" fmla="*/ 0 w 349"/>
                <a:gd name="T5" fmla="*/ 239 h 270"/>
                <a:gd name="T6" fmla="*/ 311 w 349"/>
                <a:gd name="T7" fmla="*/ 270 h 270"/>
                <a:gd name="T8" fmla="*/ 349 w 349"/>
                <a:gd name="T9" fmla="*/ 247 h 270"/>
                <a:gd name="T10" fmla="*/ 313 w 349"/>
                <a:gd name="T11" fmla="*/ 0 h 270"/>
                <a:gd name="T12" fmla="*/ 269 w 349"/>
                <a:gd name="T13" fmla="*/ 34 h 27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9" h="270">
                  <a:moveTo>
                    <a:pt x="269" y="34"/>
                  </a:moveTo>
                  <a:cubicBezTo>
                    <a:pt x="242" y="50"/>
                    <a:pt x="207" y="64"/>
                    <a:pt x="165" y="77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311" y="270"/>
                    <a:pt x="311" y="270"/>
                    <a:pt x="311" y="270"/>
                  </a:cubicBezTo>
                  <a:cubicBezTo>
                    <a:pt x="325" y="262"/>
                    <a:pt x="338" y="255"/>
                    <a:pt x="349" y="247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03" y="12"/>
                    <a:pt x="288" y="23"/>
                    <a:pt x="269" y="34"/>
                  </a:cubicBezTo>
                  <a:close/>
                </a:path>
              </a:pathLst>
            </a:custGeom>
            <a:solidFill>
              <a:srgbClr val="FE585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Rectangle 1328"/>
            <p:cNvSpPr>
              <a:spLocks noChangeArrowheads="1"/>
            </p:cNvSpPr>
            <p:nvPr userDrawn="1"/>
          </p:nvSpPr>
          <p:spPr bwMode="auto">
            <a:xfrm>
              <a:off x="2149588" y="2847629"/>
              <a:ext cx="532" cy="532"/>
            </a:xfrm>
            <a:prstGeom prst="rect">
              <a:avLst/>
            </a:prstGeom>
            <a:solidFill>
              <a:srgbClr val="2F6F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Freeform 1329"/>
            <p:cNvSpPr/>
            <p:nvPr userDrawn="1"/>
          </p:nvSpPr>
          <p:spPr bwMode="auto">
            <a:xfrm>
              <a:off x="2149588" y="2847629"/>
              <a:ext cx="532" cy="0"/>
            </a:xfrm>
            <a:custGeom>
              <a:gdLst>
                <a:gd name="T0" fmla="*/ 1 w 1"/>
                <a:gd name="T1" fmla="*/ 1 w 1"/>
                <a:gd name="T2" fmla="*/ 0 w 1"/>
                <a:gd name="T3" fmla="*/ 1 w 1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1330"/>
            <p:cNvSpPr/>
            <p:nvPr userDrawn="1"/>
          </p:nvSpPr>
          <p:spPr bwMode="auto">
            <a:xfrm>
              <a:off x="2353864" y="2893378"/>
              <a:ext cx="123949" cy="50537"/>
            </a:xfrm>
            <a:custGeom>
              <a:gdLst>
                <a:gd name="T0" fmla="*/ 0 w 233"/>
                <a:gd name="T1" fmla="*/ 0 h 95"/>
                <a:gd name="T2" fmla="*/ 70 w 233"/>
                <a:gd name="T3" fmla="*/ 95 h 95"/>
                <a:gd name="T4" fmla="*/ 233 w 233"/>
                <a:gd name="T5" fmla="*/ 13 h 95"/>
                <a:gd name="T6" fmla="*/ 0 w 233"/>
                <a:gd name="T7" fmla="*/ 0 h 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" h="95">
                  <a:moveTo>
                    <a:pt x="0" y="0"/>
                  </a:moveTo>
                  <a:lnTo>
                    <a:pt x="70" y="95"/>
                  </a:lnTo>
                  <a:lnTo>
                    <a:pt x="233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1331"/>
            <p:cNvSpPr/>
            <p:nvPr userDrawn="1"/>
          </p:nvSpPr>
          <p:spPr bwMode="auto">
            <a:xfrm>
              <a:off x="2353864" y="2872631"/>
              <a:ext cx="123949" cy="27662"/>
            </a:xfrm>
            <a:custGeom>
              <a:gdLst>
                <a:gd name="T0" fmla="*/ 320 w 320"/>
                <a:gd name="T1" fmla="*/ 72 h 72"/>
                <a:gd name="T2" fmla="*/ 148 w 320"/>
                <a:gd name="T3" fmla="*/ 0 h 72"/>
                <a:gd name="T4" fmla="*/ 67 w 320"/>
                <a:gd name="T5" fmla="*/ 2 h 72"/>
                <a:gd name="T6" fmla="*/ 0 w 320"/>
                <a:gd name="T7" fmla="*/ 54 h 72"/>
                <a:gd name="T8" fmla="*/ 320 w 320"/>
                <a:gd name="T9" fmla="*/ 72 h 7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0" h="72">
                  <a:moveTo>
                    <a:pt x="320" y="72"/>
                  </a:moveTo>
                  <a:cubicBezTo>
                    <a:pt x="148" y="0"/>
                    <a:pt x="148" y="0"/>
                    <a:pt x="148" y="0"/>
                  </a:cubicBezTo>
                  <a:cubicBezTo>
                    <a:pt x="121" y="1"/>
                    <a:pt x="94" y="1"/>
                    <a:pt x="67" y="2"/>
                  </a:cubicBezTo>
                  <a:cubicBezTo>
                    <a:pt x="0" y="54"/>
                    <a:pt x="0" y="54"/>
                    <a:pt x="0" y="54"/>
                  </a:cubicBezTo>
                  <a:lnTo>
                    <a:pt x="320" y="72"/>
                  </a:lnTo>
                  <a:close/>
                </a:path>
              </a:pathLst>
            </a:custGeom>
            <a:solidFill>
              <a:srgbClr val="D1D8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1332"/>
            <p:cNvSpPr/>
            <p:nvPr userDrawn="1"/>
          </p:nvSpPr>
          <p:spPr bwMode="auto">
            <a:xfrm>
              <a:off x="2391102" y="2900294"/>
              <a:ext cx="123949" cy="43621"/>
            </a:xfrm>
            <a:custGeom>
              <a:gdLst>
                <a:gd name="T0" fmla="*/ 0 w 233"/>
                <a:gd name="T1" fmla="*/ 82 h 82"/>
                <a:gd name="T2" fmla="*/ 233 w 233"/>
                <a:gd name="T3" fmla="*/ 20 h 82"/>
                <a:gd name="T4" fmla="*/ 163 w 233"/>
                <a:gd name="T5" fmla="*/ 0 h 82"/>
                <a:gd name="T6" fmla="*/ 0 w 233"/>
                <a:gd name="T7" fmla="*/ 82 h 8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" h="82">
                  <a:moveTo>
                    <a:pt x="0" y="82"/>
                  </a:moveTo>
                  <a:lnTo>
                    <a:pt x="233" y="20"/>
                  </a:lnTo>
                  <a:lnTo>
                    <a:pt x="163" y="0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2F6F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1333"/>
            <p:cNvSpPr/>
            <p:nvPr userDrawn="1"/>
          </p:nvSpPr>
          <p:spPr bwMode="auto">
            <a:xfrm>
              <a:off x="2411317" y="2866780"/>
              <a:ext cx="69156" cy="33514"/>
            </a:xfrm>
            <a:custGeom>
              <a:gdLst>
                <a:gd name="T0" fmla="*/ 179 w 179"/>
                <a:gd name="T1" fmla="*/ 0 h 86"/>
                <a:gd name="T2" fmla="*/ 0 w 179"/>
                <a:gd name="T3" fmla="*/ 14 h 86"/>
                <a:gd name="T4" fmla="*/ 172 w 179"/>
                <a:gd name="T5" fmla="*/ 86 h 86"/>
                <a:gd name="T6" fmla="*/ 179 w 179"/>
                <a:gd name="T7" fmla="*/ 0 h 8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9" h="86">
                  <a:moveTo>
                    <a:pt x="179" y="0"/>
                  </a:moveTo>
                  <a:cubicBezTo>
                    <a:pt x="123" y="6"/>
                    <a:pt x="63" y="11"/>
                    <a:pt x="0" y="14"/>
                  </a:cubicBezTo>
                  <a:cubicBezTo>
                    <a:pt x="172" y="86"/>
                    <a:pt x="172" y="86"/>
                    <a:pt x="172" y="86"/>
                  </a:cubicBezTo>
                  <a:lnTo>
                    <a:pt x="179" y="0"/>
                  </a:lnTo>
                  <a:close/>
                </a:path>
              </a:pathLst>
            </a:custGeom>
            <a:solidFill>
              <a:srgbClr val="07AFB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" name="Freeform 1334"/>
            <p:cNvSpPr/>
            <p:nvPr userDrawn="1"/>
          </p:nvSpPr>
          <p:spPr bwMode="auto">
            <a:xfrm>
              <a:off x="2477813" y="2857204"/>
              <a:ext cx="63304" cy="43089"/>
            </a:xfrm>
            <a:custGeom>
              <a:gdLst>
                <a:gd name="T0" fmla="*/ 163 w 163"/>
                <a:gd name="T1" fmla="*/ 0 h 111"/>
                <a:gd name="T2" fmla="*/ 7 w 163"/>
                <a:gd name="T3" fmla="*/ 25 h 111"/>
                <a:gd name="T4" fmla="*/ 0 w 163"/>
                <a:gd name="T5" fmla="*/ 111 h 111"/>
                <a:gd name="T6" fmla="*/ 163 w 163"/>
                <a:gd name="T7" fmla="*/ 0 h 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3" h="110">
                  <a:moveTo>
                    <a:pt x="163" y="0"/>
                  </a:moveTo>
                  <a:cubicBezTo>
                    <a:pt x="116" y="10"/>
                    <a:pt x="63" y="18"/>
                    <a:pt x="7" y="25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FBB04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Freeform 1335"/>
            <p:cNvSpPr/>
            <p:nvPr userDrawn="1"/>
          </p:nvSpPr>
          <p:spPr bwMode="auto">
            <a:xfrm>
              <a:off x="2477813" y="2848161"/>
              <a:ext cx="101074" cy="62772"/>
            </a:xfrm>
            <a:custGeom>
              <a:gdLst>
                <a:gd name="T0" fmla="*/ 96 w 261"/>
                <a:gd name="T1" fmla="*/ 162 h 162"/>
                <a:gd name="T2" fmla="*/ 261 w 261"/>
                <a:gd name="T3" fmla="*/ 0 h 162"/>
                <a:gd name="T4" fmla="*/ 163 w 261"/>
                <a:gd name="T5" fmla="*/ 24 h 162"/>
                <a:gd name="T6" fmla="*/ 0 w 261"/>
                <a:gd name="T7" fmla="*/ 135 h 162"/>
                <a:gd name="T8" fmla="*/ 96 w 261"/>
                <a:gd name="T9" fmla="*/ 162 h 16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162">
                  <a:moveTo>
                    <a:pt x="96" y="162"/>
                  </a:moveTo>
                  <a:cubicBezTo>
                    <a:pt x="261" y="0"/>
                    <a:pt x="261" y="0"/>
                    <a:pt x="261" y="0"/>
                  </a:cubicBezTo>
                  <a:cubicBezTo>
                    <a:pt x="232" y="9"/>
                    <a:pt x="199" y="17"/>
                    <a:pt x="163" y="24"/>
                  </a:cubicBezTo>
                  <a:cubicBezTo>
                    <a:pt x="0" y="135"/>
                    <a:pt x="0" y="135"/>
                    <a:pt x="0" y="135"/>
                  </a:cubicBezTo>
                  <a:lnTo>
                    <a:pt x="96" y="1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Freeform 1336"/>
            <p:cNvSpPr/>
            <p:nvPr userDrawn="1"/>
          </p:nvSpPr>
          <p:spPr bwMode="auto">
            <a:xfrm>
              <a:off x="2640596" y="2797092"/>
              <a:ext cx="9575" cy="23938"/>
            </a:xfrm>
            <a:custGeom>
              <a:gdLst>
                <a:gd name="T0" fmla="*/ 4 w 24"/>
                <a:gd name="T1" fmla="*/ 18 h 62"/>
                <a:gd name="T2" fmla="*/ 2 w 24"/>
                <a:gd name="T3" fmla="*/ 29 h 62"/>
                <a:gd name="T4" fmla="*/ 24 w 24"/>
                <a:gd name="T5" fmla="*/ 62 h 62"/>
                <a:gd name="T6" fmla="*/ 0 w 24"/>
                <a:gd name="T7" fmla="*/ 0 h 62"/>
                <a:gd name="T8" fmla="*/ 4 w 24"/>
                <a:gd name="T9" fmla="*/ 18 h 6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62">
                  <a:moveTo>
                    <a:pt x="4" y="18"/>
                  </a:moveTo>
                  <a:cubicBezTo>
                    <a:pt x="4" y="21"/>
                    <a:pt x="3" y="25"/>
                    <a:pt x="2" y="29"/>
                  </a:cubicBezTo>
                  <a:cubicBezTo>
                    <a:pt x="24" y="62"/>
                    <a:pt x="24" y="62"/>
                    <a:pt x="24" y="6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6"/>
                    <a:pt x="4" y="12"/>
                    <a:pt x="4" y="18"/>
                  </a:cubicBezTo>
                  <a:close/>
                </a:path>
              </a:pathLst>
            </a:custGeom>
            <a:solidFill>
              <a:srgbClr val="07AFB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08" name="矩形 107"/>
          <p:cNvSpPr/>
          <p:nvPr userDrawn="1"/>
        </p:nvSpPr>
        <p:spPr>
          <a:xfrm>
            <a:off x="2788596" y="2696303"/>
            <a:ext cx="1767161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0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布衣公子免费作品第</a:t>
            </a:r>
            <a:r>
              <a:rPr lang="en-US" altLang="zh-CN" sz="2400" b="1" smtClean="0">
                <a:solidFill>
                  <a:srgbClr val="FF89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063</a:t>
            </a:r>
            <a:r>
              <a:rPr lang="zh-CN" altLang="en-US" sz="20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rPr>
              <a:t>号</a:t>
            </a:r>
            <a:endParaRPr lang="zh-CN" altLang="en-US" sz="2000" kern="120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n-cs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-600" y="5023370"/>
            <a:ext cx="12193200" cy="252000"/>
            <a:chOff x="0" y="4978400"/>
            <a:chExt cx="11157019" cy="406400"/>
          </a:xfrm>
        </p:grpSpPr>
        <p:sp>
          <p:nvSpPr>
            <p:cNvPr id="3" name="矩形 2"/>
            <p:cNvSpPr/>
            <p:nvPr userDrawn="1"/>
          </p:nvSpPr>
          <p:spPr>
            <a:xfrm>
              <a:off x="0" y="4978400"/>
              <a:ext cx="2788596" cy="406400"/>
            </a:xfrm>
            <a:prstGeom prst="rect">
              <a:avLst/>
            </a:prstGeom>
            <a:solidFill>
              <a:srgbClr val="9EC4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111" name="矩形 110"/>
            <p:cNvSpPr/>
            <p:nvPr userDrawn="1"/>
          </p:nvSpPr>
          <p:spPr>
            <a:xfrm>
              <a:off x="2788596" y="4978400"/>
              <a:ext cx="2788596" cy="406400"/>
            </a:xfrm>
            <a:prstGeom prst="rect">
              <a:avLst/>
            </a:prstGeom>
            <a:solidFill>
              <a:srgbClr val="CA00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112" name="矩形 111"/>
            <p:cNvSpPr/>
            <p:nvPr userDrawn="1"/>
          </p:nvSpPr>
          <p:spPr>
            <a:xfrm>
              <a:off x="5577192" y="4978400"/>
              <a:ext cx="2788596" cy="406400"/>
            </a:xfrm>
            <a:prstGeom prst="rect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113" name="矩形 112"/>
            <p:cNvSpPr/>
            <p:nvPr userDrawn="1"/>
          </p:nvSpPr>
          <p:spPr>
            <a:xfrm>
              <a:off x="8368423" y="4978400"/>
              <a:ext cx="2788596" cy="406400"/>
            </a:xfrm>
            <a:prstGeom prst="rect">
              <a:avLst/>
            </a:prstGeom>
            <a:solidFill>
              <a:srgbClr val="008E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</p:grpSp>
      <p:grpSp>
        <p:nvGrpSpPr>
          <p:cNvPr id="114" name="组合 113"/>
          <p:cNvGrpSpPr/>
          <p:nvPr userDrawn="1"/>
        </p:nvGrpSpPr>
        <p:grpSpPr>
          <a:xfrm>
            <a:off x="2880604" y="3563543"/>
            <a:ext cx="1512000" cy="64800"/>
            <a:chOff x="0" y="4978400"/>
            <a:chExt cx="11157019" cy="406400"/>
          </a:xfrm>
        </p:grpSpPr>
        <p:sp>
          <p:nvSpPr>
            <p:cNvPr id="115" name="矩形 114"/>
            <p:cNvSpPr/>
            <p:nvPr userDrawn="1"/>
          </p:nvSpPr>
          <p:spPr>
            <a:xfrm>
              <a:off x="0" y="4978400"/>
              <a:ext cx="2788596" cy="406400"/>
            </a:xfrm>
            <a:prstGeom prst="rect">
              <a:avLst/>
            </a:prstGeom>
            <a:solidFill>
              <a:srgbClr val="9EC4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116" name="矩形 115"/>
            <p:cNvSpPr/>
            <p:nvPr userDrawn="1"/>
          </p:nvSpPr>
          <p:spPr>
            <a:xfrm>
              <a:off x="2788596" y="4978400"/>
              <a:ext cx="2788596" cy="406400"/>
            </a:xfrm>
            <a:prstGeom prst="rect">
              <a:avLst/>
            </a:prstGeom>
            <a:solidFill>
              <a:srgbClr val="CA00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117" name="矩形 116"/>
            <p:cNvSpPr/>
            <p:nvPr userDrawn="1"/>
          </p:nvSpPr>
          <p:spPr>
            <a:xfrm>
              <a:off x="5577192" y="4978400"/>
              <a:ext cx="2788596" cy="406400"/>
            </a:xfrm>
            <a:prstGeom prst="rect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  <p:sp>
          <p:nvSpPr>
            <p:cNvPr id="118" name="矩形 117"/>
            <p:cNvSpPr/>
            <p:nvPr userDrawn="1"/>
          </p:nvSpPr>
          <p:spPr>
            <a:xfrm>
              <a:off x="8368423" y="4978400"/>
              <a:ext cx="2788596" cy="406400"/>
            </a:xfrm>
            <a:prstGeom prst="rect">
              <a:avLst/>
            </a:prstGeom>
            <a:solidFill>
              <a:srgbClr val="008E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8900"/>
                </a:solidFill>
              </a:endParaRPr>
            </a:p>
          </p:txBody>
        </p:sp>
      </p:grpSp>
      <p:sp>
        <p:nvSpPr>
          <p:cNvPr id="119" name="TextBox 10">
            <a:hlinkClick r:id="rId1"/>
          </p:cNvPr>
          <p:cNvSpPr>
            <a:spLocks noChangeArrowheads="1"/>
          </p:cNvSpPr>
          <p:nvPr userDrawn="1"/>
        </p:nvSpPr>
        <p:spPr bwMode="auto">
          <a:xfrm>
            <a:off x="8113672" y="4294100"/>
            <a:ext cx="3699521" cy="36933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  <a:sym typeface="Arial" panose="020b0604020202020204" pitchFamily="34" charset="0"/>
              </a:rPr>
              <a:t>http://teliss.yanj.cn</a:t>
            </a:r>
            <a:endParaRPr lang="en-US" sz="1800">
              <a:solidFill>
                <a:schemeClr val="tx1">
                  <a:lumMod val="65000"/>
                  <a:lumOff val="35000"/>
                </a:schemeClr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  <a:sym typeface="Arial" panose="020b0604020202020204" pitchFamily="34" charset="0"/>
            </a:endParaRPr>
          </a:p>
        </p:txBody>
      </p:sp>
      <p:sp>
        <p:nvSpPr>
          <p:cNvPr id="120" name="文本框 119"/>
          <p:cNvSpPr txBox="1"/>
          <p:nvPr userDrawn="1"/>
        </p:nvSpPr>
        <p:spPr>
          <a:xfrm>
            <a:off x="7102899" y="1173775"/>
            <a:ext cx="3812751" cy="1908215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zh-CN"/>
            </a:defPPr>
            <a:lvl1pPr lvl="0">
              <a:defRPr sz="11500" spc="50">
                <a:ln w="11430"/>
                <a:solidFill>
                  <a:srgbClr val="008EE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康俪金黑W8(P)" pitchFamily="34" charset="-122"/>
                <a:ea typeface="华康俪金黑W8(P)" pitchFamily="34" charset="-122"/>
                <a:cs typeface="经典繁仿黑" pitchFamily="49" charset="-122"/>
              </a:defRPr>
            </a:lvl1pPr>
          </a:lstStyle>
          <a:p>
            <a:pPr lvl="0"/>
            <a:r>
              <a:rPr lang="zh-CN" altLang="en-US" sz="118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谢谢</a:t>
            </a:r>
            <a:endParaRPr lang="en-US" altLang="zh-CN" sz="1180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21" name="组合 120"/>
          <p:cNvGrpSpPr/>
          <p:nvPr userDrawn="1"/>
        </p:nvGrpSpPr>
        <p:grpSpPr>
          <a:xfrm>
            <a:off x="7406262" y="3252229"/>
            <a:ext cx="532720" cy="528427"/>
            <a:chOff x="6195714" y="1270596"/>
            <a:chExt cx="899446" cy="892198"/>
          </a:xfrm>
        </p:grpSpPr>
        <p:sp>
          <p:nvSpPr>
            <p:cNvPr id="122" name="Oval 119"/>
            <p:cNvSpPr>
              <a:spLocks noChangeArrowheads="1"/>
            </p:cNvSpPr>
            <p:nvPr/>
          </p:nvSpPr>
          <p:spPr bwMode="auto">
            <a:xfrm>
              <a:off x="6195714" y="1270596"/>
              <a:ext cx="899446" cy="892198"/>
            </a:xfrm>
            <a:prstGeom prst="ellipse">
              <a:avLst/>
            </a:prstGeom>
            <a:solidFill>
              <a:srgbClr val="BC84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Oval 120"/>
            <p:cNvSpPr>
              <a:spLocks noChangeArrowheads="1"/>
            </p:cNvSpPr>
            <p:nvPr userDrawn="1"/>
          </p:nvSpPr>
          <p:spPr bwMode="auto">
            <a:xfrm>
              <a:off x="6246486" y="1314115"/>
              <a:ext cx="797895" cy="797901"/>
            </a:xfrm>
            <a:prstGeom prst="ellipse">
              <a:avLst/>
            </a:prstGeom>
            <a:solidFill>
              <a:srgbClr val="DAAB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Freeform 121"/>
            <p:cNvSpPr/>
            <p:nvPr/>
          </p:nvSpPr>
          <p:spPr bwMode="auto">
            <a:xfrm>
              <a:off x="6210214" y="1564367"/>
              <a:ext cx="678210" cy="598426"/>
            </a:xfrm>
            <a:custGeom>
              <a:gdLst>
                <a:gd name="T0" fmla="*/ 50 w 187"/>
                <a:gd name="T1" fmla="*/ 0 h 165"/>
                <a:gd name="T2" fmla="*/ 0 w 187"/>
                <a:gd name="T3" fmla="*/ 49 h 165"/>
                <a:gd name="T4" fmla="*/ 34 w 187"/>
                <a:gd name="T5" fmla="*/ 125 h 165"/>
                <a:gd name="T6" fmla="*/ 85 w 187"/>
                <a:gd name="T7" fmla="*/ 153 h 165"/>
                <a:gd name="T8" fmla="*/ 109 w 187"/>
                <a:gd name="T9" fmla="*/ 165 h 165"/>
                <a:gd name="T10" fmla="*/ 182 w 187"/>
                <a:gd name="T11" fmla="*/ 92 h 165"/>
                <a:gd name="T12" fmla="*/ 180 w 187"/>
                <a:gd name="T13" fmla="*/ 89 h 165"/>
                <a:gd name="T14" fmla="*/ 187 w 187"/>
                <a:gd name="T15" fmla="*/ 82 h 165"/>
                <a:gd name="T16" fmla="*/ 187 w 187"/>
                <a:gd name="T17" fmla="*/ 14 h 165"/>
                <a:gd name="T18" fmla="*/ 180 w 187"/>
                <a:gd name="T19" fmla="*/ 0 h 165"/>
                <a:gd name="T20" fmla="*/ 50 w 187"/>
                <a:gd name="T21" fmla="*/ 0 h 1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7" h="165">
                  <a:moveTo>
                    <a:pt x="50" y="0"/>
                  </a:moveTo>
                  <a:lnTo>
                    <a:pt x="0" y="49"/>
                  </a:lnTo>
                  <a:lnTo>
                    <a:pt x="34" y="125"/>
                  </a:lnTo>
                  <a:lnTo>
                    <a:pt x="85" y="153"/>
                  </a:lnTo>
                  <a:lnTo>
                    <a:pt x="109" y="165"/>
                  </a:lnTo>
                  <a:lnTo>
                    <a:pt x="182" y="92"/>
                  </a:lnTo>
                  <a:lnTo>
                    <a:pt x="180" y="89"/>
                  </a:lnTo>
                  <a:lnTo>
                    <a:pt x="187" y="82"/>
                  </a:lnTo>
                  <a:lnTo>
                    <a:pt x="187" y="14"/>
                  </a:lnTo>
                  <a:lnTo>
                    <a:pt x="18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BC84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Freeform 122"/>
            <p:cNvSpPr>
              <a:spLocks noEditPoints="1"/>
            </p:cNvSpPr>
            <p:nvPr/>
          </p:nvSpPr>
          <p:spPr bwMode="auto">
            <a:xfrm>
              <a:off x="6373422" y="1564364"/>
              <a:ext cx="515005" cy="333667"/>
            </a:xfrm>
            <a:custGeom>
              <a:gdLst>
                <a:gd name="T0" fmla="*/ 0 w 60"/>
                <a:gd name="T1" fmla="*/ 4 h 39"/>
                <a:gd name="T2" fmla="*/ 0 w 60"/>
                <a:gd name="T3" fmla="*/ 4 h 39"/>
                <a:gd name="T4" fmla="*/ 0 w 60"/>
                <a:gd name="T5" fmla="*/ 34 h 39"/>
                <a:gd name="T6" fmla="*/ 0 w 60"/>
                <a:gd name="T7" fmla="*/ 34 h 39"/>
                <a:gd name="T8" fmla="*/ 16 w 60"/>
                <a:gd name="T9" fmla="*/ 19 h 39"/>
                <a:gd name="T10" fmla="*/ 0 w 60"/>
                <a:gd name="T11" fmla="*/ 4 h 39"/>
                <a:gd name="T12" fmla="*/ 19 w 60"/>
                <a:gd name="T13" fmla="*/ 16 h 39"/>
                <a:gd name="T14" fmla="*/ 22 w 60"/>
                <a:gd name="T15" fmla="*/ 19 h 39"/>
                <a:gd name="T16" fmla="*/ 25 w 60"/>
                <a:gd name="T17" fmla="*/ 22 h 39"/>
                <a:gd name="T18" fmla="*/ 30 w 60"/>
                <a:gd name="T19" fmla="*/ 24 h 39"/>
                <a:gd name="T20" fmla="*/ 35 w 60"/>
                <a:gd name="T21" fmla="*/ 22 h 39"/>
                <a:gd name="T22" fmla="*/ 38 w 60"/>
                <a:gd name="T23" fmla="*/ 20 h 39"/>
                <a:gd name="T24" fmla="*/ 41 w 60"/>
                <a:gd name="T25" fmla="*/ 17 h 39"/>
                <a:gd name="T26" fmla="*/ 57 w 60"/>
                <a:gd name="T27" fmla="*/ 1 h 39"/>
                <a:gd name="T28" fmla="*/ 59 w 60"/>
                <a:gd name="T29" fmla="*/ 0 h 39"/>
                <a:gd name="T30" fmla="*/ 2 w 60"/>
                <a:gd name="T31" fmla="*/ 0 h 39"/>
                <a:gd name="T32" fmla="*/ 3 w 60"/>
                <a:gd name="T33" fmla="*/ 1 h 39"/>
                <a:gd name="T34" fmla="*/ 19 w 60"/>
                <a:gd name="T35" fmla="*/ 16 h 39"/>
                <a:gd name="T36" fmla="*/ 41 w 60"/>
                <a:gd name="T37" fmla="*/ 23 h 39"/>
                <a:gd name="T38" fmla="*/ 38 w 60"/>
                <a:gd name="T39" fmla="*/ 26 h 39"/>
                <a:gd name="T40" fmla="*/ 30 w 60"/>
                <a:gd name="T41" fmla="*/ 29 h 39"/>
                <a:gd name="T42" fmla="*/ 23 w 60"/>
                <a:gd name="T43" fmla="*/ 26 h 39"/>
                <a:gd name="T44" fmla="*/ 19 w 60"/>
                <a:gd name="T45" fmla="*/ 22 h 39"/>
                <a:gd name="T46" fmla="*/ 3 w 60"/>
                <a:gd name="T47" fmla="*/ 38 h 39"/>
                <a:gd name="T48" fmla="*/ 2 w 60"/>
                <a:gd name="T49" fmla="*/ 39 h 39"/>
                <a:gd name="T50" fmla="*/ 58 w 60"/>
                <a:gd name="T51" fmla="*/ 39 h 39"/>
                <a:gd name="T52" fmla="*/ 57 w 60"/>
                <a:gd name="T53" fmla="*/ 38 h 39"/>
                <a:gd name="T54" fmla="*/ 41 w 60"/>
                <a:gd name="T55" fmla="*/ 23 h 39"/>
                <a:gd name="T56" fmla="*/ 60 w 60"/>
                <a:gd name="T57" fmla="*/ 5 h 39"/>
                <a:gd name="T58" fmla="*/ 45 w 60"/>
                <a:gd name="T59" fmla="*/ 20 h 39"/>
                <a:gd name="T60" fmla="*/ 60 w 60"/>
                <a:gd name="T61" fmla="*/ 35 h 39"/>
                <a:gd name="T62" fmla="*/ 60 w 60"/>
                <a:gd name="T63" fmla="*/ 35 h 39"/>
                <a:gd name="T64" fmla="*/ 60 w 60"/>
                <a:gd name="T65" fmla="*/ 5 h 39"/>
                <a:gd name="T66" fmla="*/ 60 w 60"/>
                <a:gd name="T67" fmla="*/ 5 h 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0" h="39"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6" y="19"/>
                    <a:pt x="16" y="19"/>
                    <a:pt x="16" y="19"/>
                  </a:cubicBezTo>
                  <a:lnTo>
                    <a:pt x="0" y="4"/>
                  </a:lnTo>
                  <a:close/>
                  <a:moveTo>
                    <a:pt x="19" y="16"/>
                  </a:moveTo>
                  <a:cubicBezTo>
                    <a:pt x="22" y="19"/>
                    <a:pt x="22" y="19"/>
                    <a:pt x="22" y="19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7" y="24"/>
                    <a:pt x="29" y="24"/>
                    <a:pt x="30" y="24"/>
                  </a:cubicBezTo>
                  <a:cubicBezTo>
                    <a:pt x="32" y="24"/>
                    <a:pt x="34" y="24"/>
                    <a:pt x="35" y="22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57" y="1"/>
                    <a:pt x="57" y="1"/>
                    <a:pt x="57" y="1"/>
                  </a:cubicBezTo>
                  <a:cubicBezTo>
                    <a:pt x="58" y="0"/>
                    <a:pt x="58" y="0"/>
                    <a:pt x="5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3" y="1"/>
                  </a:cubicBezTo>
                  <a:lnTo>
                    <a:pt x="19" y="16"/>
                  </a:lnTo>
                  <a:close/>
                  <a:moveTo>
                    <a:pt x="41" y="23"/>
                  </a:moveTo>
                  <a:cubicBezTo>
                    <a:pt x="38" y="26"/>
                    <a:pt x="38" y="26"/>
                    <a:pt x="38" y="26"/>
                  </a:cubicBezTo>
                  <a:cubicBezTo>
                    <a:pt x="36" y="28"/>
                    <a:pt x="33" y="29"/>
                    <a:pt x="30" y="29"/>
                  </a:cubicBezTo>
                  <a:cubicBezTo>
                    <a:pt x="28" y="29"/>
                    <a:pt x="25" y="28"/>
                    <a:pt x="23" y="26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2" y="38"/>
                    <a:pt x="2" y="39"/>
                    <a:pt x="2" y="39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8" y="39"/>
                    <a:pt x="58" y="39"/>
                    <a:pt x="57" y="38"/>
                  </a:cubicBezTo>
                  <a:lnTo>
                    <a:pt x="41" y="23"/>
                  </a:lnTo>
                  <a:close/>
                  <a:moveTo>
                    <a:pt x="60" y="5"/>
                  </a:moveTo>
                  <a:cubicBezTo>
                    <a:pt x="45" y="20"/>
                    <a:pt x="45" y="20"/>
                    <a:pt x="45" y="20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60" y="5"/>
                    <a:pt x="60" y="5"/>
                    <a:pt x="60" y="5"/>
                  </a:cubicBez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Freeform 123"/>
            <p:cNvSpPr>
              <a:spLocks noEditPoints="1"/>
            </p:cNvSpPr>
            <p:nvPr/>
          </p:nvSpPr>
          <p:spPr bwMode="auto">
            <a:xfrm>
              <a:off x="6384307" y="1546232"/>
              <a:ext cx="522258" cy="340920"/>
            </a:xfrm>
            <a:custGeom>
              <a:gdLst>
                <a:gd name="T0" fmla="*/ 0 w 61"/>
                <a:gd name="T1" fmla="*/ 5 h 40"/>
                <a:gd name="T2" fmla="*/ 0 w 61"/>
                <a:gd name="T3" fmla="*/ 5 h 40"/>
                <a:gd name="T4" fmla="*/ 0 w 61"/>
                <a:gd name="T5" fmla="*/ 35 h 40"/>
                <a:gd name="T6" fmla="*/ 0 w 61"/>
                <a:gd name="T7" fmla="*/ 35 h 40"/>
                <a:gd name="T8" fmla="*/ 16 w 61"/>
                <a:gd name="T9" fmla="*/ 20 h 40"/>
                <a:gd name="T10" fmla="*/ 0 w 61"/>
                <a:gd name="T11" fmla="*/ 5 h 40"/>
                <a:gd name="T12" fmla="*/ 19 w 61"/>
                <a:gd name="T13" fmla="*/ 17 h 40"/>
                <a:gd name="T14" fmla="*/ 22 w 61"/>
                <a:gd name="T15" fmla="*/ 20 h 40"/>
                <a:gd name="T16" fmla="*/ 26 w 61"/>
                <a:gd name="T17" fmla="*/ 23 h 40"/>
                <a:gd name="T18" fmla="*/ 31 w 61"/>
                <a:gd name="T19" fmla="*/ 25 h 40"/>
                <a:gd name="T20" fmla="*/ 36 w 61"/>
                <a:gd name="T21" fmla="*/ 23 h 40"/>
                <a:gd name="T22" fmla="*/ 38 w 61"/>
                <a:gd name="T23" fmla="*/ 21 h 40"/>
                <a:gd name="T24" fmla="*/ 42 w 61"/>
                <a:gd name="T25" fmla="*/ 17 h 40"/>
                <a:gd name="T26" fmla="*/ 58 w 61"/>
                <a:gd name="T27" fmla="*/ 2 h 40"/>
                <a:gd name="T28" fmla="*/ 59 w 61"/>
                <a:gd name="T29" fmla="*/ 0 h 40"/>
                <a:gd name="T30" fmla="*/ 2 w 61"/>
                <a:gd name="T31" fmla="*/ 0 h 40"/>
                <a:gd name="T32" fmla="*/ 3 w 61"/>
                <a:gd name="T33" fmla="*/ 1 h 40"/>
                <a:gd name="T34" fmla="*/ 19 w 61"/>
                <a:gd name="T35" fmla="*/ 17 h 40"/>
                <a:gd name="T36" fmla="*/ 42 w 61"/>
                <a:gd name="T37" fmla="*/ 24 h 40"/>
                <a:gd name="T38" fmla="*/ 38 w 61"/>
                <a:gd name="T39" fmla="*/ 27 h 40"/>
                <a:gd name="T40" fmla="*/ 31 w 61"/>
                <a:gd name="T41" fmla="*/ 30 h 40"/>
                <a:gd name="T42" fmla="*/ 23 w 61"/>
                <a:gd name="T43" fmla="*/ 27 h 40"/>
                <a:gd name="T44" fmla="*/ 19 w 61"/>
                <a:gd name="T45" fmla="*/ 23 h 40"/>
                <a:gd name="T46" fmla="*/ 3 w 61"/>
                <a:gd name="T47" fmla="*/ 39 h 40"/>
                <a:gd name="T48" fmla="*/ 2 w 61"/>
                <a:gd name="T49" fmla="*/ 40 h 40"/>
                <a:gd name="T50" fmla="*/ 59 w 61"/>
                <a:gd name="T51" fmla="*/ 40 h 40"/>
                <a:gd name="T52" fmla="*/ 58 w 61"/>
                <a:gd name="T53" fmla="*/ 39 h 40"/>
                <a:gd name="T54" fmla="*/ 42 w 61"/>
                <a:gd name="T55" fmla="*/ 24 h 40"/>
                <a:gd name="T56" fmla="*/ 60 w 61"/>
                <a:gd name="T57" fmla="*/ 6 h 40"/>
                <a:gd name="T58" fmla="*/ 45 w 61"/>
                <a:gd name="T59" fmla="*/ 21 h 40"/>
                <a:gd name="T60" fmla="*/ 60 w 61"/>
                <a:gd name="T61" fmla="*/ 36 h 40"/>
                <a:gd name="T62" fmla="*/ 61 w 61"/>
                <a:gd name="T63" fmla="*/ 36 h 40"/>
                <a:gd name="T64" fmla="*/ 61 w 61"/>
                <a:gd name="T65" fmla="*/ 5 h 40"/>
                <a:gd name="T66" fmla="*/ 60 w 61"/>
                <a:gd name="T67" fmla="*/ 6 h 4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1" h="40"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6" y="20"/>
                    <a:pt x="16" y="20"/>
                    <a:pt x="16" y="20"/>
                  </a:cubicBezTo>
                  <a:lnTo>
                    <a:pt x="0" y="5"/>
                  </a:lnTo>
                  <a:close/>
                  <a:moveTo>
                    <a:pt x="19" y="17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7" y="24"/>
                    <a:pt x="29" y="25"/>
                    <a:pt x="31" y="25"/>
                  </a:cubicBezTo>
                  <a:cubicBezTo>
                    <a:pt x="32" y="25"/>
                    <a:pt x="34" y="24"/>
                    <a:pt x="36" y="23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1"/>
                    <a:pt x="59" y="1"/>
                    <a:pt x="5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3" y="1"/>
                    <a:pt x="3" y="1"/>
                  </a:cubicBezTo>
                  <a:lnTo>
                    <a:pt x="19" y="17"/>
                  </a:lnTo>
                  <a:close/>
                  <a:moveTo>
                    <a:pt x="42" y="24"/>
                  </a:moveTo>
                  <a:cubicBezTo>
                    <a:pt x="38" y="27"/>
                    <a:pt x="38" y="27"/>
                    <a:pt x="38" y="27"/>
                  </a:cubicBezTo>
                  <a:cubicBezTo>
                    <a:pt x="36" y="29"/>
                    <a:pt x="33" y="30"/>
                    <a:pt x="31" y="30"/>
                  </a:cubicBezTo>
                  <a:cubicBezTo>
                    <a:pt x="28" y="30"/>
                    <a:pt x="25" y="29"/>
                    <a:pt x="23" y="27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3" y="39"/>
                    <a:pt x="3" y="39"/>
                    <a:pt x="3" y="39"/>
                  </a:cubicBezTo>
                  <a:cubicBezTo>
                    <a:pt x="2" y="39"/>
                    <a:pt x="2" y="40"/>
                    <a:pt x="2" y="40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8" y="40"/>
                    <a:pt x="58" y="40"/>
                    <a:pt x="58" y="39"/>
                  </a:cubicBezTo>
                  <a:lnTo>
                    <a:pt x="42" y="24"/>
                  </a:lnTo>
                  <a:close/>
                  <a:moveTo>
                    <a:pt x="60" y="6"/>
                  </a:moveTo>
                  <a:cubicBezTo>
                    <a:pt x="45" y="21"/>
                    <a:pt x="45" y="21"/>
                    <a:pt x="45" y="21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0" y="36"/>
                    <a:pt x="60" y="36"/>
                    <a:pt x="61" y="36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60" y="5"/>
                    <a:pt x="60" y="5"/>
                    <a:pt x="60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27" name="组合 126"/>
          <p:cNvGrpSpPr/>
          <p:nvPr userDrawn="1"/>
        </p:nvGrpSpPr>
        <p:grpSpPr>
          <a:xfrm>
            <a:off x="7406260" y="3735539"/>
            <a:ext cx="532720" cy="528427"/>
            <a:chOff x="5140318" y="1270595"/>
            <a:chExt cx="899447" cy="892198"/>
          </a:xfrm>
        </p:grpSpPr>
        <p:sp>
          <p:nvSpPr>
            <p:cNvPr id="128" name="Oval 154"/>
            <p:cNvSpPr>
              <a:spLocks noChangeArrowheads="1"/>
            </p:cNvSpPr>
            <p:nvPr/>
          </p:nvSpPr>
          <p:spPr bwMode="auto">
            <a:xfrm>
              <a:off x="5140318" y="1270595"/>
              <a:ext cx="899447" cy="892198"/>
            </a:xfrm>
            <a:prstGeom prst="ellipse">
              <a:avLst/>
            </a:prstGeom>
            <a:solidFill>
              <a:srgbClr val="73874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Oval 155"/>
            <p:cNvSpPr>
              <a:spLocks noChangeArrowheads="1"/>
            </p:cNvSpPr>
            <p:nvPr/>
          </p:nvSpPr>
          <p:spPr bwMode="auto">
            <a:xfrm>
              <a:off x="5191092" y="1314114"/>
              <a:ext cx="797896" cy="797901"/>
            </a:xfrm>
            <a:prstGeom prst="ellipse">
              <a:avLst/>
            </a:prstGeom>
            <a:solidFill>
              <a:srgbClr val="A1B96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Freeform 156"/>
            <p:cNvSpPr/>
            <p:nvPr/>
          </p:nvSpPr>
          <p:spPr bwMode="auto">
            <a:xfrm>
              <a:off x="5165707" y="1470069"/>
              <a:ext cx="696345" cy="685468"/>
            </a:xfrm>
            <a:custGeom>
              <a:gdLst>
                <a:gd name="T0" fmla="*/ 36 w 192"/>
                <a:gd name="T1" fmla="*/ 45 h 189"/>
                <a:gd name="T2" fmla="*/ 0 w 192"/>
                <a:gd name="T3" fmla="*/ 80 h 189"/>
                <a:gd name="T4" fmla="*/ 29 w 192"/>
                <a:gd name="T5" fmla="*/ 148 h 189"/>
                <a:gd name="T6" fmla="*/ 69 w 192"/>
                <a:gd name="T7" fmla="*/ 170 h 189"/>
                <a:gd name="T8" fmla="*/ 118 w 192"/>
                <a:gd name="T9" fmla="*/ 189 h 189"/>
                <a:gd name="T10" fmla="*/ 177 w 192"/>
                <a:gd name="T11" fmla="*/ 130 h 189"/>
                <a:gd name="T12" fmla="*/ 177 w 192"/>
                <a:gd name="T13" fmla="*/ 66 h 189"/>
                <a:gd name="T14" fmla="*/ 192 w 192"/>
                <a:gd name="T15" fmla="*/ 52 h 189"/>
                <a:gd name="T16" fmla="*/ 116 w 192"/>
                <a:gd name="T17" fmla="*/ 0 h 189"/>
                <a:gd name="T18" fmla="*/ 47 w 192"/>
                <a:gd name="T19" fmla="*/ 40 h 189"/>
                <a:gd name="T20" fmla="*/ 36 w 192"/>
                <a:gd name="T21" fmla="*/ 45 h 1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2" h="189">
                  <a:moveTo>
                    <a:pt x="36" y="45"/>
                  </a:moveTo>
                  <a:lnTo>
                    <a:pt x="0" y="80"/>
                  </a:lnTo>
                  <a:lnTo>
                    <a:pt x="29" y="148"/>
                  </a:lnTo>
                  <a:lnTo>
                    <a:pt x="69" y="170"/>
                  </a:lnTo>
                  <a:lnTo>
                    <a:pt x="118" y="189"/>
                  </a:lnTo>
                  <a:lnTo>
                    <a:pt x="177" y="130"/>
                  </a:lnTo>
                  <a:lnTo>
                    <a:pt x="177" y="66"/>
                  </a:lnTo>
                  <a:lnTo>
                    <a:pt x="192" y="52"/>
                  </a:lnTo>
                  <a:lnTo>
                    <a:pt x="116" y="0"/>
                  </a:lnTo>
                  <a:lnTo>
                    <a:pt x="47" y="40"/>
                  </a:lnTo>
                  <a:lnTo>
                    <a:pt x="36" y="45"/>
                  </a:lnTo>
                  <a:close/>
                </a:path>
              </a:pathLst>
            </a:custGeom>
            <a:solidFill>
              <a:srgbClr val="73874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1" name="Freeform 157"/>
            <p:cNvSpPr/>
            <p:nvPr/>
          </p:nvSpPr>
          <p:spPr bwMode="auto">
            <a:xfrm>
              <a:off x="5347046" y="1538978"/>
              <a:ext cx="471485" cy="402576"/>
            </a:xfrm>
            <a:custGeom>
              <a:gdLst>
                <a:gd name="T0" fmla="*/ 30 w 55"/>
                <a:gd name="T1" fmla="*/ 1 h 47"/>
                <a:gd name="T2" fmla="*/ 25 w 55"/>
                <a:gd name="T3" fmla="*/ 1 h 47"/>
                <a:gd name="T4" fmla="*/ 3 w 55"/>
                <a:gd name="T5" fmla="*/ 15 h 47"/>
                <a:gd name="T6" fmla="*/ 0 w 55"/>
                <a:gd name="T7" fmla="*/ 20 h 47"/>
                <a:gd name="T8" fmla="*/ 0 w 55"/>
                <a:gd name="T9" fmla="*/ 44 h 47"/>
                <a:gd name="T10" fmla="*/ 3 w 55"/>
                <a:gd name="T11" fmla="*/ 47 h 47"/>
                <a:gd name="T12" fmla="*/ 13 w 55"/>
                <a:gd name="T13" fmla="*/ 47 h 47"/>
                <a:gd name="T14" fmla="*/ 17 w 55"/>
                <a:gd name="T15" fmla="*/ 44 h 47"/>
                <a:gd name="T16" fmla="*/ 17 w 55"/>
                <a:gd name="T17" fmla="*/ 27 h 47"/>
                <a:gd name="T18" fmla="*/ 20 w 55"/>
                <a:gd name="T19" fmla="*/ 24 h 47"/>
                <a:gd name="T20" fmla="*/ 36 w 55"/>
                <a:gd name="T21" fmla="*/ 24 h 47"/>
                <a:gd name="T22" fmla="*/ 39 w 55"/>
                <a:gd name="T23" fmla="*/ 27 h 47"/>
                <a:gd name="T24" fmla="*/ 39 w 55"/>
                <a:gd name="T25" fmla="*/ 44 h 47"/>
                <a:gd name="T26" fmla="*/ 42 w 55"/>
                <a:gd name="T27" fmla="*/ 47 h 47"/>
                <a:gd name="T28" fmla="*/ 52 w 55"/>
                <a:gd name="T29" fmla="*/ 47 h 47"/>
                <a:gd name="T30" fmla="*/ 55 w 55"/>
                <a:gd name="T31" fmla="*/ 44 h 47"/>
                <a:gd name="T32" fmla="*/ 55 w 55"/>
                <a:gd name="T33" fmla="*/ 21 h 47"/>
                <a:gd name="T34" fmla="*/ 52 w 55"/>
                <a:gd name="T35" fmla="*/ 16 h 47"/>
                <a:gd name="T36" fmla="*/ 30 w 55"/>
                <a:gd name="T37" fmla="*/ 1 h 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" h="47">
                  <a:moveTo>
                    <a:pt x="30" y="1"/>
                  </a:moveTo>
                  <a:cubicBezTo>
                    <a:pt x="28" y="0"/>
                    <a:pt x="26" y="0"/>
                    <a:pt x="25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1" y="16"/>
                    <a:pt x="0" y="18"/>
                    <a:pt x="0" y="2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6"/>
                    <a:pt x="2" y="47"/>
                    <a:pt x="3" y="47"/>
                  </a:cubicBezTo>
                  <a:cubicBezTo>
                    <a:pt x="13" y="47"/>
                    <a:pt x="13" y="47"/>
                    <a:pt x="13" y="47"/>
                  </a:cubicBezTo>
                  <a:cubicBezTo>
                    <a:pt x="15" y="47"/>
                    <a:pt x="17" y="46"/>
                    <a:pt x="17" y="44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7" y="26"/>
                    <a:pt x="18" y="24"/>
                    <a:pt x="20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7" y="24"/>
                    <a:pt x="39" y="26"/>
                    <a:pt x="39" y="27"/>
                  </a:cubicBezTo>
                  <a:cubicBezTo>
                    <a:pt x="39" y="44"/>
                    <a:pt x="39" y="44"/>
                    <a:pt x="39" y="44"/>
                  </a:cubicBezTo>
                  <a:cubicBezTo>
                    <a:pt x="39" y="46"/>
                    <a:pt x="40" y="47"/>
                    <a:pt x="42" y="47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53" y="47"/>
                    <a:pt x="55" y="46"/>
                    <a:pt x="55" y="44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19"/>
                    <a:pt x="54" y="17"/>
                    <a:pt x="52" y="16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2" name="Freeform 158"/>
            <p:cNvSpPr/>
            <p:nvPr/>
          </p:nvSpPr>
          <p:spPr bwMode="auto">
            <a:xfrm>
              <a:off x="5296271" y="1444680"/>
              <a:ext cx="573034" cy="221237"/>
            </a:xfrm>
            <a:custGeom>
              <a:gdLst>
                <a:gd name="T0" fmla="*/ 63 w 67"/>
                <a:gd name="T1" fmla="*/ 20 h 26"/>
                <a:gd name="T2" fmla="*/ 61 w 67"/>
                <a:gd name="T3" fmla="*/ 15 h 26"/>
                <a:gd name="T4" fmla="*/ 61 w 67"/>
                <a:gd name="T5" fmla="*/ 10 h 26"/>
                <a:gd name="T6" fmla="*/ 58 w 67"/>
                <a:gd name="T7" fmla="*/ 7 h 26"/>
                <a:gd name="T8" fmla="*/ 57 w 67"/>
                <a:gd name="T9" fmla="*/ 7 h 26"/>
                <a:gd name="T10" fmla="*/ 54 w 67"/>
                <a:gd name="T11" fmla="*/ 10 h 26"/>
                <a:gd name="T12" fmla="*/ 54 w 67"/>
                <a:gd name="T13" fmla="*/ 11 h 26"/>
                <a:gd name="T14" fmla="*/ 52 w 67"/>
                <a:gd name="T15" fmla="*/ 12 h 26"/>
                <a:gd name="T16" fmla="*/ 36 w 67"/>
                <a:gd name="T17" fmla="*/ 2 h 26"/>
                <a:gd name="T18" fmla="*/ 33 w 67"/>
                <a:gd name="T19" fmla="*/ 0 h 26"/>
                <a:gd name="T20" fmla="*/ 30 w 67"/>
                <a:gd name="T21" fmla="*/ 2 h 26"/>
                <a:gd name="T22" fmla="*/ 2 w 67"/>
                <a:gd name="T23" fmla="*/ 20 h 26"/>
                <a:gd name="T24" fmla="*/ 1 w 67"/>
                <a:gd name="T25" fmla="*/ 24 h 26"/>
                <a:gd name="T26" fmla="*/ 5 w 67"/>
                <a:gd name="T27" fmla="*/ 25 h 26"/>
                <a:gd name="T28" fmla="*/ 30 w 67"/>
                <a:gd name="T29" fmla="*/ 8 h 26"/>
                <a:gd name="T30" fmla="*/ 36 w 67"/>
                <a:gd name="T31" fmla="*/ 8 h 26"/>
                <a:gd name="T32" fmla="*/ 63 w 67"/>
                <a:gd name="T33" fmla="*/ 25 h 26"/>
                <a:gd name="T34" fmla="*/ 67 w 67"/>
                <a:gd name="T35" fmla="*/ 25 h 26"/>
                <a:gd name="T36" fmla="*/ 65 w 67"/>
                <a:gd name="T37" fmla="*/ 21 h 26"/>
                <a:gd name="T38" fmla="*/ 63 w 67"/>
                <a:gd name="T39" fmla="*/ 20 h 2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" h="26">
                  <a:moveTo>
                    <a:pt x="63" y="20"/>
                  </a:moveTo>
                  <a:cubicBezTo>
                    <a:pt x="62" y="19"/>
                    <a:pt x="61" y="17"/>
                    <a:pt x="61" y="15"/>
                  </a:cubicBezTo>
                  <a:cubicBezTo>
                    <a:pt x="61" y="10"/>
                    <a:pt x="61" y="10"/>
                    <a:pt x="61" y="10"/>
                  </a:cubicBezTo>
                  <a:cubicBezTo>
                    <a:pt x="61" y="8"/>
                    <a:pt x="59" y="7"/>
                    <a:pt x="58" y="7"/>
                  </a:cubicBezTo>
                  <a:cubicBezTo>
                    <a:pt x="57" y="7"/>
                    <a:pt x="57" y="7"/>
                    <a:pt x="57" y="7"/>
                  </a:cubicBezTo>
                  <a:cubicBezTo>
                    <a:pt x="56" y="7"/>
                    <a:pt x="54" y="8"/>
                    <a:pt x="54" y="10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4" y="12"/>
                    <a:pt x="53" y="13"/>
                    <a:pt x="52" y="1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5" y="1"/>
                    <a:pt x="33" y="0"/>
                    <a:pt x="33" y="0"/>
                  </a:cubicBezTo>
                  <a:cubicBezTo>
                    <a:pt x="33" y="0"/>
                    <a:pt x="32" y="1"/>
                    <a:pt x="30" y="2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0" y="21"/>
                    <a:pt x="0" y="23"/>
                    <a:pt x="1" y="24"/>
                  </a:cubicBezTo>
                  <a:cubicBezTo>
                    <a:pt x="1" y="25"/>
                    <a:pt x="3" y="26"/>
                    <a:pt x="5" y="25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2" y="7"/>
                    <a:pt x="34" y="7"/>
                    <a:pt x="36" y="8"/>
                  </a:cubicBezTo>
                  <a:cubicBezTo>
                    <a:pt x="63" y="25"/>
                    <a:pt x="63" y="25"/>
                    <a:pt x="63" y="25"/>
                  </a:cubicBezTo>
                  <a:cubicBezTo>
                    <a:pt x="64" y="26"/>
                    <a:pt x="66" y="26"/>
                    <a:pt x="67" y="25"/>
                  </a:cubicBezTo>
                  <a:cubicBezTo>
                    <a:pt x="67" y="24"/>
                    <a:pt x="67" y="22"/>
                    <a:pt x="65" y="21"/>
                  </a:cubicBezTo>
                  <a:lnTo>
                    <a:pt x="63" y="20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3" name="Freeform 159"/>
            <p:cNvSpPr/>
            <p:nvPr/>
          </p:nvSpPr>
          <p:spPr bwMode="auto">
            <a:xfrm>
              <a:off x="5365180" y="1528096"/>
              <a:ext cx="460603" cy="402576"/>
            </a:xfrm>
            <a:custGeom>
              <a:gdLst>
                <a:gd name="T0" fmla="*/ 29 w 54"/>
                <a:gd name="T1" fmla="*/ 1 h 47"/>
                <a:gd name="T2" fmla="*/ 24 w 54"/>
                <a:gd name="T3" fmla="*/ 1 h 47"/>
                <a:gd name="T4" fmla="*/ 2 w 54"/>
                <a:gd name="T5" fmla="*/ 15 h 47"/>
                <a:gd name="T6" fmla="*/ 0 w 54"/>
                <a:gd name="T7" fmla="*/ 20 h 47"/>
                <a:gd name="T8" fmla="*/ 0 w 54"/>
                <a:gd name="T9" fmla="*/ 44 h 47"/>
                <a:gd name="T10" fmla="*/ 3 w 54"/>
                <a:gd name="T11" fmla="*/ 47 h 47"/>
                <a:gd name="T12" fmla="*/ 13 w 54"/>
                <a:gd name="T13" fmla="*/ 47 h 47"/>
                <a:gd name="T14" fmla="*/ 16 w 54"/>
                <a:gd name="T15" fmla="*/ 44 h 47"/>
                <a:gd name="T16" fmla="*/ 16 w 54"/>
                <a:gd name="T17" fmla="*/ 27 h 47"/>
                <a:gd name="T18" fmla="*/ 19 w 54"/>
                <a:gd name="T19" fmla="*/ 24 h 47"/>
                <a:gd name="T20" fmla="*/ 35 w 54"/>
                <a:gd name="T21" fmla="*/ 24 h 47"/>
                <a:gd name="T22" fmla="*/ 38 w 54"/>
                <a:gd name="T23" fmla="*/ 27 h 47"/>
                <a:gd name="T24" fmla="*/ 38 w 54"/>
                <a:gd name="T25" fmla="*/ 44 h 47"/>
                <a:gd name="T26" fmla="*/ 41 w 54"/>
                <a:gd name="T27" fmla="*/ 47 h 47"/>
                <a:gd name="T28" fmla="*/ 51 w 54"/>
                <a:gd name="T29" fmla="*/ 47 h 47"/>
                <a:gd name="T30" fmla="*/ 54 w 54"/>
                <a:gd name="T31" fmla="*/ 44 h 47"/>
                <a:gd name="T32" fmla="*/ 54 w 54"/>
                <a:gd name="T33" fmla="*/ 20 h 47"/>
                <a:gd name="T34" fmla="*/ 52 w 54"/>
                <a:gd name="T35" fmla="*/ 16 h 47"/>
                <a:gd name="T36" fmla="*/ 29 w 54"/>
                <a:gd name="T37" fmla="*/ 1 h 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4" h="47">
                  <a:moveTo>
                    <a:pt x="29" y="1"/>
                  </a:moveTo>
                  <a:cubicBezTo>
                    <a:pt x="28" y="0"/>
                    <a:pt x="25" y="0"/>
                    <a:pt x="24" y="1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6"/>
                    <a:pt x="0" y="18"/>
                    <a:pt x="0" y="2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6"/>
                    <a:pt x="1" y="47"/>
                    <a:pt x="3" y="47"/>
                  </a:cubicBezTo>
                  <a:cubicBezTo>
                    <a:pt x="13" y="47"/>
                    <a:pt x="13" y="47"/>
                    <a:pt x="13" y="47"/>
                  </a:cubicBezTo>
                  <a:cubicBezTo>
                    <a:pt x="14" y="47"/>
                    <a:pt x="16" y="46"/>
                    <a:pt x="16" y="44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6" y="26"/>
                    <a:pt x="17" y="24"/>
                    <a:pt x="19" y="24"/>
                  </a:cubicBezTo>
                  <a:cubicBezTo>
                    <a:pt x="35" y="24"/>
                    <a:pt x="35" y="24"/>
                    <a:pt x="35" y="24"/>
                  </a:cubicBezTo>
                  <a:cubicBezTo>
                    <a:pt x="37" y="24"/>
                    <a:pt x="38" y="26"/>
                    <a:pt x="38" y="27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38" y="46"/>
                    <a:pt x="39" y="47"/>
                    <a:pt x="41" y="47"/>
                  </a:cubicBezTo>
                  <a:cubicBezTo>
                    <a:pt x="51" y="47"/>
                    <a:pt x="51" y="47"/>
                    <a:pt x="51" y="47"/>
                  </a:cubicBezTo>
                  <a:cubicBezTo>
                    <a:pt x="53" y="47"/>
                    <a:pt x="54" y="46"/>
                    <a:pt x="54" y="44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19"/>
                    <a:pt x="53" y="17"/>
                    <a:pt x="52" y="16"/>
                  </a:cubicBezTo>
                  <a:lnTo>
                    <a:pt x="2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4" name="Freeform 160"/>
            <p:cNvSpPr/>
            <p:nvPr/>
          </p:nvSpPr>
          <p:spPr bwMode="auto">
            <a:xfrm>
              <a:off x="5303521" y="1433802"/>
              <a:ext cx="583916" cy="224863"/>
            </a:xfrm>
            <a:custGeom>
              <a:gdLst>
                <a:gd name="T0" fmla="*/ 64 w 68"/>
                <a:gd name="T1" fmla="*/ 20 h 26"/>
                <a:gd name="T2" fmla="*/ 61 w 68"/>
                <a:gd name="T3" fmla="*/ 15 h 26"/>
                <a:gd name="T4" fmla="*/ 61 w 68"/>
                <a:gd name="T5" fmla="*/ 10 h 26"/>
                <a:gd name="T6" fmla="*/ 58 w 68"/>
                <a:gd name="T7" fmla="*/ 7 h 26"/>
                <a:gd name="T8" fmla="*/ 57 w 68"/>
                <a:gd name="T9" fmla="*/ 7 h 26"/>
                <a:gd name="T10" fmla="*/ 54 w 68"/>
                <a:gd name="T11" fmla="*/ 10 h 26"/>
                <a:gd name="T12" fmla="*/ 54 w 68"/>
                <a:gd name="T13" fmla="*/ 10 h 26"/>
                <a:gd name="T14" fmla="*/ 52 w 68"/>
                <a:gd name="T15" fmla="*/ 12 h 26"/>
                <a:gd name="T16" fmla="*/ 36 w 68"/>
                <a:gd name="T17" fmla="*/ 1 h 26"/>
                <a:gd name="T18" fmla="*/ 33 w 68"/>
                <a:gd name="T19" fmla="*/ 0 h 26"/>
                <a:gd name="T20" fmla="*/ 30 w 68"/>
                <a:gd name="T21" fmla="*/ 1 h 26"/>
                <a:gd name="T22" fmla="*/ 2 w 68"/>
                <a:gd name="T23" fmla="*/ 20 h 26"/>
                <a:gd name="T24" fmla="*/ 1 w 68"/>
                <a:gd name="T25" fmla="*/ 24 h 26"/>
                <a:gd name="T26" fmla="*/ 5 w 68"/>
                <a:gd name="T27" fmla="*/ 24 h 26"/>
                <a:gd name="T28" fmla="*/ 31 w 68"/>
                <a:gd name="T29" fmla="*/ 7 h 26"/>
                <a:gd name="T30" fmla="*/ 36 w 68"/>
                <a:gd name="T31" fmla="*/ 7 h 26"/>
                <a:gd name="T32" fmla="*/ 63 w 68"/>
                <a:gd name="T33" fmla="*/ 25 h 26"/>
                <a:gd name="T34" fmla="*/ 67 w 68"/>
                <a:gd name="T35" fmla="*/ 25 h 26"/>
                <a:gd name="T36" fmla="*/ 66 w 68"/>
                <a:gd name="T37" fmla="*/ 21 h 26"/>
                <a:gd name="T38" fmla="*/ 64 w 68"/>
                <a:gd name="T39" fmla="*/ 20 h 2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8" h="26">
                  <a:moveTo>
                    <a:pt x="64" y="20"/>
                  </a:moveTo>
                  <a:cubicBezTo>
                    <a:pt x="62" y="19"/>
                    <a:pt x="61" y="17"/>
                    <a:pt x="61" y="15"/>
                  </a:cubicBezTo>
                  <a:cubicBezTo>
                    <a:pt x="61" y="10"/>
                    <a:pt x="61" y="10"/>
                    <a:pt x="61" y="10"/>
                  </a:cubicBezTo>
                  <a:cubicBezTo>
                    <a:pt x="61" y="8"/>
                    <a:pt x="60" y="7"/>
                    <a:pt x="58" y="7"/>
                  </a:cubicBezTo>
                  <a:cubicBezTo>
                    <a:pt x="57" y="7"/>
                    <a:pt x="57" y="7"/>
                    <a:pt x="57" y="7"/>
                  </a:cubicBezTo>
                  <a:cubicBezTo>
                    <a:pt x="56" y="7"/>
                    <a:pt x="54" y="8"/>
                    <a:pt x="54" y="10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54" y="12"/>
                    <a:pt x="53" y="13"/>
                    <a:pt x="52" y="12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1"/>
                    <a:pt x="33" y="0"/>
                    <a:pt x="33" y="0"/>
                  </a:cubicBezTo>
                  <a:cubicBezTo>
                    <a:pt x="33" y="0"/>
                    <a:pt x="32" y="1"/>
                    <a:pt x="30" y="1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" y="21"/>
                    <a:pt x="0" y="23"/>
                    <a:pt x="1" y="24"/>
                  </a:cubicBezTo>
                  <a:cubicBezTo>
                    <a:pt x="2" y="25"/>
                    <a:pt x="3" y="25"/>
                    <a:pt x="5" y="24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2" y="6"/>
                    <a:pt x="34" y="6"/>
                    <a:pt x="36" y="7"/>
                  </a:cubicBezTo>
                  <a:cubicBezTo>
                    <a:pt x="63" y="25"/>
                    <a:pt x="63" y="25"/>
                    <a:pt x="63" y="25"/>
                  </a:cubicBezTo>
                  <a:cubicBezTo>
                    <a:pt x="64" y="26"/>
                    <a:pt x="66" y="26"/>
                    <a:pt x="67" y="25"/>
                  </a:cubicBezTo>
                  <a:cubicBezTo>
                    <a:pt x="68" y="24"/>
                    <a:pt x="67" y="22"/>
                    <a:pt x="66" y="21"/>
                  </a:cubicBezTo>
                  <a:lnTo>
                    <a:pt x="64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35" name="组合 134"/>
          <p:cNvGrpSpPr/>
          <p:nvPr userDrawn="1"/>
        </p:nvGrpSpPr>
        <p:grpSpPr>
          <a:xfrm>
            <a:off x="7406262" y="4218850"/>
            <a:ext cx="532720" cy="532723"/>
            <a:chOff x="3033145" y="2315118"/>
            <a:chExt cx="899446" cy="899450"/>
          </a:xfrm>
        </p:grpSpPr>
        <p:sp>
          <p:nvSpPr>
            <p:cNvPr id="136" name="Oval 208"/>
            <p:cNvSpPr>
              <a:spLocks noChangeArrowheads="1"/>
            </p:cNvSpPr>
            <p:nvPr/>
          </p:nvSpPr>
          <p:spPr bwMode="auto">
            <a:xfrm>
              <a:off x="3033145" y="2315118"/>
              <a:ext cx="899446" cy="899450"/>
            </a:xfrm>
            <a:prstGeom prst="ellipse">
              <a:avLst/>
            </a:prstGeom>
            <a:solidFill>
              <a:srgbClr val="BD434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" name="Oval 209"/>
            <p:cNvSpPr>
              <a:spLocks noChangeArrowheads="1"/>
            </p:cNvSpPr>
            <p:nvPr/>
          </p:nvSpPr>
          <p:spPr bwMode="auto">
            <a:xfrm>
              <a:off x="3083919" y="2369520"/>
              <a:ext cx="797895" cy="794273"/>
            </a:xfrm>
            <a:prstGeom prst="ellipse">
              <a:avLst/>
            </a:prstGeom>
            <a:solidFill>
              <a:srgbClr val="EC545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" name="Freeform 210"/>
            <p:cNvSpPr/>
            <p:nvPr/>
          </p:nvSpPr>
          <p:spPr bwMode="auto">
            <a:xfrm>
              <a:off x="3058532" y="2590755"/>
              <a:ext cx="667331" cy="598425"/>
            </a:xfrm>
            <a:custGeom>
              <a:gdLst>
                <a:gd name="T0" fmla="*/ 33 w 184"/>
                <a:gd name="T1" fmla="*/ 0 h 165"/>
                <a:gd name="T2" fmla="*/ 0 w 184"/>
                <a:gd name="T3" fmla="*/ 35 h 165"/>
                <a:gd name="T4" fmla="*/ 26 w 184"/>
                <a:gd name="T5" fmla="*/ 125 h 165"/>
                <a:gd name="T6" fmla="*/ 90 w 184"/>
                <a:gd name="T7" fmla="*/ 161 h 165"/>
                <a:gd name="T8" fmla="*/ 123 w 184"/>
                <a:gd name="T9" fmla="*/ 165 h 165"/>
                <a:gd name="T10" fmla="*/ 165 w 184"/>
                <a:gd name="T11" fmla="*/ 123 h 165"/>
                <a:gd name="T12" fmla="*/ 156 w 184"/>
                <a:gd name="T13" fmla="*/ 102 h 165"/>
                <a:gd name="T14" fmla="*/ 170 w 184"/>
                <a:gd name="T15" fmla="*/ 87 h 165"/>
                <a:gd name="T16" fmla="*/ 184 w 184"/>
                <a:gd name="T17" fmla="*/ 31 h 165"/>
                <a:gd name="T18" fmla="*/ 83 w 184"/>
                <a:gd name="T19" fmla="*/ 28 h 165"/>
                <a:gd name="T20" fmla="*/ 76 w 184"/>
                <a:gd name="T21" fmla="*/ 5 h 165"/>
                <a:gd name="T22" fmla="*/ 50 w 184"/>
                <a:gd name="T23" fmla="*/ 0 h 165"/>
                <a:gd name="T24" fmla="*/ 33 w 184"/>
                <a:gd name="T25" fmla="*/ 0 h 1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" h="165">
                  <a:moveTo>
                    <a:pt x="33" y="0"/>
                  </a:moveTo>
                  <a:lnTo>
                    <a:pt x="0" y="35"/>
                  </a:lnTo>
                  <a:lnTo>
                    <a:pt x="26" y="125"/>
                  </a:lnTo>
                  <a:lnTo>
                    <a:pt x="90" y="161"/>
                  </a:lnTo>
                  <a:lnTo>
                    <a:pt x="123" y="165"/>
                  </a:lnTo>
                  <a:lnTo>
                    <a:pt x="165" y="123"/>
                  </a:lnTo>
                  <a:lnTo>
                    <a:pt x="156" y="102"/>
                  </a:lnTo>
                  <a:lnTo>
                    <a:pt x="170" y="87"/>
                  </a:lnTo>
                  <a:lnTo>
                    <a:pt x="184" y="31"/>
                  </a:lnTo>
                  <a:lnTo>
                    <a:pt x="83" y="28"/>
                  </a:lnTo>
                  <a:lnTo>
                    <a:pt x="76" y="5"/>
                  </a:lnTo>
                  <a:lnTo>
                    <a:pt x="50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BD434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" name="Oval 211"/>
            <p:cNvSpPr>
              <a:spLocks noChangeArrowheads="1"/>
            </p:cNvSpPr>
            <p:nvPr/>
          </p:nvSpPr>
          <p:spPr bwMode="auto">
            <a:xfrm>
              <a:off x="3392196" y="2949808"/>
              <a:ext cx="101551" cy="94297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Oval 212"/>
            <p:cNvSpPr>
              <a:spLocks noChangeArrowheads="1"/>
            </p:cNvSpPr>
            <p:nvPr/>
          </p:nvSpPr>
          <p:spPr bwMode="auto">
            <a:xfrm>
              <a:off x="3573537" y="2949812"/>
              <a:ext cx="94297" cy="94297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Freeform 213"/>
            <p:cNvSpPr>
              <a:spLocks noEditPoints="1"/>
            </p:cNvSpPr>
            <p:nvPr/>
          </p:nvSpPr>
          <p:spPr bwMode="auto">
            <a:xfrm>
              <a:off x="3178216" y="2583505"/>
              <a:ext cx="591167" cy="340921"/>
            </a:xfrm>
            <a:custGeom>
              <a:gdLst>
                <a:gd name="T0" fmla="*/ 66 w 69"/>
                <a:gd name="T1" fmla="*/ 12 h 40"/>
                <a:gd name="T2" fmla="*/ 26 w 69"/>
                <a:gd name="T3" fmla="*/ 12 h 40"/>
                <a:gd name="T4" fmla="*/ 22 w 69"/>
                <a:gd name="T5" fmla="*/ 8 h 40"/>
                <a:gd name="T6" fmla="*/ 21 w 69"/>
                <a:gd name="T7" fmla="*/ 4 h 40"/>
                <a:gd name="T8" fmla="*/ 17 w 69"/>
                <a:gd name="T9" fmla="*/ 0 h 40"/>
                <a:gd name="T10" fmla="*/ 4 w 69"/>
                <a:gd name="T11" fmla="*/ 0 h 40"/>
                <a:gd name="T12" fmla="*/ 0 w 69"/>
                <a:gd name="T13" fmla="*/ 3 h 40"/>
                <a:gd name="T14" fmla="*/ 4 w 69"/>
                <a:gd name="T15" fmla="*/ 7 h 40"/>
                <a:gd name="T16" fmla="*/ 9 w 69"/>
                <a:gd name="T17" fmla="*/ 7 h 40"/>
                <a:gd name="T18" fmla="*/ 14 w 69"/>
                <a:gd name="T19" fmla="*/ 11 h 40"/>
                <a:gd name="T20" fmla="*/ 24 w 69"/>
                <a:gd name="T21" fmla="*/ 36 h 40"/>
                <a:gd name="T22" fmla="*/ 29 w 69"/>
                <a:gd name="T23" fmla="*/ 40 h 40"/>
                <a:gd name="T24" fmla="*/ 54 w 69"/>
                <a:gd name="T25" fmla="*/ 40 h 40"/>
                <a:gd name="T26" fmla="*/ 60 w 69"/>
                <a:gd name="T27" fmla="*/ 36 h 40"/>
                <a:gd name="T28" fmla="*/ 68 w 69"/>
                <a:gd name="T29" fmla="*/ 16 h 40"/>
                <a:gd name="T30" fmla="*/ 66 w 69"/>
                <a:gd name="T31" fmla="*/ 12 h 40"/>
                <a:gd name="T32" fmla="*/ 53 w 69"/>
                <a:gd name="T33" fmla="*/ 34 h 40"/>
                <a:gd name="T34" fmla="*/ 31 w 69"/>
                <a:gd name="T35" fmla="*/ 34 h 40"/>
                <a:gd name="T36" fmla="*/ 26 w 69"/>
                <a:gd name="T37" fmla="*/ 18 h 40"/>
                <a:gd name="T38" fmla="*/ 59 w 69"/>
                <a:gd name="T39" fmla="*/ 18 h 40"/>
                <a:gd name="T40" fmla="*/ 53 w 69"/>
                <a:gd name="T41" fmla="*/ 34 h 4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9" h="40">
                  <a:moveTo>
                    <a:pt x="66" y="12"/>
                  </a:moveTo>
                  <a:cubicBezTo>
                    <a:pt x="26" y="12"/>
                    <a:pt x="26" y="12"/>
                    <a:pt x="26" y="12"/>
                  </a:cubicBezTo>
                  <a:cubicBezTo>
                    <a:pt x="24" y="12"/>
                    <a:pt x="22" y="10"/>
                    <a:pt x="22" y="8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1"/>
                    <a:pt x="19" y="0"/>
                    <a:pt x="17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5"/>
                    <a:pt x="1" y="7"/>
                    <a:pt x="4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11" y="7"/>
                    <a:pt x="13" y="9"/>
                    <a:pt x="14" y="11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5" y="38"/>
                    <a:pt x="27" y="40"/>
                    <a:pt x="29" y="40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6" y="40"/>
                    <a:pt x="59" y="38"/>
                    <a:pt x="60" y="36"/>
                  </a:cubicBezTo>
                  <a:cubicBezTo>
                    <a:pt x="68" y="16"/>
                    <a:pt x="68" y="16"/>
                    <a:pt x="68" y="16"/>
                  </a:cubicBezTo>
                  <a:cubicBezTo>
                    <a:pt x="69" y="14"/>
                    <a:pt x="68" y="12"/>
                    <a:pt x="66" y="12"/>
                  </a:cubicBezTo>
                  <a:close/>
                  <a:moveTo>
                    <a:pt x="53" y="34"/>
                  </a:moveTo>
                  <a:cubicBezTo>
                    <a:pt x="31" y="34"/>
                    <a:pt x="31" y="34"/>
                    <a:pt x="31" y="34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59" y="18"/>
                    <a:pt x="59" y="18"/>
                    <a:pt x="59" y="18"/>
                  </a:cubicBezTo>
                  <a:lnTo>
                    <a:pt x="53" y="34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2" name="Oval 214"/>
            <p:cNvSpPr>
              <a:spLocks noChangeArrowheads="1"/>
            </p:cNvSpPr>
            <p:nvPr/>
          </p:nvSpPr>
          <p:spPr bwMode="auto">
            <a:xfrm>
              <a:off x="3410331" y="2942559"/>
              <a:ext cx="94297" cy="9429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3" name="Oval 215"/>
            <p:cNvSpPr>
              <a:spLocks noChangeArrowheads="1"/>
            </p:cNvSpPr>
            <p:nvPr/>
          </p:nvSpPr>
          <p:spPr bwMode="auto">
            <a:xfrm>
              <a:off x="3580790" y="2942561"/>
              <a:ext cx="101551" cy="9429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4" name="Freeform 216"/>
            <p:cNvSpPr>
              <a:spLocks noEditPoints="1"/>
            </p:cNvSpPr>
            <p:nvPr/>
          </p:nvSpPr>
          <p:spPr bwMode="auto">
            <a:xfrm>
              <a:off x="3185471" y="2565368"/>
              <a:ext cx="591167" cy="340921"/>
            </a:xfrm>
            <a:custGeom>
              <a:gdLst>
                <a:gd name="T0" fmla="*/ 66 w 69"/>
                <a:gd name="T1" fmla="*/ 13 h 40"/>
                <a:gd name="T2" fmla="*/ 26 w 69"/>
                <a:gd name="T3" fmla="*/ 13 h 40"/>
                <a:gd name="T4" fmla="*/ 22 w 69"/>
                <a:gd name="T5" fmla="*/ 9 h 40"/>
                <a:gd name="T6" fmla="*/ 22 w 69"/>
                <a:gd name="T7" fmla="*/ 4 h 40"/>
                <a:gd name="T8" fmla="*/ 17 w 69"/>
                <a:gd name="T9" fmla="*/ 0 h 40"/>
                <a:gd name="T10" fmla="*/ 4 w 69"/>
                <a:gd name="T11" fmla="*/ 0 h 40"/>
                <a:gd name="T12" fmla="*/ 0 w 69"/>
                <a:gd name="T13" fmla="*/ 4 h 40"/>
                <a:gd name="T14" fmla="*/ 4 w 69"/>
                <a:gd name="T15" fmla="*/ 8 h 40"/>
                <a:gd name="T16" fmla="*/ 9 w 69"/>
                <a:gd name="T17" fmla="*/ 8 h 40"/>
                <a:gd name="T18" fmla="*/ 14 w 69"/>
                <a:gd name="T19" fmla="*/ 12 h 40"/>
                <a:gd name="T20" fmla="*/ 24 w 69"/>
                <a:gd name="T21" fmla="*/ 37 h 40"/>
                <a:gd name="T22" fmla="*/ 30 w 69"/>
                <a:gd name="T23" fmla="*/ 40 h 40"/>
                <a:gd name="T24" fmla="*/ 54 w 69"/>
                <a:gd name="T25" fmla="*/ 40 h 40"/>
                <a:gd name="T26" fmla="*/ 60 w 69"/>
                <a:gd name="T27" fmla="*/ 37 h 40"/>
                <a:gd name="T28" fmla="*/ 68 w 69"/>
                <a:gd name="T29" fmla="*/ 17 h 40"/>
                <a:gd name="T30" fmla="*/ 66 w 69"/>
                <a:gd name="T31" fmla="*/ 13 h 40"/>
                <a:gd name="T32" fmla="*/ 53 w 69"/>
                <a:gd name="T33" fmla="*/ 35 h 40"/>
                <a:gd name="T34" fmla="*/ 32 w 69"/>
                <a:gd name="T35" fmla="*/ 35 h 40"/>
                <a:gd name="T36" fmla="*/ 26 w 69"/>
                <a:gd name="T37" fmla="*/ 19 h 40"/>
                <a:gd name="T38" fmla="*/ 59 w 69"/>
                <a:gd name="T39" fmla="*/ 19 h 40"/>
                <a:gd name="T40" fmla="*/ 53 w 69"/>
                <a:gd name="T41" fmla="*/ 35 h 4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9" h="40">
                  <a:moveTo>
                    <a:pt x="66" y="13"/>
                  </a:moveTo>
                  <a:cubicBezTo>
                    <a:pt x="26" y="13"/>
                    <a:pt x="26" y="13"/>
                    <a:pt x="26" y="13"/>
                  </a:cubicBezTo>
                  <a:cubicBezTo>
                    <a:pt x="24" y="13"/>
                    <a:pt x="22" y="11"/>
                    <a:pt x="22" y="9"/>
                  </a:cubicBezTo>
                  <a:cubicBezTo>
                    <a:pt x="22" y="4"/>
                    <a:pt x="22" y="4"/>
                    <a:pt x="22" y="4"/>
                  </a:cubicBezTo>
                  <a:cubicBezTo>
                    <a:pt x="22" y="2"/>
                    <a:pt x="20" y="0"/>
                    <a:pt x="17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1" y="8"/>
                    <a:pt x="14" y="9"/>
                    <a:pt x="14" y="12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5" y="39"/>
                    <a:pt x="27" y="40"/>
                    <a:pt x="30" y="40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7" y="40"/>
                    <a:pt x="59" y="39"/>
                    <a:pt x="60" y="37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9" y="15"/>
                    <a:pt x="68" y="13"/>
                    <a:pt x="66" y="13"/>
                  </a:cubicBezTo>
                  <a:close/>
                  <a:moveTo>
                    <a:pt x="53" y="35"/>
                  </a:moveTo>
                  <a:cubicBezTo>
                    <a:pt x="32" y="35"/>
                    <a:pt x="32" y="35"/>
                    <a:pt x="32" y="35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59" y="19"/>
                    <a:pt x="59" y="19"/>
                    <a:pt x="59" y="19"/>
                  </a:cubicBezTo>
                  <a:lnTo>
                    <a:pt x="53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46" name="TextBox 10">
            <a:hlinkClick r:id="rId1"/>
          </p:cNvPr>
          <p:cNvSpPr>
            <a:spLocks noChangeArrowheads="1"/>
          </p:cNvSpPr>
          <p:nvPr userDrawn="1"/>
        </p:nvSpPr>
        <p:spPr bwMode="auto">
          <a:xfrm>
            <a:off x="8113672" y="3366108"/>
            <a:ext cx="3699521" cy="36933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11020228@qq.com</a:t>
            </a:r>
            <a:endParaRPr lang="en-US" altLang="zh-CN" sz="1800" kern="1200">
              <a:solidFill>
                <a:schemeClr val="tx1">
                  <a:lumMod val="65000"/>
                  <a:lumOff val="35000"/>
                </a:schemeClr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47" name="TextBox 10">
            <a:hlinkClick r:id="rId1"/>
          </p:cNvPr>
          <p:cNvSpPr>
            <a:spLocks noChangeArrowheads="1"/>
          </p:cNvSpPr>
          <p:nvPr userDrawn="1"/>
        </p:nvSpPr>
        <p:spPr bwMode="auto">
          <a:xfrm>
            <a:off x="8113672" y="3830104"/>
            <a:ext cx="3699521" cy="36933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http://teliss.blog.163.com</a:t>
            </a:r>
            <a:endParaRPr lang="en-US" altLang="zh-CN" sz="1800">
              <a:solidFill>
                <a:schemeClr val="tx1">
                  <a:lumMod val="65000"/>
                  <a:lumOff val="35000"/>
                </a:schemeClr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val="4166305713"/>
      </p:ext>
    </p:extLst>
  </p:cSld>
  <p:clrMapOvr>
    <a:masterClrMapping/>
  </p:clrMapOvr>
  <p:transition>
    <p:cover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863365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2079326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9"/>
          <p:cNvSpPr>
            <a:spLocks noChangeArrowheads="1"/>
          </p:cNvSpPr>
          <p:nvPr userDrawn="1"/>
        </p:nvSpPr>
        <p:spPr bwMode="auto">
          <a:xfrm>
            <a:off x="0" y="636148"/>
            <a:ext cx="488950" cy="4873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2800">
              <a:solidFill>
                <a:schemeClr val="tx1">
                  <a:lumMod val="65000"/>
                  <a:lumOff val="35000"/>
                </a:schemeClr>
              </a:solidFill>
              <a:latin typeface="Berlin Sans FB" pitchFamily="34" charset="0"/>
            </a:endParaRPr>
          </a:p>
        </p:txBody>
      </p:sp>
      <p:sp>
        <p:nvSpPr>
          <p:cNvPr id="3" name="Line 20"/>
          <p:cNvSpPr>
            <a:spLocks noChangeShapeType="1"/>
          </p:cNvSpPr>
          <p:nvPr userDrawn="1"/>
        </p:nvSpPr>
        <p:spPr bwMode="auto">
          <a:xfrm flipH="1">
            <a:off x="493712" y="528198"/>
            <a:ext cx="0" cy="720725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498475" y="516800"/>
            <a:ext cx="200325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目录页 </a:t>
            </a: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</a:rPr>
              <a:t>CONTENTS PAGE </a:t>
            </a:r>
          </a:p>
        </p:txBody>
      </p:sp>
      <p:sp>
        <p:nvSpPr>
          <p:cNvPr id="5" name="流程图: 手动输入 4"/>
          <p:cNvSpPr/>
          <p:nvPr userDrawn="1"/>
        </p:nvSpPr>
        <p:spPr>
          <a:xfrm>
            <a:off x="-2400" y="2616888"/>
            <a:ext cx="3058697" cy="2343612"/>
          </a:xfrm>
          <a:prstGeom prst="flowChartManualInput">
            <a:avLst/>
          </a:prstGeom>
          <a:solidFill>
            <a:srgbClr val="9EC42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流程图: 手动输入 5"/>
          <p:cNvSpPr/>
          <p:nvPr userDrawn="1"/>
        </p:nvSpPr>
        <p:spPr>
          <a:xfrm flipH="1">
            <a:off x="3056297" y="2631442"/>
            <a:ext cx="3039703" cy="2329058"/>
          </a:xfrm>
          <a:prstGeom prst="flowChartManualInput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流程图: 手动输入 6"/>
          <p:cNvSpPr/>
          <p:nvPr userDrawn="1"/>
        </p:nvSpPr>
        <p:spPr>
          <a:xfrm>
            <a:off x="6096000" y="2616888"/>
            <a:ext cx="3058697" cy="2343612"/>
          </a:xfrm>
          <a:prstGeom prst="flowChartManualInput">
            <a:avLst/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手动输入 7"/>
          <p:cNvSpPr/>
          <p:nvPr userDrawn="1"/>
        </p:nvSpPr>
        <p:spPr>
          <a:xfrm flipH="1">
            <a:off x="9154697" y="2631442"/>
            <a:ext cx="3039703" cy="2329058"/>
          </a:xfrm>
          <a:prstGeom prst="flowChartManualInput">
            <a:avLst/>
          </a:prstGeom>
          <a:solidFill>
            <a:srgbClr val="008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 userDrawn="1"/>
        </p:nvSpPr>
        <p:spPr>
          <a:xfrm>
            <a:off x="1010775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</a:rPr>
              <a:t>01</a:t>
            </a:r>
            <a:endParaRPr lang="zh-CN" altLang="en-US" sz="280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0" name="椭圆 9"/>
          <p:cNvSpPr/>
          <p:nvPr userDrawn="1"/>
        </p:nvSpPr>
        <p:spPr>
          <a:xfrm>
            <a:off x="4150120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</a:rPr>
              <a:t>02</a:t>
            </a:r>
            <a:endParaRPr lang="zh-CN" altLang="en-US" sz="280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1" name="椭圆 10"/>
          <p:cNvSpPr/>
          <p:nvPr userDrawn="1"/>
        </p:nvSpPr>
        <p:spPr>
          <a:xfrm>
            <a:off x="7289465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</a:rPr>
              <a:t>03</a:t>
            </a:r>
            <a:endParaRPr lang="zh-CN" altLang="en-US" sz="280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2" name="椭圆 11"/>
          <p:cNvSpPr/>
          <p:nvPr userDrawn="1"/>
        </p:nvSpPr>
        <p:spPr>
          <a:xfrm>
            <a:off x="10428811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>
            <a:outerShdw blurRad="254000" dist="50800" dir="2700000" sx="102000" sy="102000" algn="tl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</a:rPr>
              <a:t>04</a:t>
            </a:r>
            <a:endParaRPr lang="zh-CN" altLang="en-US" sz="280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213007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smtClean="0">
                <a:solidFill>
                  <a:schemeClr val="bg1"/>
                </a:solidFill>
              </a:rPr>
              <a:t>基本理念</a:t>
            </a:r>
            <a:endParaRPr lang="zh-CN" altLang="en-US" sz="4800" b="1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 userDrawn="1"/>
        </p:nvSpPr>
        <p:spPr>
          <a:xfrm>
            <a:off x="3169029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smtClean="0">
                <a:solidFill>
                  <a:schemeClr val="bg1"/>
                </a:solidFill>
              </a:rPr>
              <a:t>发现问题</a:t>
            </a:r>
            <a:endParaRPr lang="zh-CN" altLang="en-US" sz="4800" b="1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6314313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smtClean="0">
                <a:solidFill>
                  <a:schemeClr val="bg1"/>
                </a:solidFill>
              </a:rPr>
              <a:t>分析问题</a:t>
            </a:r>
            <a:endParaRPr lang="zh-CN" altLang="en-US" sz="4800" b="1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 userDrawn="1"/>
        </p:nvSpPr>
        <p:spPr>
          <a:xfrm>
            <a:off x="9447720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smtClean="0">
                <a:solidFill>
                  <a:schemeClr val="bg1"/>
                </a:solidFill>
              </a:rPr>
              <a:t>解决问题</a:t>
            </a:r>
            <a:endParaRPr lang="zh-CN" altLang="en-US" sz="4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val="962923009"/>
      </p:ext>
    </p:extLst>
  </p:cSld>
  <p:clrMapOvr>
    <a:masterClrMapping/>
  </p:clrMapOvr>
  <mc:AlternateContent>
    <mc:Choice Requires="p14">
      <p:transition spd="med">
        <p14:flip dir="r"/>
      </p:transition>
    </mc:Choice>
    <mc:Fallback>
      <p:transition spd="med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498474" y="516800"/>
            <a:ext cx="2663825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过渡页 </a:t>
            </a: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</a:rPr>
              <a:t>TRANSITION PAGE </a:t>
            </a:r>
          </a:p>
        </p:txBody>
      </p:sp>
      <p:sp>
        <p:nvSpPr>
          <p:cNvPr id="5" name="Rectangle 19"/>
          <p:cNvSpPr>
            <a:spLocks noChangeArrowheads="1"/>
          </p:cNvSpPr>
          <p:nvPr userDrawn="1"/>
        </p:nvSpPr>
        <p:spPr bwMode="auto">
          <a:xfrm>
            <a:off x="0" y="636148"/>
            <a:ext cx="488950" cy="4873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en-US" sz="2800">
              <a:solidFill>
                <a:schemeClr val="tx1">
                  <a:lumMod val="65000"/>
                  <a:lumOff val="35000"/>
                </a:schemeClr>
              </a:solidFill>
              <a:latin typeface="Berlin Sans FB" pitchFamily="34" charset="0"/>
            </a:endParaRPr>
          </a:p>
        </p:txBody>
      </p:sp>
      <p:sp>
        <p:nvSpPr>
          <p:cNvPr id="6" name="Line 20"/>
          <p:cNvSpPr>
            <a:spLocks noChangeShapeType="1"/>
          </p:cNvSpPr>
          <p:nvPr userDrawn="1"/>
        </p:nvSpPr>
        <p:spPr bwMode="auto">
          <a:xfrm flipH="1">
            <a:off x="493712" y="528198"/>
            <a:ext cx="0" cy="720725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流程图: 手动输入 6"/>
          <p:cNvSpPr/>
          <p:nvPr userDrawn="1"/>
        </p:nvSpPr>
        <p:spPr>
          <a:xfrm>
            <a:off x="-2400" y="2616888"/>
            <a:ext cx="3058697" cy="2343612"/>
          </a:xfrm>
          <a:prstGeom prst="flowChartManualInput">
            <a:avLst/>
          </a:prstGeom>
          <a:solidFill>
            <a:schemeClr val="bg1">
              <a:lumMod val="7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流程图: 手动输入 7"/>
          <p:cNvSpPr/>
          <p:nvPr userDrawn="1"/>
        </p:nvSpPr>
        <p:spPr>
          <a:xfrm flipH="1">
            <a:off x="3056297" y="2631442"/>
            <a:ext cx="3039703" cy="2329058"/>
          </a:xfrm>
          <a:prstGeom prst="flowChartManualInpu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流程图: 手动输入 8"/>
          <p:cNvSpPr/>
          <p:nvPr userDrawn="1"/>
        </p:nvSpPr>
        <p:spPr>
          <a:xfrm>
            <a:off x="6096000" y="2616888"/>
            <a:ext cx="3058697" cy="2343612"/>
          </a:xfrm>
          <a:prstGeom prst="flowChartManualInpu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流程图: 手动输入 9"/>
          <p:cNvSpPr/>
          <p:nvPr userDrawn="1"/>
        </p:nvSpPr>
        <p:spPr>
          <a:xfrm flipH="1">
            <a:off x="9154697" y="2631442"/>
            <a:ext cx="3039703" cy="2329058"/>
          </a:xfrm>
          <a:prstGeom prst="flowChartManualInpu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 userDrawn="1"/>
        </p:nvSpPr>
        <p:spPr>
          <a:xfrm>
            <a:off x="213007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smtClean="0">
                <a:solidFill>
                  <a:schemeClr val="bg1"/>
                </a:solidFill>
              </a:rPr>
              <a:t>基本理念</a:t>
            </a:r>
            <a:endParaRPr lang="zh-CN" altLang="en-US" sz="4800" b="1">
              <a:solidFill>
                <a:schemeClr val="bg1"/>
              </a:solidFill>
            </a:endParaRPr>
          </a:p>
        </p:txBody>
      </p:sp>
      <p:sp>
        <p:nvSpPr>
          <p:cNvPr id="12" name="文本框 11"/>
          <p:cNvSpPr txBox="1"/>
          <p:nvPr userDrawn="1"/>
        </p:nvSpPr>
        <p:spPr>
          <a:xfrm>
            <a:off x="3169029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smtClean="0">
                <a:solidFill>
                  <a:schemeClr val="bg1"/>
                </a:solidFill>
              </a:rPr>
              <a:t>发现问题</a:t>
            </a:r>
            <a:endParaRPr lang="zh-CN" altLang="en-US" sz="4800" b="1">
              <a:solidFill>
                <a:schemeClr val="bg1"/>
              </a:solidFill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6314313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smtClean="0">
                <a:solidFill>
                  <a:schemeClr val="bg1"/>
                </a:solidFill>
              </a:rPr>
              <a:t>分析问题</a:t>
            </a:r>
            <a:endParaRPr lang="zh-CN" altLang="en-US" sz="4800" b="1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 userDrawn="1"/>
        </p:nvSpPr>
        <p:spPr>
          <a:xfrm>
            <a:off x="9447720" y="35328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smtClean="0">
                <a:solidFill>
                  <a:schemeClr val="bg1"/>
                </a:solidFill>
              </a:rPr>
              <a:t>解决问题</a:t>
            </a:r>
            <a:endParaRPr lang="zh-CN" altLang="en-US" sz="4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val="525269094"/>
      </p:ext>
    </p:extLst>
  </p:cSld>
  <p:clrMapOvr>
    <a:masterClrMapping/>
  </p:clrMapOvr>
  <mc:AlternateContent>
    <mc:Choice Requires="p14">
      <p:transition spd="med">
        <p14:prism/>
      </p:transition>
    </mc:Choice>
    <mc:Fallback>
      <p:transition spd="med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 userDrawn="1"/>
        </p:nvSpPr>
        <p:spPr>
          <a:xfrm>
            <a:off x="0" y="609056"/>
            <a:ext cx="12192000" cy="648000"/>
          </a:xfrm>
          <a:prstGeom prst="rect">
            <a:avLst/>
          </a:prstGeom>
          <a:solidFill>
            <a:srgbClr val="9EC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8900"/>
              </a:solidFill>
            </a:endParaRPr>
          </a:p>
        </p:txBody>
      </p:sp>
      <p:grpSp>
        <p:nvGrpSpPr>
          <p:cNvPr id="2" name="组合 1"/>
          <p:cNvGrpSpPr/>
          <p:nvPr userDrawn="1"/>
        </p:nvGrpSpPr>
        <p:grpSpPr>
          <a:xfrm>
            <a:off x="821008" y="323309"/>
            <a:ext cx="1210992" cy="1210992"/>
            <a:chOff x="2954608" y="1079213"/>
            <a:chExt cx="1210992" cy="1210992"/>
          </a:xfrm>
        </p:grpSpPr>
        <p:grpSp>
          <p:nvGrpSpPr>
            <p:cNvPr id="3" name="组合 2"/>
            <p:cNvGrpSpPr/>
            <p:nvPr/>
          </p:nvGrpSpPr>
          <p:grpSpPr>
            <a:xfrm>
              <a:off x="2954608" y="1079213"/>
              <a:ext cx="1210992" cy="1210992"/>
              <a:chOff x="10012420" y="-396754"/>
              <a:chExt cx="1425600" cy="1425600"/>
            </a:xfrm>
            <a:effectLst>
              <a:outerShdw blurRad="279400" dist="63500" dir="5400000" sx="102000" sy="102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8" name="Freeform 15"/>
              <p:cNvSpPr/>
              <p:nvPr/>
            </p:nvSpPr>
            <p:spPr bwMode="auto">
              <a:xfrm>
                <a:off x="10012420" y="-396754"/>
                <a:ext cx="1425600" cy="1425600"/>
              </a:xfrm>
              <a:custGeom>
                <a:gdLst>
                  <a:gd name="T0" fmla="*/ 744 w 794"/>
                  <a:gd name="T1" fmla="*/ 323 h 794"/>
                  <a:gd name="T2" fmla="*/ 733 w 794"/>
                  <a:gd name="T3" fmla="*/ 284 h 794"/>
                  <a:gd name="T4" fmla="*/ 755 w 794"/>
                  <a:gd name="T5" fmla="*/ 224 h 794"/>
                  <a:gd name="T6" fmla="*/ 696 w 794"/>
                  <a:gd name="T7" fmla="*/ 219 h 794"/>
                  <a:gd name="T8" fmla="*/ 706 w 794"/>
                  <a:gd name="T9" fmla="*/ 157 h 794"/>
                  <a:gd name="T10" fmla="*/ 678 w 794"/>
                  <a:gd name="T11" fmla="*/ 124 h 794"/>
                  <a:gd name="T12" fmla="*/ 614 w 794"/>
                  <a:gd name="T13" fmla="*/ 125 h 794"/>
                  <a:gd name="T14" fmla="*/ 618 w 794"/>
                  <a:gd name="T15" fmla="*/ 67 h 794"/>
                  <a:gd name="T16" fmla="*/ 555 w 794"/>
                  <a:gd name="T17" fmla="*/ 80 h 794"/>
                  <a:gd name="T18" fmla="*/ 518 w 794"/>
                  <a:gd name="T19" fmla="*/ 65 h 794"/>
                  <a:gd name="T20" fmla="*/ 485 w 794"/>
                  <a:gd name="T21" fmla="*/ 10 h 794"/>
                  <a:gd name="T22" fmla="*/ 445 w 794"/>
                  <a:gd name="T23" fmla="*/ 53 h 794"/>
                  <a:gd name="T24" fmla="*/ 402 w 794"/>
                  <a:gd name="T25" fmla="*/ 6 h 794"/>
                  <a:gd name="T26" fmla="*/ 359 w 794"/>
                  <a:gd name="T27" fmla="*/ 8 h 794"/>
                  <a:gd name="T28" fmla="*/ 320 w 794"/>
                  <a:gd name="T29" fmla="*/ 59 h 794"/>
                  <a:gd name="T30" fmla="*/ 276 w 794"/>
                  <a:gd name="T31" fmla="*/ 19 h 794"/>
                  <a:gd name="T32" fmla="*/ 248 w 794"/>
                  <a:gd name="T33" fmla="*/ 77 h 794"/>
                  <a:gd name="T34" fmla="*/ 213 w 794"/>
                  <a:gd name="T35" fmla="*/ 96 h 794"/>
                  <a:gd name="T36" fmla="*/ 149 w 794"/>
                  <a:gd name="T37" fmla="*/ 88 h 794"/>
                  <a:gd name="T38" fmla="*/ 158 w 794"/>
                  <a:gd name="T39" fmla="*/ 146 h 794"/>
                  <a:gd name="T40" fmla="*/ 94 w 794"/>
                  <a:gd name="T41" fmla="*/ 150 h 794"/>
                  <a:gd name="T42" fmla="*/ 69 w 794"/>
                  <a:gd name="T43" fmla="*/ 185 h 794"/>
                  <a:gd name="T44" fmla="*/ 85 w 794"/>
                  <a:gd name="T45" fmla="*/ 247 h 794"/>
                  <a:gd name="T46" fmla="*/ 26 w 794"/>
                  <a:gd name="T47" fmla="*/ 257 h 794"/>
                  <a:gd name="T48" fmla="*/ 54 w 794"/>
                  <a:gd name="T49" fmla="*/ 314 h 794"/>
                  <a:gd name="T50" fmla="*/ 46 w 794"/>
                  <a:gd name="T51" fmla="*/ 354 h 794"/>
                  <a:gd name="T52" fmla="*/ 1 w 794"/>
                  <a:gd name="T53" fmla="*/ 399 h 794"/>
                  <a:gd name="T54" fmla="*/ 52 w 794"/>
                  <a:gd name="T55" fmla="*/ 428 h 794"/>
                  <a:gd name="T56" fmla="*/ 15 w 794"/>
                  <a:gd name="T57" fmla="*/ 480 h 794"/>
                  <a:gd name="T58" fmla="*/ 27 w 794"/>
                  <a:gd name="T59" fmla="*/ 522 h 794"/>
                  <a:gd name="T60" fmla="*/ 85 w 794"/>
                  <a:gd name="T61" fmla="*/ 548 h 794"/>
                  <a:gd name="T62" fmla="*/ 56 w 794"/>
                  <a:gd name="T63" fmla="*/ 600 h 794"/>
                  <a:gd name="T64" fmla="*/ 118 w 794"/>
                  <a:gd name="T65" fmla="*/ 615 h 794"/>
                  <a:gd name="T66" fmla="*/ 145 w 794"/>
                  <a:gd name="T67" fmla="*/ 645 h 794"/>
                  <a:gd name="T68" fmla="*/ 151 w 794"/>
                  <a:gd name="T69" fmla="*/ 709 h 794"/>
                  <a:gd name="T70" fmla="*/ 206 w 794"/>
                  <a:gd name="T71" fmla="*/ 687 h 794"/>
                  <a:gd name="T72" fmla="*/ 224 w 794"/>
                  <a:gd name="T73" fmla="*/ 748 h 794"/>
                  <a:gd name="T74" fmla="*/ 264 w 794"/>
                  <a:gd name="T75" fmla="*/ 765 h 794"/>
                  <a:gd name="T76" fmla="*/ 321 w 794"/>
                  <a:gd name="T77" fmla="*/ 736 h 794"/>
                  <a:gd name="T78" fmla="*/ 343 w 794"/>
                  <a:gd name="T79" fmla="*/ 791 h 794"/>
                  <a:gd name="T80" fmla="*/ 394 w 794"/>
                  <a:gd name="T81" fmla="*/ 751 h 794"/>
                  <a:gd name="T82" fmla="*/ 434 w 794"/>
                  <a:gd name="T83" fmla="*/ 750 h 794"/>
                  <a:gd name="T84" fmla="*/ 487 w 794"/>
                  <a:gd name="T85" fmla="*/ 784 h 794"/>
                  <a:gd name="T86" fmla="*/ 505 w 794"/>
                  <a:gd name="T87" fmla="*/ 728 h 794"/>
                  <a:gd name="T88" fmla="*/ 564 w 794"/>
                  <a:gd name="T89" fmla="*/ 752 h 794"/>
                  <a:gd name="T90" fmla="*/ 602 w 794"/>
                  <a:gd name="T91" fmla="*/ 731 h 794"/>
                  <a:gd name="T92" fmla="*/ 615 w 794"/>
                  <a:gd name="T93" fmla="*/ 669 h 794"/>
                  <a:gd name="T94" fmla="*/ 671 w 794"/>
                  <a:gd name="T95" fmla="*/ 685 h 794"/>
                  <a:gd name="T96" fmla="*/ 672 w 794"/>
                  <a:gd name="T97" fmla="*/ 621 h 794"/>
                  <a:gd name="T98" fmla="*/ 695 w 794"/>
                  <a:gd name="T99" fmla="*/ 589 h 794"/>
                  <a:gd name="T100" fmla="*/ 756 w 794"/>
                  <a:gd name="T101" fmla="*/ 569 h 794"/>
                  <a:gd name="T102" fmla="*/ 723 w 794"/>
                  <a:gd name="T103" fmla="*/ 520 h 794"/>
                  <a:gd name="T104" fmla="*/ 778 w 794"/>
                  <a:gd name="T105" fmla="*/ 488 h 794"/>
                  <a:gd name="T106" fmla="*/ 786 w 794"/>
                  <a:gd name="T107" fmla="*/ 446 h 794"/>
                  <a:gd name="T108" fmla="*/ 745 w 794"/>
                  <a:gd name="T109" fmla="*/ 397 h 794"/>
                  <a:gd name="T110" fmla="*/ 794 w 794"/>
                  <a:gd name="T111" fmla="*/ 363 h 79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94" h="794">
                    <a:moveTo>
                      <a:pt x="790" y="337"/>
                    </a:moveTo>
                    <a:cubicBezTo>
                      <a:pt x="790" y="333"/>
                      <a:pt x="787" y="330"/>
                      <a:pt x="783" y="329"/>
                    </a:cubicBezTo>
                    <a:cubicBezTo>
                      <a:pt x="744" y="323"/>
                      <a:pt x="744" y="323"/>
                      <a:pt x="744" y="323"/>
                    </a:cubicBezTo>
                    <a:cubicBezTo>
                      <a:pt x="740" y="322"/>
                      <a:pt x="736" y="319"/>
                      <a:pt x="735" y="315"/>
                    </a:cubicBezTo>
                    <a:cubicBezTo>
                      <a:pt x="730" y="295"/>
                      <a:pt x="730" y="295"/>
                      <a:pt x="730" y="295"/>
                    </a:cubicBezTo>
                    <a:cubicBezTo>
                      <a:pt x="729" y="291"/>
                      <a:pt x="730" y="286"/>
                      <a:pt x="733" y="284"/>
                    </a:cubicBezTo>
                    <a:cubicBezTo>
                      <a:pt x="763" y="258"/>
                      <a:pt x="763" y="258"/>
                      <a:pt x="763" y="258"/>
                    </a:cubicBezTo>
                    <a:cubicBezTo>
                      <a:pt x="766" y="256"/>
                      <a:pt x="767" y="251"/>
                      <a:pt x="766" y="248"/>
                    </a:cubicBezTo>
                    <a:cubicBezTo>
                      <a:pt x="755" y="224"/>
                      <a:pt x="755" y="224"/>
                      <a:pt x="755" y="224"/>
                    </a:cubicBezTo>
                    <a:cubicBezTo>
                      <a:pt x="754" y="221"/>
                      <a:pt x="749" y="218"/>
                      <a:pt x="746" y="219"/>
                    </a:cubicBezTo>
                    <a:cubicBezTo>
                      <a:pt x="706" y="224"/>
                      <a:pt x="706" y="224"/>
                      <a:pt x="706" y="224"/>
                    </a:cubicBezTo>
                    <a:cubicBezTo>
                      <a:pt x="703" y="225"/>
                      <a:pt x="698" y="222"/>
                      <a:pt x="696" y="219"/>
                    </a:cubicBezTo>
                    <a:cubicBezTo>
                      <a:pt x="685" y="201"/>
                      <a:pt x="685" y="201"/>
                      <a:pt x="685" y="201"/>
                    </a:cubicBezTo>
                    <a:cubicBezTo>
                      <a:pt x="683" y="198"/>
                      <a:pt x="683" y="193"/>
                      <a:pt x="685" y="190"/>
                    </a:cubicBezTo>
                    <a:cubicBezTo>
                      <a:pt x="706" y="157"/>
                      <a:pt x="706" y="157"/>
                      <a:pt x="706" y="157"/>
                    </a:cubicBezTo>
                    <a:cubicBezTo>
                      <a:pt x="708" y="154"/>
                      <a:pt x="708" y="149"/>
                      <a:pt x="705" y="146"/>
                    </a:cubicBezTo>
                    <a:cubicBezTo>
                      <a:pt x="688" y="126"/>
                      <a:pt x="688" y="126"/>
                      <a:pt x="688" y="126"/>
                    </a:cubicBezTo>
                    <a:cubicBezTo>
                      <a:pt x="686" y="124"/>
                      <a:pt x="681" y="123"/>
                      <a:pt x="678" y="124"/>
                    </a:cubicBezTo>
                    <a:cubicBezTo>
                      <a:pt x="642" y="141"/>
                      <a:pt x="642" y="141"/>
                      <a:pt x="642" y="141"/>
                    </a:cubicBezTo>
                    <a:cubicBezTo>
                      <a:pt x="638" y="142"/>
                      <a:pt x="633" y="142"/>
                      <a:pt x="631" y="139"/>
                    </a:cubicBezTo>
                    <a:cubicBezTo>
                      <a:pt x="614" y="125"/>
                      <a:pt x="614" y="125"/>
                      <a:pt x="614" y="125"/>
                    </a:cubicBezTo>
                    <a:cubicBezTo>
                      <a:pt x="611" y="123"/>
                      <a:pt x="610" y="118"/>
                      <a:pt x="611" y="115"/>
                    </a:cubicBezTo>
                    <a:cubicBezTo>
                      <a:pt x="622" y="76"/>
                      <a:pt x="622" y="76"/>
                      <a:pt x="622" y="76"/>
                    </a:cubicBezTo>
                    <a:cubicBezTo>
                      <a:pt x="623" y="73"/>
                      <a:pt x="621" y="69"/>
                      <a:pt x="618" y="67"/>
                    </a:cubicBezTo>
                    <a:cubicBezTo>
                      <a:pt x="595" y="53"/>
                      <a:pt x="595" y="53"/>
                      <a:pt x="595" y="53"/>
                    </a:cubicBezTo>
                    <a:cubicBezTo>
                      <a:pt x="592" y="51"/>
                      <a:pt x="587" y="51"/>
                      <a:pt x="585" y="54"/>
                    </a:cubicBezTo>
                    <a:cubicBezTo>
                      <a:pt x="555" y="80"/>
                      <a:pt x="555" y="80"/>
                      <a:pt x="555" y="80"/>
                    </a:cubicBezTo>
                    <a:cubicBezTo>
                      <a:pt x="552" y="83"/>
                      <a:pt x="548" y="84"/>
                      <a:pt x="544" y="82"/>
                    </a:cubicBezTo>
                    <a:cubicBezTo>
                      <a:pt x="524" y="74"/>
                      <a:pt x="524" y="74"/>
                      <a:pt x="524" y="74"/>
                    </a:cubicBezTo>
                    <a:cubicBezTo>
                      <a:pt x="521" y="72"/>
                      <a:pt x="518" y="68"/>
                      <a:pt x="518" y="65"/>
                    </a:cubicBezTo>
                    <a:cubicBezTo>
                      <a:pt x="517" y="25"/>
                      <a:pt x="517" y="25"/>
                      <a:pt x="517" y="25"/>
                    </a:cubicBezTo>
                    <a:cubicBezTo>
                      <a:pt x="517" y="21"/>
                      <a:pt x="514" y="17"/>
                      <a:pt x="510" y="16"/>
                    </a:cubicBezTo>
                    <a:cubicBezTo>
                      <a:pt x="485" y="10"/>
                      <a:pt x="485" y="10"/>
                      <a:pt x="485" y="10"/>
                    </a:cubicBezTo>
                    <a:cubicBezTo>
                      <a:pt x="481" y="9"/>
                      <a:pt x="477" y="11"/>
                      <a:pt x="475" y="14"/>
                    </a:cubicBezTo>
                    <a:cubicBezTo>
                      <a:pt x="455" y="48"/>
                      <a:pt x="455" y="48"/>
                      <a:pt x="455" y="48"/>
                    </a:cubicBezTo>
                    <a:cubicBezTo>
                      <a:pt x="453" y="51"/>
                      <a:pt x="448" y="53"/>
                      <a:pt x="445" y="53"/>
                    </a:cubicBezTo>
                    <a:cubicBezTo>
                      <a:pt x="423" y="51"/>
                      <a:pt x="423" y="51"/>
                      <a:pt x="423" y="51"/>
                    </a:cubicBezTo>
                    <a:cubicBezTo>
                      <a:pt x="420" y="50"/>
                      <a:pt x="416" y="47"/>
                      <a:pt x="415" y="44"/>
                    </a:cubicBezTo>
                    <a:cubicBezTo>
                      <a:pt x="402" y="6"/>
                      <a:pt x="402" y="6"/>
                      <a:pt x="402" y="6"/>
                    </a:cubicBezTo>
                    <a:cubicBezTo>
                      <a:pt x="401" y="3"/>
                      <a:pt x="397" y="0"/>
                      <a:pt x="393" y="0"/>
                    </a:cubicBezTo>
                    <a:cubicBezTo>
                      <a:pt x="367" y="1"/>
                      <a:pt x="367" y="1"/>
                      <a:pt x="367" y="1"/>
                    </a:cubicBezTo>
                    <a:cubicBezTo>
                      <a:pt x="363" y="2"/>
                      <a:pt x="359" y="5"/>
                      <a:pt x="359" y="8"/>
                    </a:cubicBezTo>
                    <a:cubicBezTo>
                      <a:pt x="349" y="47"/>
                      <a:pt x="349" y="47"/>
                      <a:pt x="349" y="47"/>
                    </a:cubicBezTo>
                    <a:cubicBezTo>
                      <a:pt x="348" y="50"/>
                      <a:pt x="345" y="54"/>
                      <a:pt x="341" y="54"/>
                    </a:cubicBezTo>
                    <a:cubicBezTo>
                      <a:pt x="320" y="59"/>
                      <a:pt x="320" y="59"/>
                      <a:pt x="320" y="59"/>
                    </a:cubicBezTo>
                    <a:cubicBezTo>
                      <a:pt x="317" y="59"/>
                      <a:pt x="312" y="57"/>
                      <a:pt x="310" y="55"/>
                    </a:cubicBezTo>
                    <a:cubicBezTo>
                      <a:pt x="286" y="22"/>
                      <a:pt x="286" y="22"/>
                      <a:pt x="286" y="22"/>
                    </a:cubicBezTo>
                    <a:cubicBezTo>
                      <a:pt x="284" y="19"/>
                      <a:pt x="280" y="18"/>
                      <a:pt x="276" y="19"/>
                    </a:cubicBezTo>
                    <a:cubicBezTo>
                      <a:pt x="251" y="28"/>
                      <a:pt x="251" y="28"/>
                      <a:pt x="251" y="28"/>
                    </a:cubicBezTo>
                    <a:cubicBezTo>
                      <a:pt x="248" y="29"/>
                      <a:pt x="245" y="33"/>
                      <a:pt x="246" y="37"/>
                    </a:cubicBezTo>
                    <a:cubicBezTo>
                      <a:pt x="248" y="77"/>
                      <a:pt x="248" y="77"/>
                      <a:pt x="248" y="77"/>
                    </a:cubicBezTo>
                    <a:cubicBezTo>
                      <a:pt x="248" y="80"/>
                      <a:pt x="246" y="85"/>
                      <a:pt x="243" y="86"/>
                    </a:cubicBezTo>
                    <a:cubicBezTo>
                      <a:pt x="224" y="97"/>
                      <a:pt x="224" y="97"/>
                      <a:pt x="224" y="97"/>
                    </a:cubicBezTo>
                    <a:cubicBezTo>
                      <a:pt x="221" y="98"/>
                      <a:pt x="216" y="98"/>
                      <a:pt x="213" y="96"/>
                    </a:cubicBezTo>
                    <a:cubicBezTo>
                      <a:pt x="181" y="72"/>
                      <a:pt x="181" y="72"/>
                      <a:pt x="181" y="72"/>
                    </a:cubicBezTo>
                    <a:cubicBezTo>
                      <a:pt x="178" y="70"/>
                      <a:pt x="173" y="70"/>
                      <a:pt x="170" y="72"/>
                    </a:cubicBezTo>
                    <a:cubicBezTo>
                      <a:pt x="149" y="88"/>
                      <a:pt x="149" y="88"/>
                      <a:pt x="149" y="88"/>
                    </a:cubicBezTo>
                    <a:cubicBezTo>
                      <a:pt x="146" y="90"/>
                      <a:pt x="145" y="94"/>
                      <a:pt x="146" y="98"/>
                    </a:cubicBezTo>
                    <a:cubicBezTo>
                      <a:pt x="160" y="135"/>
                      <a:pt x="160" y="135"/>
                      <a:pt x="160" y="135"/>
                    </a:cubicBezTo>
                    <a:cubicBezTo>
                      <a:pt x="161" y="138"/>
                      <a:pt x="160" y="143"/>
                      <a:pt x="158" y="146"/>
                    </a:cubicBezTo>
                    <a:cubicBezTo>
                      <a:pt x="143" y="161"/>
                      <a:pt x="143" y="161"/>
                      <a:pt x="143" y="161"/>
                    </a:cubicBezTo>
                    <a:cubicBezTo>
                      <a:pt x="140" y="164"/>
                      <a:pt x="135" y="165"/>
                      <a:pt x="132" y="164"/>
                    </a:cubicBezTo>
                    <a:cubicBezTo>
                      <a:pt x="94" y="150"/>
                      <a:pt x="94" y="150"/>
                      <a:pt x="94" y="150"/>
                    </a:cubicBezTo>
                    <a:cubicBezTo>
                      <a:pt x="91" y="149"/>
                      <a:pt x="86" y="150"/>
                      <a:pt x="84" y="153"/>
                    </a:cubicBezTo>
                    <a:cubicBezTo>
                      <a:pt x="69" y="175"/>
                      <a:pt x="69" y="175"/>
                      <a:pt x="69" y="175"/>
                    </a:cubicBezTo>
                    <a:cubicBezTo>
                      <a:pt x="67" y="178"/>
                      <a:pt x="67" y="182"/>
                      <a:pt x="69" y="185"/>
                    </a:cubicBezTo>
                    <a:cubicBezTo>
                      <a:pt x="93" y="217"/>
                      <a:pt x="93" y="217"/>
                      <a:pt x="93" y="217"/>
                    </a:cubicBezTo>
                    <a:cubicBezTo>
                      <a:pt x="96" y="220"/>
                      <a:pt x="96" y="225"/>
                      <a:pt x="94" y="228"/>
                    </a:cubicBezTo>
                    <a:cubicBezTo>
                      <a:pt x="85" y="247"/>
                      <a:pt x="85" y="247"/>
                      <a:pt x="85" y="247"/>
                    </a:cubicBezTo>
                    <a:cubicBezTo>
                      <a:pt x="83" y="250"/>
                      <a:pt x="78" y="253"/>
                      <a:pt x="75" y="252"/>
                    </a:cubicBezTo>
                    <a:cubicBezTo>
                      <a:pt x="35" y="251"/>
                      <a:pt x="35" y="251"/>
                      <a:pt x="35" y="251"/>
                    </a:cubicBezTo>
                    <a:cubicBezTo>
                      <a:pt x="31" y="250"/>
                      <a:pt x="28" y="253"/>
                      <a:pt x="26" y="257"/>
                    </a:cubicBezTo>
                    <a:cubicBezTo>
                      <a:pt x="18" y="282"/>
                      <a:pt x="18" y="282"/>
                      <a:pt x="18" y="282"/>
                    </a:cubicBezTo>
                    <a:cubicBezTo>
                      <a:pt x="17" y="285"/>
                      <a:pt x="18" y="290"/>
                      <a:pt x="21" y="292"/>
                    </a:cubicBezTo>
                    <a:cubicBezTo>
                      <a:pt x="54" y="314"/>
                      <a:pt x="54" y="314"/>
                      <a:pt x="54" y="314"/>
                    </a:cubicBezTo>
                    <a:cubicBezTo>
                      <a:pt x="57" y="317"/>
                      <a:pt x="59" y="321"/>
                      <a:pt x="58" y="325"/>
                    </a:cubicBezTo>
                    <a:cubicBezTo>
                      <a:pt x="54" y="346"/>
                      <a:pt x="54" y="346"/>
                      <a:pt x="54" y="346"/>
                    </a:cubicBezTo>
                    <a:cubicBezTo>
                      <a:pt x="53" y="349"/>
                      <a:pt x="50" y="353"/>
                      <a:pt x="46" y="354"/>
                    </a:cubicBezTo>
                    <a:cubicBezTo>
                      <a:pt x="8" y="364"/>
                      <a:pt x="8" y="364"/>
                      <a:pt x="8" y="364"/>
                    </a:cubicBezTo>
                    <a:cubicBezTo>
                      <a:pt x="4" y="365"/>
                      <a:pt x="1" y="369"/>
                      <a:pt x="1" y="372"/>
                    </a:cubicBezTo>
                    <a:cubicBezTo>
                      <a:pt x="1" y="399"/>
                      <a:pt x="1" y="399"/>
                      <a:pt x="1" y="399"/>
                    </a:cubicBezTo>
                    <a:cubicBezTo>
                      <a:pt x="0" y="402"/>
                      <a:pt x="3" y="406"/>
                      <a:pt x="7" y="407"/>
                    </a:cubicBezTo>
                    <a:cubicBezTo>
                      <a:pt x="45" y="420"/>
                      <a:pt x="45" y="420"/>
                      <a:pt x="45" y="420"/>
                    </a:cubicBezTo>
                    <a:cubicBezTo>
                      <a:pt x="48" y="421"/>
                      <a:pt x="51" y="425"/>
                      <a:pt x="52" y="428"/>
                    </a:cubicBezTo>
                    <a:cubicBezTo>
                      <a:pt x="54" y="449"/>
                      <a:pt x="54" y="449"/>
                      <a:pt x="54" y="449"/>
                    </a:cubicBezTo>
                    <a:cubicBezTo>
                      <a:pt x="55" y="453"/>
                      <a:pt x="52" y="458"/>
                      <a:pt x="49" y="460"/>
                    </a:cubicBezTo>
                    <a:cubicBezTo>
                      <a:pt x="15" y="480"/>
                      <a:pt x="15" y="480"/>
                      <a:pt x="15" y="480"/>
                    </a:cubicBezTo>
                    <a:cubicBezTo>
                      <a:pt x="12" y="482"/>
                      <a:pt x="11" y="487"/>
                      <a:pt x="12" y="490"/>
                    </a:cubicBezTo>
                    <a:cubicBezTo>
                      <a:pt x="19" y="516"/>
                      <a:pt x="19" y="516"/>
                      <a:pt x="19" y="516"/>
                    </a:cubicBezTo>
                    <a:cubicBezTo>
                      <a:pt x="20" y="519"/>
                      <a:pt x="23" y="522"/>
                      <a:pt x="27" y="522"/>
                    </a:cubicBezTo>
                    <a:cubicBezTo>
                      <a:pt x="67" y="523"/>
                      <a:pt x="67" y="523"/>
                      <a:pt x="67" y="523"/>
                    </a:cubicBezTo>
                    <a:cubicBezTo>
                      <a:pt x="70" y="523"/>
                      <a:pt x="75" y="526"/>
                      <a:pt x="76" y="529"/>
                    </a:cubicBezTo>
                    <a:cubicBezTo>
                      <a:pt x="85" y="548"/>
                      <a:pt x="85" y="548"/>
                      <a:pt x="85" y="548"/>
                    </a:cubicBezTo>
                    <a:cubicBezTo>
                      <a:pt x="86" y="552"/>
                      <a:pt x="86" y="557"/>
                      <a:pt x="83" y="559"/>
                    </a:cubicBezTo>
                    <a:cubicBezTo>
                      <a:pt x="57" y="589"/>
                      <a:pt x="57" y="589"/>
                      <a:pt x="57" y="589"/>
                    </a:cubicBezTo>
                    <a:cubicBezTo>
                      <a:pt x="55" y="592"/>
                      <a:pt x="54" y="597"/>
                      <a:pt x="56" y="600"/>
                    </a:cubicBezTo>
                    <a:cubicBezTo>
                      <a:pt x="70" y="622"/>
                      <a:pt x="70" y="622"/>
                      <a:pt x="70" y="622"/>
                    </a:cubicBezTo>
                    <a:cubicBezTo>
                      <a:pt x="72" y="625"/>
                      <a:pt x="77" y="627"/>
                      <a:pt x="80" y="626"/>
                    </a:cubicBezTo>
                    <a:cubicBezTo>
                      <a:pt x="118" y="615"/>
                      <a:pt x="118" y="615"/>
                      <a:pt x="118" y="615"/>
                    </a:cubicBezTo>
                    <a:cubicBezTo>
                      <a:pt x="122" y="614"/>
                      <a:pt x="127" y="615"/>
                      <a:pt x="129" y="618"/>
                    </a:cubicBezTo>
                    <a:cubicBezTo>
                      <a:pt x="143" y="634"/>
                      <a:pt x="143" y="634"/>
                      <a:pt x="143" y="634"/>
                    </a:cubicBezTo>
                    <a:cubicBezTo>
                      <a:pt x="146" y="637"/>
                      <a:pt x="146" y="642"/>
                      <a:pt x="145" y="645"/>
                    </a:cubicBezTo>
                    <a:cubicBezTo>
                      <a:pt x="129" y="681"/>
                      <a:pt x="129" y="681"/>
                      <a:pt x="129" y="681"/>
                    </a:cubicBezTo>
                    <a:cubicBezTo>
                      <a:pt x="127" y="685"/>
                      <a:pt x="128" y="689"/>
                      <a:pt x="131" y="692"/>
                    </a:cubicBezTo>
                    <a:cubicBezTo>
                      <a:pt x="151" y="709"/>
                      <a:pt x="151" y="709"/>
                      <a:pt x="151" y="709"/>
                    </a:cubicBezTo>
                    <a:cubicBezTo>
                      <a:pt x="154" y="711"/>
                      <a:pt x="159" y="711"/>
                      <a:pt x="162" y="709"/>
                    </a:cubicBezTo>
                    <a:cubicBezTo>
                      <a:pt x="195" y="687"/>
                      <a:pt x="195" y="687"/>
                      <a:pt x="195" y="687"/>
                    </a:cubicBezTo>
                    <a:cubicBezTo>
                      <a:pt x="198" y="685"/>
                      <a:pt x="203" y="685"/>
                      <a:pt x="206" y="687"/>
                    </a:cubicBezTo>
                    <a:cubicBezTo>
                      <a:pt x="224" y="699"/>
                      <a:pt x="224" y="699"/>
                      <a:pt x="224" y="699"/>
                    </a:cubicBezTo>
                    <a:cubicBezTo>
                      <a:pt x="227" y="700"/>
                      <a:pt x="230" y="705"/>
                      <a:pt x="229" y="709"/>
                    </a:cubicBezTo>
                    <a:cubicBezTo>
                      <a:pt x="224" y="748"/>
                      <a:pt x="224" y="748"/>
                      <a:pt x="224" y="748"/>
                    </a:cubicBezTo>
                    <a:cubicBezTo>
                      <a:pt x="224" y="752"/>
                      <a:pt x="226" y="756"/>
                      <a:pt x="230" y="757"/>
                    </a:cubicBezTo>
                    <a:cubicBezTo>
                      <a:pt x="254" y="768"/>
                      <a:pt x="254" y="768"/>
                      <a:pt x="254" y="768"/>
                    </a:cubicBezTo>
                    <a:cubicBezTo>
                      <a:pt x="257" y="769"/>
                      <a:pt x="262" y="768"/>
                      <a:pt x="264" y="765"/>
                    </a:cubicBezTo>
                    <a:cubicBezTo>
                      <a:pt x="289" y="734"/>
                      <a:pt x="289" y="734"/>
                      <a:pt x="289" y="734"/>
                    </a:cubicBezTo>
                    <a:cubicBezTo>
                      <a:pt x="292" y="732"/>
                      <a:pt x="296" y="730"/>
                      <a:pt x="300" y="731"/>
                    </a:cubicBezTo>
                    <a:cubicBezTo>
                      <a:pt x="321" y="736"/>
                      <a:pt x="321" y="736"/>
                      <a:pt x="321" y="736"/>
                    </a:cubicBezTo>
                    <a:cubicBezTo>
                      <a:pt x="324" y="737"/>
                      <a:pt x="328" y="741"/>
                      <a:pt x="328" y="744"/>
                    </a:cubicBezTo>
                    <a:cubicBezTo>
                      <a:pt x="335" y="784"/>
                      <a:pt x="335" y="784"/>
                      <a:pt x="335" y="784"/>
                    </a:cubicBezTo>
                    <a:cubicBezTo>
                      <a:pt x="336" y="787"/>
                      <a:pt x="340" y="790"/>
                      <a:pt x="343" y="791"/>
                    </a:cubicBezTo>
                    <a:cubicBezTo>
                      <a:pt x="369" y="794"/>
                      <a:pt x="369" y="794"/>
                      <a:pt x="369" y="794"/>
                    </a:cubicBezTo>
                    <a:cubicBezTo>
                      <a:pt x="373" y="794"/>
                      <a:pt x="377" y="792"/>
                      <a:pt x="378" y="788"/>
                    </a:cubicBezTo>
                    <a:cubicBezTo>
                      <a:pt x="394" y="751"/>
                      <a:pt x="394" y="751"/>
                      <a:pt x="394" y="751"/>
                    </a:cubicBezTo>
                    <a:cubicBezTo>
                      <a:pt x="395" y="748"/>
                      <a:pt x="399" y="745"/>
                      <a:pt x="403" y="745"/>
                    </a:cubicBezTo>
                    <a:cubicBezTo>
                      <a:pt x="424" y="744"/>
                      <a:pt x="424" y="744"/>
                      <a:pt x="424" y="744"/>
                    </a:cubicBezTo>
                    <a:cubicBezTo>
                      <a:pt x="428" y="744"/>
                      <a:pt x="432" y="746"/>
                      <a:pt x="434" y="750"/>
                    </a:cubicBezTo>
                    <a:cubicBezTo>
                      <a:pt x="452" y="785"/>
                      <a:pt x="452" y="785"/>
                      <a:pt x="452" y="785"/>
                    </a:cubicBezTo>
                    <a:cubicBezTo>
                      <a:pt x="454" y="788"/>
                      <a:pt x="458" y="790"/>
                      <a:pt x="462" y="789"/>
                    </a:cubicBezTo>
                    <a:cubicBezTo>
                      <a:pt x="487" y="784"/>
                      <a:pt x="487" y="784"/>
                      <a:pt x="487" y="784"/>
                    </a:cubicBezTo>
                    <a:cubicBezTo>
                      <a:pt x="491" y="784"/>
                      <a:pt x="494" y="780"/>
                      <a:pt x="495" y="776"/>
                    </a:cubicBezTo>
                    <a:cubicBezTo>
                      <a:pt x="498" y="737"/>
                      <a:pt x="498" y="737"/>
                      <a:pt x="498" y="737"/>
                    </a:cubicBezTo>
                    <a:cubicBezTo>
                      <a:pt x="498" y="733"/>
                      <a:pt x="501" y="729"/>
                      <a:pt x="505" y="728"/>
                    </a:cubicBezTo>
                    <a:cubicBezTo>
                      <a:pt x="525" y="721"/>
                      <a:pt x="525" y="721"/>
                      <a:pt x="525" y="721"/>
                    </a:cubicBezTo>
                    <a:cubicBezTo>
                      <a:pt x="528" y="720"/>
                      <a:pt x="533" y="721"/>
                      <a:pt x="536" y="723"/>
                    </a:cubicBezTo>
                    <a:cubicBezTo>
                      <a:pt x="564" y="752"/>
                      <a:pt x="564" y="752"/>
                      <a:pt x="564" y="752"/>
                    </a:cubicBezTo>
                    <a:cubicBezTo>
                      <a:pt x="566" y="754"/>
                      <a:pt x="571" y="755"/>
                      <a:pt x="574" y="753"/>
                    </a:cubicBezTo>
                    <a:cubicBezTo>
                      <a:pt x="597" y="741"/>
                      <a:pt x="597" y="741"/>
                      <a:pt x="597" y="741"/>
                    </a:cubicBezTo>
                    <a:cubicBezTo>
                      <a:pt x="601" y="739"/>
                      <a:pt x="603" y="735"/>
                      <a:pt x="602" y="731"/>
                    </a:cubicBezTo>
                    <a:cubicBezTo>
                      <a:pt x="594" y="692"/>
                      <a:pt x="594" y="692"/>
                      <a:pt x="594" y="692"/>
                    </a:cubicBezTo>
                    <a:cubicBezTo>
                      <a:pt x="593" y="689"/>
                      <a:pt x="595" y="684"/>
                      <a:pt x="598" y="682"/>
                    </a:cubicBezTo>
                    <a:cubicBezTo>
                      <a:pt x="615" y="669"/>
                      <a:pt x="615" y="669"/>
                      <a:pt x="615" y="669"/>
                    </a:cubicBezTo>
                    <a:cubicBezTo>
                      <a:pt x="618" y="667"/>
                      <a:pt x="623" y="666"/>
                      <a:pt x="626" y="668"/>
                    </a:cubicBezTo>
                    <a:cubicBezTo>
                      <a:pt x="661" y="687"/>
                      <a:pt x="661" y="687"/>
                      <a:pt x="661" y="687"/>
                    </a:cubicBezTo>
                    <a:cubicBezTo>
                      <a:pt x="664" y="689"/>
                      <a:pt x="669" y="688"/>
                      <a:pt x="671" y="685"/>
                    </a:cubicBezTo>
                    <a:cubicBezTo>
                      <a:pt x="690" y="667"/>
                      <a:pt x="690" y="667"/>
                      <a:pt x="690" y="667"/>
                    </a:cubicBezTo>
                    <a:cubicBezTo>
                      <a:pt x="692" y="664"/>
                      <a:pt x="693" y="659"/>
                      <a:pt x="691" y="656"/>
                    </a:cubicBezTo>
                    <a:cubicBezTo>
                      <a:pt x="672" y="621"/>
                      <a:pt x="672" y="621"/>
                      <a:pt x="672" y="621"/>
                    </a:cubicBezTo>
                    <a:cubicBezTo>
                      <a:pt x="670" y="618"/>
                      <a:pt x="670" y="613"/>
                      <a:pt x="673" y="610"/>
                    </a:cubicBezTo>
                    <a:cubicBezTo>
                      <a:pt x="685" y="593"/>
                      <a:pt x="685" y="593"/>
                      <a:pt x="685" y="593"/>
                    </a:cubicBezTo>
                    <a:cubicBezTo>
                      <a:pt x="687" y="590"/>
                      <a:pt x="692" y="588"/>
                      <a:pt x="695" y="589"/>
                    </a:cubicBezTo>
                    <a:cubicBezTo>
                      <a:pt x="735" y="597"/>
                      <a:pt x="735" y="597"/>
                      <a:pt x="735" y="597"/>
                    </a:cubicBezTo>
                    <a:cubicBezTo>
                      <a:pt x="738" y="597"/>
                      <a:pt x="742" y="595"/>
                      <a:pt x="744" y="592"/>
                    </a:cubicBezTo>
                    <a:cubicBezTo>
                      <a:pt x="756" y="569"/>
                      <a:pt x="756" y="569"/>
                      <a:pt x="756" y="569"/>
                    </a:cubicBezTo>
                    <a:cubicBezTo>
                      <a:pt x="758" y="565"/>
                      <a:pt x="757" y="561"/>
                      <a:pt x="754" y="558"/>
                    </a:cubicBezTo>
                    <a:cubicBezTo>
                      <a:pt x="726" y="531"/>
                      <a:pt x="726" y="531"/>
                      <a:pt x="726" y="531"/>
                    </a:cubicBezTo>
                    <a:cubicBezTo>
                      <a:pt x="723" y="528"/>
                      <a:pt x="722" y="523"/>
                      <a:pt x="723" y="520"/>
                    </a:cubicBezTo>
                    <a:cubicBezTo>
                      <a:pt x="730" y="500"/>
                      <a:pt x="730" y="500"/>
                      <a:pt x="730" y="500"/>
                    </a:cubicBezTo>
                    <a:cubicBezTo>
                      <a:pt x="731" y="496"/>
                      <a:pt x="735" y="493"/>
                      <a:pt x="739" y="493"/>
                    </a:cubicBezTo>
                    <a:cubicBezTo>
                      <a:pt x="778" y="488"/>
                      <a:pt x="778" y="488"/>
                      <a:pt x="778" y="488"/>
                    </a:cubicBezTo>
                    <a:cubicBezTo>
                      <a:pt x="782" y="488"/>
                      <a:pt x="785" y="485"/>
                      <a:pt x="786" y="481"/>
                    </a:cubicBezTo>
                    <a:cubicBezTo>
                      <a:pt x="791" y="455"/>
                      <a:pt x="791" y="455"/>
                      <a:pt x="791" y="455"/>
                    </a:cubicBezTo>
                    <a:cubicBezTo>
                      <a:pt x="791" y="452"/>
                      <a:pt x="789" y="447"/>
                      <a:pt x="786" y="446"/>
                    </a:cubicBezTo>
                    <a:cubicBezTo>
                      <a:pt x="750" y="428"/>
                      <a:pt x="750" y="428"/>
                      <a:pt x="750" y="428"/>
                    </a:cubicBezTo>
                    <a:cubicBezTo>
                      <a:pt x="747" y="426"/>
                      <a:pt x="745" y="422"/>
                      <a:pt x="745" y="419"/>
                    </a:cubicBezTo>
                    <a:cubicBezTo>
                      <a:pt x="745" y="397"/>
                      <a:pt x="745" y="397"/>
                      <a:pt x="745" y="397"/>
                    </a:cubicBezTo>
                    <a:cubicBezTo>
                      <a:pt x="745" y="393"/>
                      <a:pt x="748" y="389"/>
                      <a:pt x="752" y="388"/>
                    </a:cubicBezTo>
                    <a:cubicBezTo>
                      <a:pt x="788" y="372"/>
                      <a:pt x="788" y="372"/>
                      <a:pt x="788" y="372"/>
                    </a:cubicBezTo>
                    <a:cubicBezTo>
                      <a:pt x="792" y="371"/>
                      <a:pt x="794" y="367"/>
                      <a:pt x="794" y="363"/>
                    </a:cubicBezTo>
                    <a:lnTo>
                      <a:pt x="790" y="337"/>
                    </a:lnTo>
                    <a:close/>
                  </a:path>
                </a:pathLst>
              </a:custGeom>
              <a:gradFill>
                <a:gsLst>
                  <a:gs pos="100000">
                    <a:srgbClr val="D7D7D7"/>
                  </a:gs>
                  <a:gs pos="0">
                    <a:srgbClr val="F9F8FA"/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10243307" y="-165867"/>
                <a:ext cx="963827" cy="963827"/>
              </a:xfrm>
              <a:prstGeom prst="ellipse">
                <a:avLst/>
              </a:prstGeom>
              <a:solidFill>
                <a:srgbClr val="9FC628"/>
              </a:solidFill>
              <a:ln w="136525">
                <a:gradFill>
                  <a:gsLst>
                    <a:gs pos="0">
                      <a:srgbClr val="C9C7C8"/>
                    </a:gs>
                    <a:gs pos="100000">
                      <a:srgbClr val="F9F9F8"/>
                    </a:gs>
                  </a:gsLst>
                  <a:lin ang="5400000" scaled="1"/>
                </a:gradFill>
              </a:ln>
              <a:effectLst>
                <a:innerShdw blurRad="215900" dist="88900" dir="16200000">
                  <a:prstClr val="black">
                    <a:alpha val="4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3404200" y="1486748"/>
              <a:ext cx="663336" cy="610690"/>
              <a:chOff x="12327405" y="858403"/>
              <a:chExt cx="833274" cy="767141"/>
            </a:xfrm>
          </p:grpSpPr>
          <p:sp>
            <p:nvSpPr>
              <p:cNvPr id="5" name="Freeform 55"/>
              <p:cNvSpPr/>
              <p:nvPr/>
            </p:nvSpPr>
            <p:spPr bwMode="auto">
              <a:xfrm>
                <a:off x="12359149" y="863694"/>
                <a:ext cx="801530" cy="761850"/>
              </a:xfrm>
              <a:custGeom>
                <a:gdLst>
                  <a:gd name="T0" fmla="*/ 137 w 303"/>
                  <a:gd name="T1" fmla="*/ 288 h 288"/>
                  <a:gd name="T2" fmla="*/ 0 w 303"/>
                  <a:gd name="T3" fmla="*/ 174 h 288"/>
                  <a:gd name="T4" fmla="*/ 2 w 303"/>
                  <a:gd name="T5" fmla="*/ 15 h 288"/>
                  <a:gd name="T6" fmla="*/ 54 w 303"/>
                  <a:gd name="T7" fmla="*/ 10 h 288"/>
                  <a:gd name="T8" fmla="*/ 85 w 303"/>
                  <a:gd name="T9" fmla="*/ 43 h 288"/>
                  <a:gd name="T10" fmla="*/ 106 w 303"/>
                  <a:gd name="T11" fmla="*/ 22 h 288"/>
                  <a:gd name="T12" fmla="*/ 128 w 303"/>
                  <a:gd name="T13" fmla="*/ 0 h 288"/>
                  <a:gd name="T14" fmla="*/ 303 w 303"/>
                  <a:gd name="T15" fmla="*/ 150 h 288"/>
                  <a:gd name="T16" fmla="*/ 137 w 303"/>
                  <a:gd name="T17" fmla="*/ 288 h 28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3" h="288">
                    <a:moveTo>
                      <a:pt x="137" y="288"/>
                    </a:moveTo>
                    <a:lnTo>
                      <a:pt x="0" y="174"/>
                    </a:lnTo>
                    <a:lnTo>
                      <a:pt x="2" y="15"/>
                    </a:lnTo>
                    <a:lnTo>
                      <a:pt x="54" y="10"/>
                    </a:lnTo>
                    <a:lnTo>
                      <a:pt x="85" y="43"/>
                    </a:lnTo>
                    <a:lnTo>
                      <a:pt x="106" y="22"/>
                    </a:lnTo>
                    <a:lnTo>
                      <a:pt x="128" y="0"/>
                    </a:lnTo>
                    <a:lnTo>
                      <a:pt x="303" y="150"/>
                    </a:lnTo>
                    <a:lnTo>
                      <a:pt x="137" y="288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" name="Freeform 56"/>
              <p:cNvSpPr>
                <a:spLocks noEditPoints="1"/>
              </p:cNvSpPr>
              <p:nvPr/>
            </p:nvSpPr>
            <p:spPr bwMode="auto">
              <a:xfrm>
                <a:off x="12327405" y="858403"/>
                <a:ext cx="193109" cy="484093"/>
              </a:xfrm>
              <a:custGeom>
                <a:gdLst>
                  <a:gd name="T0" fmla="*/ 17 w 31"/>
                  <a:gd name="T1" fmla="*/ 0 h 77"/>
                  <a:gd name="T2" fmla="*/ 28 w 31"/>
                  <a:gd name="T3" fmla="*/ 5 h 77"/>
                  <a:gd name="T4" fmla="*/ 31 w 31"/>
                  <a:gd name="T5" fmla="*/ 18 h 77"/>
                  <a:gd name="T6" fmla="*/ 31 w 31"/>
                  <a:gd name="T7" fmla="*/ 63 h 77"/>
                  <a:gd name="T8" fmla="*/ 27 w 31"/>
                  <a:gd name="T9" fmla="*/ 74 h 77"/>
                  <a:gd name="T10" fmla="*/ 16 w 31"/>
                  <a:gd name="T11" fmla="*/ 77 h 77"/>
                  <a:gd name="T12" fmla="*/ 2 w 31"/>
                  <a:gd name="T13" fmla="*/ 72 h 77"/>
                  <a:gd name="T14" fmla="*/ 0 w 31"/>
                  <a:gd name="T15" fmla="*/ 57 h 77"/>
                  <a:gd name="T16" fmla="*/ 0 w 31"/>
                  <a:gd name="T17" fmla="*/ 21 h 77"/>
                  <a:gd name="T18" fmla="*/ 3 w 31"/>
                  <a:gd name="T19" fmla="*/ 6 h 77"/>
                  <a:gd name="T20" fmla="*/ 17 w 31"/>
                  <a:gd name="T21" fmla="*/ 0 h 77"/>
                  <a:gd name="T22" fmla="*/ 16 w 31"/>
                  <a:gd name="T23" fmla="*/ 70 h 77"/>
                  <a:gd name="T24" fmla="*/ 22 w 31"/>
                  <a:gd name="T25" fmla="*/ 59 h 77"/>
                  <a:gd name="T26" fmla="*/ 22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3"/>
                      <a:pt x="31" y="63"/>
                      <a:pt x="31" y="63"/>
                    </a:cubicBezTo>
                    <a:cubicBezTo>
                      <a:pt x="31" y="67"/>
                      <a:pt x="30" y="71"/>
                      <a:pt x="27" y="74"/>
                    </a:cubicBezTo>
                    <a:cubicBezTo>
                      <a:pt x="24" y="76"/>
                      <a:pt x="21" y="77"/>
                      <a:pt x="16" y="77"/>
                    </a:cubicBezTo>
                    <a:cubicBezTo>
                      <a:pt x="9" y="77"/>
                      <a:pt x="5" y="76"/>
                      <a:pt x="2" y="72"/>
                    </a:cubicBezTo>
                    <a:cubicBezTo>
                      <a:pt x="1" y="69"/>
                      <a:pt x="0" y="64"/>
                      <a:pt x="0" y="5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6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1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" name="Freeform 57"/>
              <p:cNvSpPr/>
              <p:nvPr/>
            </p:nvSpPr>
            <p:spPr bwMode="auto">
              <a:xfrm>
                <a:off x="12584001" y="863694"/>
                <a:ext cx="113749" cy="478803"/>
              </a:xfrm>
              <a:custGeom>
                <a:gdLst>
                  <a:gd name="T0" fmla="*/ 0 w 18"/>
                  <a:gd name="T1" fmla="*/ 11 h 76"/>
                  <a:gd name="T2" fmla="*/ 11 w 18"/>
                  <a:gd name="T3" fmla="*/ 0 h 76"/>
                  <a:gd name="T4" fmla="*/ 18 w 18"/>
                  <a:gd name="T5" fmla="*/ 0 h 76"/>
                  <a:gd name="T6" fmla="*/ 18 w 18"/>
                  <a:gd name="T7" fmla="*/ 76 h 76"/>
                  <a:gd name="T8" fmla="*/ 8 w 18"/>
                  <a:gd name="T9" fmla="*/ 76 h 76"/>
                  <a:gd name="T10" fmla="*/ 8 w 18"/>
                  <a:gd name="T11" fmla="*/ 19 h 76"/>
                  <a:gd name="T12" fmla="*/ 0 w 18"/>
                  <a:gd name="T13" fmla="*/ 19 h 76"/>
                  <a:gd name="T14" fmla="*/ 0 w 18"/>
                  <a:gd name="T15" fmla="*/ 11 h 76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76">
                    <a:moveTo>
                      <a:pt x="0" y="11"/>
                    </a:moveTo>
                    <a:cubicBezTo>
                      <a:pt x="7" y="10"/>
                      <a:pt x="10" y="7"/>
                      <a:pt x="11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76"/>
                      <a:pt x="18" y="76"/>
                      <a:pt x="18" y="76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0" y="19"/>
                      <a:pt x="0" y="19"/>
                      <a:pt x="0" y="19"/>
                    </a:cubicBez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val="766500508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 userDrawn="1"/>
        </p:nvSpPr>
        <p:spPr>
          <a:xfrm>
            <a:off x="0" y="609056"/>
            <a:ext cx="12192000" cy="648000"/>
          </a:xfrm>
          <a:prstGeom prst="rect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8900"/>
              </a:solidFill>
            </a:endParaRPr>
          </a:p>
        </p:txBody>
      </p:sp>
      <p:grpSp>
        <p:nvGrpSpPr>
          <p:cNvPr id="19" name="组合 18"/>
          <p:cNvGrpSpPr/>
          <p:nvPr userDrawn="1"/>
        </p:nvGrpSpPr>
        <p:grpSpPr>
          <a:xfrm>
            <a:off x="821008" y="323309"/>
            <a:ext cx="1209600" cy="1209600"/>
            <a:chOff x="7863331" y="1109633"/>
            <a:chExt cx="1209600" cy="1209600"/>
          </a:xfrm>
        </p:grpSpPr>
        <p:grpSp>
          <p:nvGrpSpPr>
            <p:cNvPr id="20" name="组合 19"/>
            <p:cNvGrpSpPr/>
            <p:nvPr userDrawn="1"/>
          </p:nvGrpSpPr>
          <p:grpSpPr>
            <a:xfrm>
              <a:off x="7863331" y="1109633"/>
              <a:ext cx="1209600" cy="1209600"/>
              <a:chOff x="10012420" y="-396754"/>
              <a:chExt cx="1425600" cy="1425600"/>
            </a:xfrm>
            <a:effectLst>
              <a:outerShdw blurRad="279400" dist="63500" dir="5400000" sx="102000" sy="102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25" name="Freeform 15"/>
              <p:cNvSpPr/>
              <p:nvPr/>
            </p:nvSpPr>
            <p:spPr bwMode="auto">
              <a:xfrm>
                <a:off x="10012420" y="-396754"/>
                <a:ext cx="1425600" cy="1425600"/>
              </a:xfrm>
              <a:custGeom>
                <a:gdLst>
                  <a:gd name="T0" fmla="*/ 744 w 794"/>
                  <a:gd name="T1" fmla="*/ 323 h 794"/>
                  <a:gd name="T2" fmla="*/ 733 w 794"/>
                  <a:gd name="T3" fmla="*/ 284 h 794"/>
                  <a:gd name="T4" fmla="*/ 755 w 794"/>
                  <a:gd name="T5" fmla="*/ 224 h 794"/>
                  <a:gd name="T6" fmla="*/ 696 w 794"/>
                  <a:gd name="T7" fmla="*/ 219 h 794"/>
                  <a:gd name="T8" fmla="*/ 706 w 794"/>
                  <a:gd name="T9" fmla="*/ 157 h 794"/>
                  <a:gd name="T10" fmla="*/ 678 w 794"/>
                  <a:gd name="T11" fmla="*/ 124 h 794"/>
                  <a:gd name="T12" fmla="*/ 614 w 794"/>
                  <a:gd name="T13" fmla="*/ 125 h 794"/>
                  <a:gd name="T14" fmla="*/ 618 w 794"/>
                  <a:gd name="T15" fmla="*/ 67 h 794"/>
                  <a:gd name="T16" fmla="*/ 555 w 794"/>
                  <a:gd name="T17" fmla="*/ 80 h 794"/>
                  <a:gd name="T18" fmla="*/ 518 w 794"/>
                  <a:gd name="T19" fmla="*/ 65 h 794"/>
                  <a:gd name="T20" fmla="*/ 485 w 794"/>
                  <a:gd name="T21" fmla="*/ 10 h 794"/>
                  <a:gd name="T22" fmla="*/ 445 w 794"/>
                  <a:gd name="T23" fmla="*/ 53 h 794"/>
                  <a:gd name="T24" fmla="*/ 402 w 794"/>
                  <a:gd name="T25" fmla="*/ 6 h 794"/>
                  <a:gd name="T26" fmla="*/ 359 w 794"/>
                  <a:gd name="T27" fmla="*/ 8 h 794"/>
                  <a:gd name="T28" fmla="*/ 320 w 794"/>
                  <a:gd name="T29" fmla="*/ 59 h 794"/>
                  <a:gd name="T30" fmla="*/ 276 w 794"/>
                  <a:gd name="T31" fmla="*/ 19 h 794"/>
                  <a:gd name="T32" fmla="*/ 248 w 794"/>
                  <a:gd name="T33" fmla="*/ 77 h 794"/>
                  <a:gd name="T34" fmla="*/ 213 w 794"/>
                  <a:gd name="T35" fmla="*/ 96 h 794"/>
                  <a:gd name="T36" fmla="*/ 149 w 794"/>
                  <a:gd name="T37" fmla="*/ 88 h 794"/>
                  <a:gd name="T38" fmla="*/ 158 w 794"/>
                  <a:gd name="T39" fmla="*/ 146 h 794"/>
                  <a:gd name="T40" fmla="*/ 94 w 794"/>
                  <a:gd name="T41" fmla="*/ 150 h 794"/>
                  <a:gd name="T42" fmla="*/ 69 w 794"/>
                  <a:gd name="T43" fmla="*/ 185 h 794"/>
                  <a:gd name="T44" fmla="*/ 85 w 794"/>
                  <a:gd name="T45" fmla="*/ 247 h 794"/>
                  <a:gd name="T46" fmla="*/ 26 w 794"/>
                  <a:gd name="T47" fmla="*/ 257 h 794"/>
                  <a:gd name="T48" fmla="*/ 54 w 794"/>
                  <a:gd name="T49" fmla="*/ 314 h 794"/>
                  <a:gd name="T50" fmla="*/ 46 w 794"/>
                  <a:gd name="T51" fmla="*/ 354 h 794"/>
                  <a:gd name="T52" fmla="*/ 1 w 794"/>
                  <a:gd name="T53" fmla="*/ 399 h 794"/>
                  <a:gd name="T54" fmla="*/ 52 w 794"/>
                  <a:gd name="T55" fmla="*/ 428 h 794"/>
                  <a:gd name="T56" fmla="*/ 15 w 794"/>
                  <a:gd name="T57" fmla="*/ 480 h 794"/>
                  <a:gd name="T58" fmla="*/ 27 w 794"/>
                  <a:gd name="T59" fmla="*/ 522 h 794"/>
                  <a:gd name="T60" fmla="*/ 85 w 794"/>
                  <a:gd name="T61" fmla="*/ 548 h 794"/>
                  <a:gd name="T62" fmla="*/ 56 w 794"/>
                  <a:gd name="T63" fmla="*/ 600 h 794"/>
                  <a:gd name="T64" fmla="*/ 118 w 794"/>
                  <a:gd name="T65" fmla="*/ 615 h 794"/>
                  <a:gd name="T66" fmla="*/ 145 w 794"/>
                  <a:gd name="T67" fmla="*/ 645 h 794"/>
                  <a:gd name="T68" fmla="*/ 151 w 794"/>
                  <a:gd name="T69" fmla="*/ 709 h 794"/>
                  <a:gd name="T70" fmla="*/ 206 w 794"/>
                  <a:gd name="T71" fmla="*/ 687 h 794"/>
                  <a:gd name="T72" fmla="*/ 224 w 794"/>
                  <a:gd name="T73" fmla="*/ 748 h 794"/>
                  <a:gd name="T74" fmla="*/ 264 w 794"/>
                  <a:gd name="T75" fmla="*/ 765 h 794"/>
                  <a:gd name="T76" fmla="*/ 321 w 794"/>
                  <a:gd name="T77" fmla="*/ 736 h 794"/>
                  <a:gd name="T78" fmla="*/ 343 w 794"/>
                  <a:gd name="T79" fmla="*/ 791 h 794"/>
                  <a:gd name="T80" fmla="*/ 394 w 794"/>
                  <a:gd name="T81" fmla="*/ 751 h 794"/>
                  <a:gd name="T82" fmla="*/ 434 w 794"/>
                  <a:gd name="T83" fmla="*/ 750 h 794"/>
                  <a:gd name="T84" fmla="*/ 487 w 794"/>
                  <a:gd name="T85" fmla="*/ 784 h 794"/>
                  <a:gd name="T86" fmla="*/ 505 w 794"/>
                  <a:gd name="T87" fmla="*/ 728 h 794"/>
                  <a:gd name="T88" fmla="*/ 564 w 794"/>
                  <a:gd name="T89" fmla="*/ 752 h 794"/>
                  <a:gd name="T90" fmla="*/ 602 w 794"/>
                  <a:gd name="T91" fmla="*/ 731 h 794"/>
                  <a:gd name="T92" fmla="*/ 615 w 794"/>
                  <a:gd name="T93" fmla="*/ 669 h 794"/>
                  <a:gd name="T94" fmla="*/ 671 w 794"/>
                  <a:gd name="T95" fmla="*/ 685 h 794"/>
                  <a:gd name="T96" fmla="*/ 672 w 794"/>
                  <a:gd name="T97" fmla="*/ 621 h 794"/>
                  <a:gd name="T98" fmla="*/ 695 w 794"/>
                  <a:gd name="T99" fmla="*/ 589 h 794"/>
                  <a:gd name="T100" fmla="*/ 756 w 794"/>
                  <a:gd name="T101" fmla="*/ 569 h 794"/>
                  <a:gd name="T102" fmla="*/ 723 w 794"/>
                  <a:gd name="T103" fmla="*/ 520 h 794"/>
                  <a:gd name="T104" fmla="*/ 778 w 794"/>
                  <a:gd name="T105" fmla="*/ 488 h 794"/>
                  <a:gd name="T106" fmla="*/ 786 w 794"/>
                  <a:gd name="T107" fmla="*/ 446 h 794"/>
                  <a:gd name="T108" fmla="*/ 745 w 794"/>
                  <a:gd name="T109" fmla="*/ 397 h 794"/>
                  <a:gd name="T110" fmla="*/ 794 w 794"/>
                  <a:gd name="T111" fmla="*/ 363 h 79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94" h="794">
                    <a:moveTo>
                      <a:pt x="790" y="337"/>
                    </a:moveTo>
                    <a:cubicBezTo>
                      <a:pt x="790" y="333"/>
                      <a:pt x="787" y="330"/>
                      <a:pt x="783" y="329"/>
                    </a:cubicBezTo>
                    <a:cubicBezTo>
                      <a:pt x="744" y="323"/>
                      <a:pt x="744" y="323"/>
                      <a:pt x="744" y="323"/>
                    </a:cubicBezTo>
                    <a:cubicBezTo>
                      <a:pt x="740" y="322"/>
                      <a:pt x="736" y="319"/>
                      <a:pt x="735" y="315"/>
                    </a:cubicBezTo>
                    <a:cubicBezTo>
                      <a:pt x="730" y="295"/>
                      <a:pt x="730" y="295"/>
                      <a:pt x="730" y="295"/>
                    </a:cubicBezTo>
                    <a:cubicBezTo>
                      <a:pt x="729" y="291"/>
                      <a:pt x="730" y="286"/>
                      <a:pt x="733" y="284"/>
                    </a:cubicBezTo>
                    <a:cubicBezTo>
                      <a:pt x="763" y="258"/>
                      <a:pt x="763" y="258"/>
                      <a:pt x="763" y="258"/>
                    </a:cubicBezTo>
                    <a:cubicBezTo>
                      <a:pt x="766" y="256"/>
                      <a:pt x="767" y="251"/>
                      <a:pt x="766" y="248"/>
                    </a:cubicBezTo>
                    <a:cubicBezTo>
                      <a:pt x="755" y="224"/>
                      <a:pt x="755" y="224"/>
                      <a:pt x="755" y="224"/>
                    </a:cubicBezTo>
                    <a:cubicBezTo>
                      <a:pt x="754" y="221"/>
                      <a:pt x="749" y="218"/>
                      <a:pt x="746" y="219"/>
                    </a:cubicBezTo>
                    <a:cubicBezTo>
                      <a:pt x="706" y="224"/>
                      <a:pt x="706" y="224"/>
                      <a:pt x="706" y="224"/>
                    </a:cubicBezTo>
                    <a:cubicBezTo>
                      <a:pt x="703" y="225"/>
                      <a:pt x="698" y="222"/>
                      <a:pt x="696" y="219"/>
                    </a:cubicBezTo>
                    <a:cubicBezTo>
                      <a:pt x="685" y="201"/>
                      <a:pt x="685" y="201"/>
                      <a:pt x="685" y="201"/>
                    </a:cubicBezTo>
                    <a:cubicBezTo>
                      <a:pt x="683" y="198"/>
                      <a:pt x="683" y="193"/>
                      <a:pt x="685" y="190"/>
                    </a:cubicBezTo>
                    <a:cubicBezTo>
                      <a:pt x="706" y="157"/>
                      <a:pt x="706" y="157"/>
                      <a:pt x="706" y="157"/>
                    </a:cubicBezTo>
                    <a:cubicBezTo>
                      <a:pt x="708" y="154"/>
                      <a:pt x="708" y="149"/>
                      <a:pt x="705" y="146"/>
                    </a:cubicBezTo>
                    <a:cubicBezTo>
                      <a:pt x="688" y="126"/>
                      <a:pt x="688" y="126"/>
                      <a:pt x="688" y="126"/>
                    </a:cubicBezTo>
                    <a:cubicBezTo>
                      <a:pt x="686" y="124"/>
                      <a:pt x="681" y="123"/>
                      <a:pt x="678" y="124"/>
                    </a:cubicBezTo>
                    <a:cubicBezTo>
                      <a:pt x="642" y="141"/>
                      <a:pt x="642" y="141"/>
                      <a:pt x="642" y="141"/>
                    </a:cubicBezTo>
                    <a:cubicBezTo>
                      <a:pt x="638" y="142"/>
                      <a:pt x="633" y="142"/>
                      <a:pt x="631" y="139"/>
                    </a:cubicBezTo>
                    <a:cubicBezTo>
                      <a:pt x="614" y="125"/>
                      <a:pt x="614" y="125"/>
                      <a:pt x="614" y="125"/>
                    </a:cubicBezTo>
                    <a:cubicBezTo>
                      <a:pt x="611" y="123"/>
                      <a:pt x="610" y="118"/>
                      <a:pt x="611" y="115"/>
                    </a:cubicBezTo>
                    <a:cubicBezTo>
                      <a:pt x="622" y="76"/>
                      <a:pt x="622" y="76"/>
                      <a:pt x="622" y="76"/>
                    </a:cubicBezTo>
                    <a:cubicBezTo>
                      <a:pt x="623" y="73"/>
                      <a:pt x="621" y="69"/>
                      <a:pt x="618" y="67"/>
                    </a:cubicBezTo>
                    <a:cubicBezTo>
                      <a:pt x="595" y="53"/>
                      <a:pt x="595" y="53"/>
                      <a:pt x="595" y="53"/>
                    </a:cubicBezTo>
                    <a:cubicBezTo>
                      <a:pt x="592" y="51"/>
                      <a:pt x="587" y="51"/>
                      <a:pt x="585" y="54"/>
                    </a:cubicBezTo>
                    <a:cubicBezTo>
                      <a:pt x="555" y="80"/>
                      <a:pt x="555" y="80"/>
                      <a:pt x="555" y="80"/>
                    </a:cubicBezTo>
                    <a:cubicBezTo>
                      <a:pt x="552" y="83"/>
                      <a:pt x="548" y="84"/>
                      <a:pt x="544" y="82"/>
                    </a:cubicBezTo>
                    <a:cubicBezTo>
                      <a:pt x="524" y="74"/>
                      <a:pt x="524" y="74"/>
                      <a:pt x="524" y="74"/>
                    </a:cubicBezTo>
                    <a:cubicBezTo>
                      <a:pt x="521" y="72"/>
                      <a:pt x="518" y="68"/>
                      <a:pt x="518" y="65"/>
                    </a:cubicBezTo>
                    <a:cubicBezTo>
                      <a:pt x="517" y="25"/>
                      <a:pt x="517" y="25"/>
                      <a:pt x="517" y="25"/>
                    </a:cubicBezTo>
                    <a:cubicBezTo>
                      <a:pt x="517" y="21"/>
                      <a:pt x="514" y="17"/>
                      <a:pt x="510" y="16"/>
                    </a:cubicBezTo>
                    <a:cubicBezTo>
                      <a:pt x="485" y="10"/>
                      <a:pt x="485" y="10"/>
                      <a:pt x="485" y="10"/>
                    </a:cubicBezTo>
                    <a:cubicBezTo>
                      <a:pt x="481" y="9"/>
                      <a:pt x="477" y="11"/>
                      <a:pt x="475" y="14"/>
                    </a:cubicBezTo>
                    <a:cubicBezTo>
                      <a:pt x="455" y="48"/>
                      <a:pt x="455" y="48"/>
                      <a:pt x="455" y="48"/>
                    </a:cubicBezTo>
                    <a:cubicBezTo>
                      <a:pt x="453" y="51"/>
                      <a:pt x="448" y="53"/>
                      <a:pt x="445" y="53"/>
                    </a:cubicBezTo>
                    <a:cubicBezTo>
                      <a:pt x="423" y="51"/>
                      <a:pt x="423" y="51"/>
                      <a:pt x="423" y="51"/>
                    </a:cubicBezTo>
                    <a:cubicBezTo>
                      <a:pt x="420" y="50"/>
                      <a:pt x="416" y="47"/>
                      <a:pt x="415" y="44"/>
                    </a:cubicBezTo>
                    <a:cubicBezTo>
                      <a:pt x="402" y="6"/>
                      <a:pt x="402" y="6"/>
                      <a:pt x="402" y="6"/>
                    </a:cubicBezTo>
                    <a:cubicBezTo>
                      <a:pt x="401" y="3"/>
                      <a:pt x="397" y="0"/>
                      <a:pt x="393" y="0"/>
                    </a:cubicBezTo>
                    <a:cubicBezTo>
                      <a:pt x="367" y="1"/>
                      <a:pt x="367" y="1"/>
                      <a:pt x="367" y="1"/>
                    </a:cubicBezTo>
                    <a:cubicBezTo>
                      <a:pt x="363" y="2"/>
                      <a:pt x="359" y="5"/>
                      <a:pt x="359" y="8"/>
                    </a:cubicBezTo>
                    <a:cubicBezTo>
                      <a:pt x="349" y="47"/>
                      <a:pt x="349" y="47"/>
                      <a:pt x="349" y="47"/>
                    </a:cubicBezTo>
                    <a:cubicBezTo>
                      <a:pt x="348" y="50"/>
                      <a:pt x="345" y="54"/>
                      <a:pt x="341" y="54"/>
                    </a:cubicBezTo>
                    <a:cubicBezTo>
                      <a:pt x="320" y="59"/>
                      <a:pt x="320" y="59"/>
                      <a:pt x="320" y="59"/>
                    </a:cubicBezTo>
                    <a:cubicBezTo>
                      <a:pt x="317" y="59"/>
                      <a:pt x="312" y="57"/>
                      <a:pt x="310" y="55"/>
                    </a:cubicBezTo>
                    <a:cubicBezTo>
                      <a:pt x="286" y="22"/>
                      <a:pt x="286" y="22"/>
                      <a:pt x="286" y="22"/>
                    </a:cubicBezTo>
                    <a:cubicBezTo>
                      <a:pt x="284" y="19"/>
                      <a:pt x="280" y="18"/>
                      <a:pt x="276" y="19"/>
                    </a:cubicBezTo>
                    <a:cubicBezTo>
                      <a:pt x="251" y="28"/>
                      <a:pt x="251" y="28"/>
                      <a:pt x="251" y="28"/>
                    </a:cubicBezTo>
                    <a:cubicBezTo>
                      <a:pt x="248" y="29"/>
                      <a:pt x="245" y="33"/>
                      <a:pt x="246" y="37"/>
                    </a:cubicBezTo>
                    <a:cubicBezTo>
                      <a:pt x="248" y="77"/>
                      <a:pt x="248" y="77"/>
                      <a:pt x="248" y="77"/>
                    </a:cubicBezTo>
                    <a:cubicBezTo>
                      <a:pt x="248" y="80"/>
                      <a:pt x="246" y="85"/>
                      <a:pt x="243" y="86"/>
                    </a:cubicBezTo>
                    <a:cubicBezTo>
                      <a:pt x="224" y="97"/>
                      <a:pt x="224" y="97"/>
                      <a:pt x="224" y="97"/>
                    </a:cubicBezTo>
                    <a:cubicBezTo>
                      <a:pt x="221" y="98"/>
                      <a:pt x="216" y="98"/>
                      <a:pt x="213" y="96"/>
                    </a:cubicBezTo>
                    <a:cubicBezTo>
                      <a:pt x="181" y="72"/>
                      <a:pt x="181" y="72"/>
                      <a:pt x="181" y="72"/>
                    </a:cubicBezTo>
                    <a:cubicBezTo>
                      <a:pt x="178" y="70"/>
                      <a:pt x="173" y="70"/>
                      <a:pt x="170" y="72"/>
                    </a:cubicBezTo>
                    <a:cubicBezTo>
                      <a:pt x="149" y="88"/>
                      <a:pt x="149" y="88"/>
                      <a:pt x="149" y="88"/>
                    </a:cubicBezTo>
                    <a:cubicBezTo>
                      <a:pt x="146" y="90"/>
                      <a:pt x="145" y="94"/>
                      <a:pt x="146" y="98"/>
                    </a:cubicBezTo>
                    <a:cubicBezTo>
                      <a:pt x="160" y="135"/>
                      <a:pt x="160" y="135"/>
                      <a:pt x="160" y="135"/>
                    </a:cubicBezTo>
                    <a:cubicBezTo>
                      <a:pt x="161" y="138"/>
                      <a:pt x="160" y="143"/>
                      <a:pt x="158" y="146"/>
                    </a:cubicBezTo>
                    <a:cubicBezTo>
                      <a:pt x="143" y="161"/>
                      <a:pt x="143" y="161"/>
                      <a:pt x="143" y="161"/>
                    </a:cubicBezTo>
                    <a:cubicBezTo>
                      <a:pt x="140" y="164"/>
                      <a:pt x="135" y="165"/>
                      <a:pt x="132" y="164"/>
                    </a:cubicBezTo>
                    <a:cubicBezTo>
                      <a:pt x="94" y="150"/>
                      <a:pt x="94" y="150"/>
                      <a:pt x="94" y="150"/>
                    </a:cubicBezTo>
                    <a:cubicBezTo>
                      <a:pt x="91" y="149"/>
                      <a:pt x="86" y="150"/>
                      <a:pt x="84" y="153"/>
                    </a:cubicBezTo>
                    <a:cubicBezTo>
                      <a:pt x="69" y="175"/>
                      <a:pt x="69" y="175"/>
                      <a:pt x="69" y="175"/>
                    </a:cubicBezTo>
                    <a:cubicBezTo>
                      <a:pt x="67" y="178"/>
                      <a:pt x="67" y="182"/>
                      <a:pt x="69" y="185"/>
                    </a:cubicBezTo>
                    <a:cubicBezTo>
                      <a:pt x="93" y="217"/>
                      <a:pt x="93" y="217"/>
                      <a:pt x="93" y="217"/>
                    </a:cubicBezTo>
                    <a:cubicBezTo>
                      <a:pt x="96" y="220"/>
                      <a:pt x="96" y="225"/>
                      <a:pt x="94" y="228"/>
                    </a:cubicBezTo>
                    <a:cubicBezTo>
                      <a:pt x="85" y="247"/>
                      <a:pt x="85" y="247"/>
                      <a:pt x="85" y="247"/>
                    </a:cubicBezTo>
                    <a:cubicBezTo>
                      <a:pt x="83" y="250"/>
                      <a:pt x="78" y="253"/>
                      <a:pt x="75" y="252"/>
                    </a:cubicBezTo>
                    <a:cubicBezTo>
                      <a:pt x="35" y="251"/>
                      <a:pt x="35" y="251"/>
                      <a:pt x="35" y="251"/>
                    </a:cubicBezTo>
                    <a:cubicBezTo>
                      <a:pt x="31" y="250"/>
                      <a:pt x="28" y="253"/>
                      <a:pt x="26" y="257"/>
                    </a:cubicBezTo>
                    <a:cubicBezTo>
                      <a:pt x="18" y="282"/>
                      <a:pt x="18" y="282"/>
                      <a:pt x="18" y="282"/>
                    </a:cubicBezTo>
                    <a:cubicBezTo>
                      <a:pt x="17" y="285"/>
                      <a:pt x="18" y="290"/>
                      <a:pt x="21" y="292"/>
                    </a:cubicBezTo>
                    <a:cubicBezTo>
                      <a:pt x="54" y="314"/>
                      <a:pt x="54" y="314"/>
                      <a:pt x="54" y="314"/>
                    </a:cubicBezTo>
                    <a:cubicBezTo>
                      <a:pt x="57" y="317"/>
                      <a:pt x="59" y="321"/>
                      <a:pt x="58" y="325"/>
                    </a:cubicBezTo>
                    <a:cubicBezTo>
                      <a:pt x="54" y="346"/>
                      <a:pt x="54" y="346"/>
                      <a:pt x="54" y="346"/>
                    </a:cubicBezTo>
                    <a:cubicBezTo>
                      <a:pt x="53" y="349"/>
                      <a:pt x="50" y="353"/>
                      <a:pt x="46" y="354"/>
                    </a:cubicBezTo>
                    <a:cubicBezTo>
                      <a:pt x="8" y="364"/>
                      <a:pt x="8" y="364"/>
                      <a:pt x="8" y="364"/>
                    </a:cubicBezTo>
                    <a:cubicBezTo>
                      <a:pt x="4" y="365"/>
                      <a:pt x="1" y="369"/>
                      <a:pt x="1" y="372"/>
                    </a:cubicBezTo>
                    <a:cubicBezTo>
                      <a:pt x="1" y="399"/>
                      <a:pt x="1" y="399"/>
                      <a:pt x="1" y="399"/>
                    </a:cubicBezTo>
                    <a:cubicBezTo>
                      <a:pt x="0" y="402"/>
                      <a:pt x="3" y="406"/>
                      <a:pt x="7" y="407"/>
                    </a:cubicBezTo>
                    <a:cubicBezTo>
                      <a:pt x="45" y="420"/>
                      <a:pt x="45" y="420"/>
                      <a:pt x="45" y="420"/>
                    </a:cubicBezTo>
                    <a:cubicBezTo>
                      <a:pt x="48" y="421"/>
                      <a:pt x="51" y="425"/>
                      <a:pt x="52" y="428"/>
                    </a:cubicBezTo>
                    <a:cubicBezTo>
                      <a:pt x="54" y="449"/>
                      <a:pt x="54" y="449"/>
                      <a:pt x="54" y="449"/>
                    </a:cubicBezTo>
                    <a:cubicBezTo>
                      <a:pt x="55" y="453"/>
                      <a:pt x="52" y="458"/>
                      <a:pt x="49" y="460"/>
                    </a:cubicBezTo>
                    <a:cubicBezTo>
                      <a:pt x="15" y="480"/>
                      <a:pt x="15" y="480"/>
                      <a:pt x="15" y="480"/>
                    </a:cubicBezTo>
                    <a:cubicBezTo>
                      <a:pt x="12" y="482"/>
                      <a:pt x="11" y="487"/>
                      <a:pt x="12" y="490"/>
                    </a:cubicBezTo>
                    <a:cubicBezTo>
                      <a:pt x="19" y="516"/>
                      <a:pt x="19" y="516"/>
                      <a:pt x="19" y="516"/>
                    </a:cubicBezTo>
                    <a:cubicBezTo>
                      <a:pt x="20" y="519"/>
                      <a:pt x="23" y="522"/>
                      <a:pt x="27" y="522"/>
                    </a:cubicBezTo>
                    <a:cubicBezTo>
                      <a:pt x="67" y="523"/>
                      <a:pt x="67" y="523"/>
                      <a:pt x="67" y="523"/>
                    </a:cubicBezTo>
                    <a:cubicBezTo>
                      <a:pt x="70" y="523"/>
                      <a:pt x="75" y="526"/>
                      <a:pt x="76" y="529"/>
                    </a:cubicBezTo>
                    <a:cubicBezTo>
                      <a:pt x="85" y="548"/>
                      <a:pt x="85" y="548"/>
                      <a:pt x="85" y="548"/>
                    </a:cubicBezTo>
                    <a:cubicBezTo>
                      <a:pt x="86" y="552"/>
                      <a:pt x="86" y="557"/>
                      <a:pt x="83" y="559"/>
                    </a:cubicBezTo>
                    <a:cubicBezTo>
                      <a:pt x="57" y="589"/>
                      <a:pt x="57" y="589"/>
                      <a:pt x="57" y="589"/>
                    </a:cubicBezTo>
                    <a:cubicBezTo>
                      <a:pt x="55" y="592"/>
                      <a:pt x="54" y="597"/>
                      <a:pt x="56" y="600"/>
                    </a:cubicBezTo>
                    <a:cubicBezTo>
                      <a:pt x="70" y="622"/>
                      <a:pt x="70" y="622"/>
                      <a:pt x="70" y="622"/>
                    </a:cubicBezTo>
                    <a:cubicBezTo>
                      <a:pt x="72" y="625"/>
                      <a:pt x="77" y="627"/>
                      <a:pt x="80" y="626"/>
                    </a:cubicBezTo>
                    <a:cubicBezTo>
                      <a:pt x="118" y="615"/>
                      <a:pt x="118" y="615"/>
                      <a:pt x="118" y="615"/>
                    </a:cubicBezTo>
                    <a:cubicBezTo>
                      <a:pt x="122" y="614"/>
                      <a:pt x="127" y="615"/>
                      <a:pt x="129" y="618"/>
                    </a:cubicBezTo>
                    <a:cubicBezTo>
                      <a:pt x="143" y="634"/>
                      <a:pt x="143" y="634"/>
                      <a:pt x="143" y="634"/>
                    </a:cubicBezTo>
                    <a:cubicBezTo>
                      <a:pt x="146" y="637"/>
                      <a:pt x="146" y="642"/>
                      <a:pt x="145" y="645"/>
                    </a:cubicBezTo>
                    <a:cubicBezTo>
                      <a:pt x="129" y="681"/>
                      <a:pt x="129" y="681"/>
                      <a:pt x="129" y="681"/>
                    </a:cubicBezTo>
                    <a:cubicBezTo>
                      <a:pt x="127" y="685"/>
                      <a:pt x="128" y="689"/>
                      <a:pt x="131" y="692"/>
                    </a:cubicBezTo>
                    <a:cubicBezTo>
                      <a:pt x="151" y="709"/>
                      <a:pt x="151" y="709"/>
                      <a:pt x="151" y="709"/>
                    </a:cubicBezTo>
                    <a:cubicBezTo>
                      <a:pt x="154" y="711"/>
                      <a:pt x="159" y="711"/>
                      <a:pt x="162" y="709"/>
                    </a:cubicBezTo>
                    <a:cubicBezTo>
                      <a:pt x="195" y="687"/>
                      <a:pt x="195" y="687"/>
                      <a:pt x="195" y="687"/>
                    </a:cubicBezTo>
                    <a:cubicBezTo>
                      <a:pt x="198" y="685"/>
                      <a:pt x="203" y="685"/>
                      <a:pt x="206" y="687"/>
                    </a:cubicBezTo>
                    <a:cubicBezTo>
                      <a:pt x="224" y="699"/>
                      <a:pt x="224" y="699"/>
                      <a:pt x="224" y="699"/>
                    </a:cubicBezTo>
                    <a:cubicBezTo>
                      <a:pt x="227" y="700"/>
                      <a:pt x="230" y="705"/>
                      <a:pt x="229" y="709"/>
                    </a:cubicBezTo>
                    <a:cubicBezTo>
                      <a:pt x="224" y="748"/>
                      <a:pt x="224" y="748"/>
                      <a:pt x="224" y="748"/>
                    </a:cubicBezTo>
                    <a:cubicBezTo>
                      <a:pt x="224" y="752"/>
                      <a:pt x="226" y="756"/>
                      <a:pt x="230" y="757"/>
                    </a:cubicBezTo>
                    <a:cubicBezTo>
                      <a:pt x="254" y="768"/>
                      <a:pt x="254" y="768"/>
                      <a:pt x="254" y="768"/>
                    </a:cubicBezTo>
                    <a:cubicBezTo>
                      <a:pt x="257" y="769"/>
                      <a:pt x="262" y="768"/>
                      <a:pt x="264" y="765"/>
                    </a:cubicBezTo>
                    <a:cubicBezTo>
                      <a:pt x="289" y="734"/>
                      <a:pt x="289" y="734"/>
                      <a:pt x="289" y="734"/>
                    </a:cubicBezTo>
                    <a:cubicBezTo>
                      <a:pt x="292" y="732"/>
                      <a:pt x="296" y="730"/>
                      <a:pt x="300" y="731"/>
                    </a:cubicBezTo>
                    <a:cubicBezTo>
                      <a:pt x="321" y="736"/>
                      <a:pt x="321" y="736"/>
                      <a:pt x="321" y="736"/>
                    </a:cubicBezTo>
                    <a:cubicBezTo>
                      <a:pt x="324" y="737"/>
                      <a:pt x="328" y="741"/>
                      <a:pt x="328" y="744"/>
                    </a:cubicBezTo>
                    <a:cubicBezTo>
                      <a:pt x="335" y="784"/>
                      <a:pt x="335" y="784"/>
                      <a:pt x="335" y="784"/>
                    </a:cubicBezTo>
                    <a:cubicBezTo>
                      <a:pt x="336" y="787"/>
                      <a:pt x="340" y="790"/>
                      <a:pt x="343" y="791"/>
                    </a:cubicBezTo>
                    <a:cubicBezTo>
                      <a:pt x="369" y="794"/>
                      <a:pt x="369" y="794"/>
                      <a:pt x="369" y="794"/>
                    </a:cubicBezTo>
                    <a:cubicBezTo>
                      <a:pt x="373" y="794"/>
                      <a:pt x="377" y="792"/>
                      <a:pt x="378" y="788"/>
                    </a:cubicBezTo>
                    <a:cubicBezTo>
                      <a:pt x="394" y="751"/>
                      <a:pt x="394" y="751"/>
                      <a:pt x="394" y="751"/>
                    </a:cubicBezTo>
                    <a:cubicBezTo>
                      <a:pt x="395" y="748"/>
                      <a:pt x="399" y="745"/>
                      <a:pt x="403" y="745"/>
                    </a:cubicBezTo>
                    <a:cubicBezTo>
                      <a:pt x="424" y="744"/>
                      <a:pt x="424" y="744"/>
                      <a:pt x="424" y="744"/>
                    </a:cubicBezTo>
                    <a:cubicBezTo>
                      <a:pt x="428" y="744"/>
                      <a:pt x="432" y="746"/>
                      <a:pt x="434" y="750"/>
                    </a:cubicBezTo>
                    <a:cubicBezTo>
                      <a:pt x="452" y="785"/>
                      <a:pt x="452" y="785"/>
                      <a:pt x="452" y="785"/>
                    </a:cubicBezTo>
                    <a:cubicBezTo>
                      <a:pt x="454" y="788"/>
                      <a:pt x="458" y="790"/>
                      <a:pt x="462" y="789"/>
                    </a:cubicBezTo>
                    <a:cubicBezTo>
                      <a:pt x="487" y="784"/>
                      <a:pt x="487" y="784"/>
                      <a:pt x="487" y="784"/>
                    </a:cubicBezTo>
                    <a:cubicBezTo>
                      <a:pt x="491" y="784"/>
                      <a:pt x="494" y="780"/>
                      <a:pt x="495" y="776"/>
                    </a:cubicBezTo>
                    <a:cubicBezTo>
                      <a:pt x="498" y="737"/>
                      <a:pt x="498" y="737"/>
                      <a:pt x="498" y="737"/>
                    </a:cubicBezTo>
                    <a:cubicBezTo>
                      <a:pt x="498" y="733"/>
                      <a:pt x="501" y="729"/>
                      <a:pt x="505" y="728"/>
                    </a:cubicBezTo>
                    <a:cubicBezTo>
                      <a:pt x="525" y="721"/>
                      <a:pt x="525" y="721"/>
                      <a:pt x="525" y="721"/>
                    </a:cubicBezTo>
                    <a:cubicBezTo>
                      <a:pt x="528" y="720"/>
                      <a:pt x="533" y="721"/>
                      <a:pt x="536" y="723"/>
                    </a:cubicBezTo>
                    <a:cubicBezTo>
                      <a:pt x="564" y="752"/>
                      <a:pt x="564" y="752"/>
                      <a:pt x="564" y="752"/>
                    </a:cubicBezTo>
                    <a:cubicBezTo>
                      <a:pt x="566" y="754"/>
                      <a:pt x="571" y="755"/>
                      <a:pt x="574" y="753"/>
                    </a:cubicBezTo>
                    <a:cubicBezTo>
                      <a:pt x="597" y="741"/>
                      <a:pt x="597" y="741"/>
                      <a:pt x="597" y="741"/>
                    </a:cubicBezTo>
                    <a:cubicBezTo>
                      <a:pt x="601" y="739"/>
                      <a:pt x="603" y="735"/>
                      <a:pt x="602" y="731"/>
                    </a:cubicBezTo>
                    <a:cubicBezTo>
                      <a:pt x="594" y="692"/>
                      <a:pt x="594" y="692"/>
                      <a:pt x="594" y="692"/>
                    </a:cubicBezTo>
                    <a:cubicBezTo>
                      <a:pt x="593" y="689"/>
                      <a:pt x="595" y="684"/>
                      <a:pt x="598" y="682"/>
                    </a:cubicBezTo>
                    <a:cubicBezTo>
                      <a:pt x="615" y="669"/>
                      <a:pt x="615" y="669"/>
                      <a:pt x="615" y="669"/>
                    </a:cubicBezTo>
                    <a:cubicBezTo>
                      <a:pt x="618" y="667"/>
                      <a:pt x="623" y="666"/>
                      <a:pt x="626" y="668"/>
                    </a:cubicBezTo>
                    <a:cubicBezTo>
                      <a:pt x="661" y="687"/>
                      <a:pt x="661" y="687"/>
                      <a:pt x="661" y="687"/>
                    </a:cubicBezTo>
                    <a:cubicBezTo>
                      <a:pt x="664" y="689"/>
                      <a:pt x="669" y="688"/>
                      <a:pt x="671" y="685"/>
                    </a:cubicBezTo>
                    <a:cubicBezTo>
                      <a:pt x="690" y="667"/>
                      <a:pt x="690" y="667"/>
                      <a:pt x="690" y="667"/>
                    </a:cubicBezTo>
                    <a:cubicBezTo>
                      <a:pt x="692" y="664"/>
                      <a:pt x="693" y="659"/>
                      <a:pt x="691" y="656"/>
                    </a:cubicBezTo>
                    <a:cubicBezTo>
                      <a:pt x="672" y="621"/>
                      <a:pt x="672" y="621"/>
                      <a:pt x="672" y="621"/>
                    </a:cubicBezTo>
                    <a:cubicBezTo>
                      <a:pt x="670" y="618"/>
                      <a:pt x="670" y="613"/>
                      <a:pt x="673" y="610"/>
                    </a:cubicBezTo>
                    <a:cubicBezTo>
                      <a:pt x="685" y="593"/>
                      <a:pt x="685" y="593"/>
                      <a:pt x="685" y="593"/>
                    </a:cubicBezTo>
                    <a:cubicBezTo>
                      <a:pt x="687" y="590"/>
                      <a:pt x="692" y="588"/>
                      <a:pt x="695" y="589"/>
                    </a:cubicBezTo>
                    <a:cubicBezTo>
                      <a:pt x="735" y="597"/>
                      <a:pt x="735" y="597"/>
                      <a:pt x="735" y="597"/>
                    </a:cubicBezTo>
                    <a:cubicBezTo>
                      <a:pt x="738" y="597"/>
                      <a:pt x="742" y="595"/>
                      <a:pt x="744" y="592"/>
                    </a:cubicBezTo>
                    <a:cubicBezTo>
                      <a:pt x="756" y="569"/>
                      <a:pt x="756" y="569"/>
                      <a:pt x="756" y="569"/>
                    </a:cubicBezTo>
                    <a:cubicBezTo>
                      <a:pt x="758" y="565"/>
                      <a:pt x="757" y="561"/>
                      <a:pt x="754" y="558"/>
                    </a:cubicBezTo>
                    <a:cubicBezTo>
                      <a:pt x="726" y="531"/>
                      <a:pt x="726" y="531"/>
                      <a:pt x="726" y="531"/>
                    </a:cubicBezTo>
                    <a:cubicBezTo>
                      <a:pt x="723" y="528"/>
                      <a:pt x="722" y="523"/>
                      <a:pt x="723" y="520"/>
                    </a:cubicBezTo>
                    <a:cubicBezTo>
                      <a:pt x="730" y="500"/>
                      <a:pt x="730" y="500"/>
                      <a:pt x="730" y="500"/>
                    </a:cubicBezTo>
                    <a:cubicBezTo>
                      <a:pt x="731" y="496"/>
                      <a:pt x="735" y="493"/>
                      <a:pt x="739" y="493"/>
                    </a:cubicBezTo>
                    <a:cubicBezTo>
                      <a:pt x="778" y="488"/>
                      <a:pt x="778" y="488"/>
                      <a:pt x="778" y="488"/>
                    </a:cubicBezTo>
                    <a:cubicBezTo>
                      <a:pt x="782" y="488"/>
                      <a:pt x="785" y="485"/>
                      <a:pt x="786" y="481"/>
                    </a:cubicBezTo>
                    <a:cubicBezTo>
                      <a:pt x="791" y="455"/>
                      <a:pt x="791" y="455"/>
                      <a:pt x="791" y="455"/>
                    </a:cubicBezTo>
                    <a:cubicBezTo>
                      <a:pt x="791" y="452"/>
                      <a:pt x="789" y="447"/>
                      <a:pt x="786" y="446"/>
                    </a:cubicBezTo>
                    <a:cubicBezTo>
                      <a:pt x="750" y="428"/>
                      <a:pt x="750" y="428"/>
                      <a:pt x="750" y="428"/>
                    </a:cubicBezTo>
                    <a:cubicBezTo>
                      <a:pt x="747" y="426"/>
                      <a:pt x="745" y="422"/>
                      <a:pt x="745" y="419"/>
                    </a:cubicBezTo>
                    <a:cubicBezTo>
                      <a:pt x="745" y="397"/>
                      <a:pt x="745" y="397"/>
                      <a:pt x="745" y="397"/>
                    </a:cubicBezTo>
                    <a:cubicBezTo>
                      <a:pt x="745" y="393"/>
                      <a:pt x="748" y="389"/>
                      <a:pt x="752" y="388"/>
                    </a:cubicBezTo>
                    <a:cubicBezTo>
                      <a:pt x="788" y="372"/>
                      <a:pt x="788" y="372"/>
                      <a:pt x="788" y="372"/>
                    </a:cubicBezTo>
                    <a:cubicBezTo>
                      <a:pt x="792" y="371"/>
                      <a:pt x="794" y="367"/>
                      <a:pt x="794" y="363"/>
                    </a:cubicBezTo>
                    <a:lnTo>
                      <a:pt x="790" y="337"/>
                    </a:lnTo>
                    <a:close/>
                  </a:path>
                </a:pathLst>
              </a:custGeom>
              <a:gradFill>
                <a:gsLst>
                  <a:gs pos="100000">
                    <a:srgbClr val="D7D7D7"/>
                  </a:gs>
                  <a:gs pos="0">
                    <a:srgbClr val="F9F8FA"/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10243307" y="-165867"/>
                <a:ext cx="963827" cy="963827"/>
              </a:xfrm>
              <a:prstGeom prst="ellipse">
                <a:avLst/>
              </a:prstGeom>
              <a:solidFill>
                <a:srgbClr val="CC0099"/>
              </a:solidFill>
              <a:ln w="136525">
                <a:gradFill>
                  <a:gsLst>
                    <a:gs pos="0">
                      <a:srgbClr val="C9C7C8"/>
                    </a:gs>
                    <a:gs pos="100000">
                      <a:srgbClr val="F9F9F8"/>
                    </a:gs>
                  </a:gsLst>
                  <a:lin ang="5400000" scaled="1"/>
                </a:gradFill>
              </a:ln>
              <a:effectLst>
                <a:innerShdw blurRad="215900" dist="88900" dir="16200000">
                  <a:prstClr val="black">
                    <a:alpha val="4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1" name="组合 20"/>
            <p:cNvGrpSpPr/>
            <p:nvPr userDrawn="1"/>
          </p:nvGrpSpPr>
          <p:grpSpPr>
            <a:xfrm>
              <a:off x="8313979" y="1550027"/>
              <a:ext cx="678076" cy="610690"/>
              <a:chOff x="952501" y="6013451"/>
              <a:chExt cx="511175" cy="460375"/>
            </a:xfrm>
          </p:grpSpPr>
          <p:sp>
            <p:nvSpPr>
              <p:cNvPr id="22" name="Freeform 58"/>
              <p:cNvSpPr/>
              <p:nvPr/>
            </p:nvSpPr>
            <p:spPr bwMode="auto">
              <a:xfrm>
                <a:off x="971551" y="6021388"/>
                <a:ext cx="492125" cy="452438"/>
              </a:xfrm>
              <a:custGeom>
                <a:gdLst>
                  <a:gd name="T0" fmla="*/ 137 w 310"/>
                  <a:gd name="T1" fmla="*/ 285 h 285"/>
                  <a:gd name="T2" fmla="*/ 0 w 310"/>
                  <a:gd name="T3" fmla="*/ 171 h 285"/>
                  <a:gd name="T4" fmla="*/ 2 w 310"/>
                  <a:gd name="T5" fmla="*/ 12 h 285"/>
                  <a:gd name="T6" fmla="*/ 54 w 310"/>
                  <a:gd name="T7" fmla="*/ 7 h 285"/>
                  <a:gd name="T8" fmla="*/ 87 w 310"/>
                  <a:gd name="T9" fmla="*/ 40 h 285"/>
                  <a:gd name="T10" fmla="*/ 97 w 310"/>
                  <a:gd name="T11" fmla="*/ 7 h 285"/>
                  <a:gd name="T12" fmla="*/ 137 w 310"/>
                  <a:gd name="T13" fmla="*/ 0 h 285"/>
                  <a:gd name="T14" fmla="*/ 310 w 310"/>
                  <a:gd name="T15" fmla="*/ 150 h 285"/>
                  <a:gd name="T16" fmla="*/ 137 w 310"/>
                  <a:gd name="T17" fmla="*/ 285 h 2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0" h="285">
                    <a:moveTo>
                      <a:pt x="137" y="285"/>
                    </a:moveTo>
                    <a:lnTo>
                      <a:pt x="0" y="171"/>
                    </a:lnTo>
                    <a:lnTo>
                      <a:pt x="2" y="12"/>
                    </a:lnTo>
                    <a:lnTo>
                      <a:pt x="54" y="7"/>
                    </a:lnTo>
                    <a:lnTo>
                      <a:pt x="87" y="40"/>
                    </a:lnTo>
                    <a:lnTo>
                      <a:pt x="97" y="7"/>
                    </a:lnTo>
                    <a:lnTo>
                      <a:pt x="137" y="0"/>
                    </a:lnTo>
                    <a:lnTo>
                      <a:pt x="310" y="150"/>
                    </a:lnTo>
                    <a:lnTo>
                      <a:pt x="137" y="285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59"/>
              <p:cNvSpPr>
                <a:spLocks noEditPoints="1"/>
              </p:cNvSpPr>
              <p:nvPr/>
            </p:nvSpPr>
            <p:spPr bwMode="auto">
              <a:xfrm>
                <a:off x="952501" y="6013451"/>
                <a:ext cx="115888" cy="290513"/>
              </a:xfrm>
              <a:custGeom>
                <a:gdLst>
                  <a:gd name="T0" fmla="*/ 17 w 31"/>
                  <a:gd name="T1" fmla="*/ 0 h 77"/>
                  <a:gd name="T2" fmla="*/ 28 w 31"/>
                  <a:gd name="T3" fmla="*/ 5 h 77"/>
                  <a:gd name="T4" fmla="*/ 31 w 31"/>
                  <a:gd name="T5" fmla="*/ 18 h 77"/>
                  <a:gd name="T6" fmla="*/ 31 w 31"/>
                  <a:gd name="T7" fmla="*/ 62 h 77"/>
                  <a:gd name="T8" fmla="*/ 27 w 31"/>
                  <a:gd name="T9" fmla="*/ 73 h 77"/>
                  <a:gd name="T10" fmla="*/ 16 w 31"/>
                  <a:gd name="T11" fmla="*/ 77 h 77"/>
                  <a:gd name="T12" fmla="*/ 3 w 31"/>
                  <a:gd name="T13" fmla="*/ 71 h 77"/>
                  <a:gd name="T14" fmla="*/ 0 w 31"/>
                  <a:gd name="T15" fmla="*/ 56 h 77"/>
                  <a:gd name="T16" fmla="*/ 0 w 31"/>
                  <a:gd name="T17" fmla="*/ 21 h 77"/>
                  <a:gd name="T18" fmla="*/ 3 w 31"/>
                  <a:gd name="T19" fmla="*/ 5 h 77"/>
                  <a:gd name="T20" fmla="*/ 17 w 31"/>
                  <a:gd name="T21" fmla="*/ 0 h 77"/>
                  <a:gd name="T22" fmla="*/ 16 w 31"/>
                  <a:gd name="T23" fmla="*/ 70 h 77"/>
                  <a:gd name="T24" fmla="*/ 22 w 31"/>
                  <a:gd name="T25" fmla="*/ 59 h 77"/>
                  <a:gd name="T26" fmla="*/ 22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1"/>
                      <a:pt x="28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9" y="77"/>
                      <a:pt x="5" y="75"/>
                      <a:pt x="3" y="71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3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2" y="66"/>
                      <a:pt x="22" y="59"/>
                    </a:cubicBezTo>
                    <a:cubicBezTo>
                      <a:pt x="22" y="17"/>
                      <a:pt x="22" y="17"/>
                      <a:pt x="22" y="17"/>
                    </a:cubicBezTo>
                    <a:cubicBezTo>
                      <a:pt x="22" y="10"/>
                      <a:pt x="20" y="7"/>
                      <a:pt x="16" y="7"/>
                    </a:cubicBezTo>
                    <a:cubicBezTo>
                      <a:pt x="11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1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60"/>
              <p:cNvSpPr/>
              <p:nvPr/>
            </p:nvSpPr>
            <p:spPr bwMode="auto">
              <a:xfrm>
                <a:off x="1090613" y="6013451"/>
                <a:ext cx="117475" cy="290513"/>
              </a:xfrm>
              <a:custGeom>
                <a:gdLst>
                  <a:gd name="T0" fmla="*/ 0 w 31"/>
                  <a:gd name="T1" fmla="*/ 16 h 77"/>
                  <a:gd name="T2" fmla="*/ 4 w 31"/>
                  <a:gd name="T3" fmla="*/ 4 h 77"/>
                  <a:gd name="T4" fmla="*/ 16 w 31"/>
                  <a:gd name="T5" fmla="*/ 0 h 77"/>
                  <a:gd name="T6" fmla="*/ 29 w 31"/>
                  <a:gd name="T7" fmla="*/ 6 h 77"/>
                  <a:gd name="T8" fmla="*/ 31 w 31"/>
                  <a:gd name="T9" fmla="*/ 22 h 77"/>
                  <a:gd name="T10" fmla="*/ 30 w 31"/>
                  <a:gd name="T11" fmla="*/ 30 h 77"/>
                  <a:gd name="T12" fmla="*/ 27 w 31"/>
                  <a:gd name="T13" fmla="*/ 38 h 77"/>
                  <a:gd name="T14" fmla="*/ 18 w 31"/>
                  <a:gd name="T15" fmla="*/ 52 h 77"/>
                  <a:gd name="T16" fmla="*/ 11 w 31"/>
                  <a:gd name="T17" fmla="*/ 68 h 77"/>
                  <a:gd name="T18" fmla="*/ 31 w 31"/>
                  <a:gd name="T19" fmla="*/ 68 h 77"/>
                  <a:gd name="T20" fmla="*/ 31 w 31"/>
                  <a:gd name="T21" fmla="*/ 76 h 77"/>
                  <a:gd name="T22" fmla="*/ 8 w 31"/>
                  <a:gd name="T23" fmla="*/ 77 h 77"/>
                  <a:gd name="T24" fmla="*/ 0 w 31"/>
                  <a:gd name="T25" fmla="*/ 76 h 77"/>
                  <a:gd name="T26" fmla="*/ 0 w 31"/>
                  <a:gd name="T27" fmla="*/ 76 h 77"/>
                  <a:gd name="T28" fmla="*/ 5 w 31"/>
                  <a:gd name="T29" fmla="*/ 55 h 77"/>
                  <a:gd name="T30" fmla="*/ 17 w 31"/>
                  <a:gd name="T31" fmla="*/ 37 h 77"/>
                  <a:gd name="T32" fmla="*/ 21 w 31"/>
                  <a:gd name="T33" fmla="*/ 20 h 77"/>
                  <a:gd name="T34" fmla="*/ 21 w 31"/>
                  <a:gd name="T35" fmla="*/ 19 h 77"/>
                  <a:gd name="T36" fmla="*/ 21 w 31"/>
                  <a:gd name="T37" fmla="*/ 17 h 77"/>
                  <a:gd name="T38" fmla="*/ 21 w 31"/>
                  <a:gd name="T39" fmla="*/ 12 h 77"/>
                  <a:gd name="T40" fmla="*/ 15 w 31"/>
                  <a:gd name="T41" fmla="*/ 7 h 77"/>
                  <a:gd name="T42" fmla="*/ 10 w 31"/>
                  <a:gd name="T43" fmla="*/ 16 h 77"/>
                  <a:gd name="T44" fmla="*/ 10 w 31"/>
                  <a:gd name="T45" fmla="*/ 19 h 77"/>
                  <a:gd name="T46" fmla="*/ 10 w 31"/>
                  <a:gd name="T47" fmla="*/ 21 h 77"/>
                  <a:gd name="T48" fmla="*/ 10 w 31"/>
                  <a:gd name="T49" fmla="*/ 23 h 77"/>
                  <a:gd name="T50" fmla="*/ 10 w 31"/>
                  <a:gd name="T51" fmla="*/ 26 h 77"/>
                  <a:gd name="T52" fmla="*/ 0 w 31"/>
                  <a:gd name="T53" fmla="*/ 26 h 77"/>
                  <a:gd name="T54" fmla="*/ 0 w 31"/>
                  <a:gd name="T55" fmla="*/ 16 h 7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1" h="77">
                    <a:moveTo>
                      <a:pt x="0" y="16"/>
                    </a:moveTo>
                    <a:cubicBezTo>
                      <a:pt x="0" y="10"/>
                      <a:pt x="2" y="6"/>
                      <a:pt x="4" y="4"/>
                    </a:cubicBezTo>
                    <a:cubicBezTo>
                      <a:pt x="6" y="1"/>
                      <a:pt x="10" y="0"/>
                      <a:pt x="16" y="0"/>
                    </a:cubicBezTo>
                    <a:cubicBezTo>
                      <a:pt x="23" y="0"/>
                      <a:pt x="27" y="2"/>
                      <a:pt x="29" y="6"/>
                    </a:cubicBezTo>
                    <a:cubicBezTo>
                      <a:pt x="30" y="9"/>
                      <a:pt x="31" y="14"/>
                      <a:pt x="31" y="22"/>
                    </a:cubicBezTo>
                    <a:cubicBezTo>
                      <a:pt x="31" y="25"/>
                      <a:pt x="31" y="28"/>
                      <a:pt x="30" y="30"/>
                    </a:cubicBezTo>
                    <a:cubicBezTo>
                      <a:pt x="30" y="32"/>
                      <a:pt x="29" y="35"/>
                      <a:pt x="27" y="38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14" y="58"/>
                      <a:pt x="12" y="63"/>
                      <a:pt x="11" y="68"/>
                    </a:cubicBezTo>
                    <a:cubicBezTo>
                      <a:pt x="31" y="68"/>
                      <a:pt x="31" y="68"/>
                      <a:pt x="31" y="68"/>
                    </a:cubicBezTo>
                    <a:cubicBezTo>
                      <a:pt x="31" y="76"/>
                      <a:pt x="31" y="76"/>
                      <a:pt x="31" y="76"/>
                    </a:cubicBezTo>
                    <a:cubicBezTo>
                      <a:pt x="8" y="77"/>
                      <a:pt x="8" y="77"/>
                      <a:pt x="8" y="77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68"/>
                      <a:pt x="2" y="61"/>
                      <a:pt x="5" y="55"/>
                    </a:cubicBezTo>
                    <a:cubicBezTo>
                      <a:pt x="7" y="51"/>
                      <a:pt x="11" y="45"/>
                      <a:pt x="17" y="37"/>
                    </a:cubicBezTo>
                    <a:cubicBezTo>
                      <a:pt x="20" y="32"/>
                      <a:pt x="21" y="27"/>
                      <a:pt x="21" y="20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7"/>
                      <a:pt x="21" y="17"/>
                      <a:pt x="21" y="17"/>
                    </a:cubicBezTo>
                    <a:cubicBezTo>
                      <a:pt x="21" y="15"/>
                      <a:pt x="21" y="13"/>
                      <a:pt x="21" y="12"/>
                    </a:cubicBezTo>
                    <a:cubicBezTo>
                      <a:pt x="20" y="9"/>
                      <a:pt x="18" y="7"/>
                      <a:pt x="15" y="7"/>
                    </a:cubicBezTo>
                    <a:cubicBezTo>
                      <a:pt x="11" y="7"/>
                      <a:pt x="10" y="10"/>
                      <a:pt x="10" y="16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0" y="26"/>
                      <a:pt x="0" y="26"/>
                      <a:pt x="0" y="26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val="555880937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/>
          <p:cNvSpPr/>
          <p:nvPr userDrawn="1"/>
        </p:nvSpPr>
        <p:spPr>
          <a:xfrm>
            <a:off x="0" y="609056"/>
            <a:ext cx="12192000" cy="648000"/>
          </a:xfrm>
          <a:prstGeom prst="rect">
            <a:avLst/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8900"/>
              </a:solidFill>
            </a:endParaRPr>
          </a:p>
        </p:txBody>
      </p:sp>
      <p:grpSp>
        <p:nvGrpSpPr>
          <p:cNvPr id="27" name="组合 26"/>
          <p:cNvGrpSpPr/>
          <p:nvPr userDrawn="1"/>
        </p:nvGrpSpPr>
        <p:grpSpPr>
          <a:xfrm>
            <a:off x="821008" y="323309"/>
            <a:ext cx="1209600" cy="1209600"/>
            <a:chOff x="7898159" y="4938776"/>
            <a:chExt cx="1209600" cy="1209600"/>
          </a:xfrm>
        </p:grpSpPr>
        <p:grpSp>
          <p:nvGrpSpPr>
            <p:cNvPr id="28" name="组合 27"/>
            <p:cNvGrpSpPr/>
            <p:nvPr userDrawn="1"/>
          </p:nvGrpSpPr>
          <p:grpSpPr>
            <a:xfrm>
              <a:off x="7898159" y="4938776"/>
              <a:ext cx="1209600" cy="1209600"/>
              <a:chOff x="10012420" y="-396754"/>
              <a:chExt cx="1425600" cy="1425600"/>
            </a:xfrm>
            <a:effectLst>
              <a:outerShdw blurRad="279400" dist="63500" dir="5400000" sx="102000" sy="102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33" name="Freeform 15"/>
              <p:cNvSpPr/>
              <p:nvPr/>
            </p:nvSpPr>
            <p:spPr bwMode="auto">
              <a:xfrm>
                <a:off x="10012420" y="-396754"/>
                <a:ext cx="1425600" cy="1425600"/>
              </a:xfrm>
              <a:custGeom>
                <a:gdLst>
                  <a:gd name="T0" fmla="*/ 744 w 794"/>
                  <a:gd name="T1" fmla="*/ 323 h 794"/>
                  <a:gd name="T2" fmla="*/ 733 w 794"/>
                  <a:gd name="T3" fmla="*/ 284 h 794"/>
                  <a:gd name="T4" fmla="*/ 755 w 794"/>
                  <a:gd name="T5" fmla="*/ 224 h 794"/>
                  <a:gd name="T6" fmla="*/ 696 w 794"/>
                  <a:gd name="T7" fmla="*/ 219 h 794"/>
                  <a:gd name="T8" fmla="*/ 706 w 794"/>
                  <a:gd name="T9" fmla="*/ 157 h 794"/>
                  <a:gd name="T10" fmla="*/ 678 w 794"/>
                  <a:gd name="T11" fmla="*/ 124 h 794"/>
                  <a:gd name="T12" fmla="*/ 614 w 794"/>
                  <a:gd name="T13" fmla="*/ 125 h 794"/>
                  <a:gd name="T14" fmla="*/ 618 w 794"/>
                  <a:gd name="T15" fmla="*/ 67 h 794"/>
                  <a:gd name="T16" fmla="*/ 555 w 794"/>
                  <a:gd name="T17" fmla="*/ 80 h 794"/>
                  <a:gd name="T18" fmla="*/ 518 w 794"/>
                  <a:gd name="T19" fmla="*/ 65 h 794"/>
                  <a:gd name="T20" fmla="*/ 485 w 794"/>
                  <a:gd name="T21" fmla="*/ 10 h 794"/>
                  <a:gd name="T22" fmla="*/ 445 w 794"/>
                  <a:gd name="T23" fmla="*/ 53 h 794"/>
                  <a:gd name="T24" fmla="*/ 402 w 794"/>
                  <a:gd name="T25" fmla="*/ 6 h 794"/>
                  <a:gd name="T26" fmla="*/ 359 w 794"/>
                  <a:gd name="T27" fmla="*/ 8 h 794"/>
                  <a:gd name="T28" fmla="*/ 320 w 794"/>
                  <a:gd name="T29" fmla="*/ 59 h 794"/>
                  <a:gd name="T30" fmla="*/ 276 w 794"/>
                  <a:gd name="T31" fmla="*/ 19 h 794"/>
                  <a:gd name="T32" fmla="*/ 248 w 794"/>
                  <a:gd name="T33" fmla="*/ 77 h 794"/>
                  <a:gd name="T34" fmla="*/ 213 w 794"/>
                  <a:gd name="T35" fmla="*/ 96 h 794"/>
                  <a:gd name="T36" fmla="*/ 149 w 794"/>
                  <a:gd name="T37" fmla="*/ 88 h 794"/>
                  <a:gd name="T38" fmla="*/ 158 w 794"/>
                  <a:gd name="T39" fmla="*/ 146 h 794"/>
                  <a:gd name="T40" fmla="*/ 94 w 794"/>
                  <a:gd name="T41" fmla="*/ 150 h 794"/>
                  <a:gd name="T42" fmla="*/ 69 w 794"/>
                  <a:gd name="T43" fmla="*/ 185 h 794"/>
                  <a:gd name="T44" fmla="*/ 85 w 794"/>
                  <a:gd name="T45" fmla="*/ 247 h 794"/>
                  <a:gd name="T46" fmla="*/ 26 w 794"/>
                  <a:gd name="T47" fmla="*/ 257 h 794"/>
                  <a:gd name="T48" fmla="*/ 54 w 794"/>
                  <a:gd name="T49" fmla="*/ 314 h 794"/>
                  <a:gd name="T50" fmla="*/ 46 w 794"/>
                  <a:gd name="T51" fmla="*/ 354 h 794"/>
                  <a:gd name="T52" fmla="*/ 1 w 794"/>
                  <a:gd name="T53" fmla="*/ 399 h 794"/>
                  <a:gd name="T54" fmla="*/ 52 w 794"/>
                  <a:gd name="T55" fmla="*/ 428 h 794"/>
                  <a:gd name="T56" fmla="*/ 15 w 794"/>
                  <a:gd name="T57" fmla="*/ 480 h 794"/>
                  <a:gd name="T58" fmla="*/ 27 w 794"/>
                  <a:gd name="T59" fmla="*/ 522 h 794"/>
                  <a:gd name="T60" fmla="*/ 85 w 794"/>
                  <a:gd name="T61" fmla="*/ 548 h 794"/>
                  <a:gd name="T62" fmla="*/ 56 w 794"/>
                  <a:gd name="T63" fmla="*/ 600 h 794"/>
                  <a:gd name="T64" fmla="*/ 118 w 794"/>
                  <a:gd name="T65" fmla="*/ 615 h 794"/>
                  <a:gd name="T66" fmla="*/ 145 w 794"/>
                  <a:gd name="T67" fmla="*/ 645 h 794"/>
                  <a:gd name="T68" fmla="*/ 151 w 794"/>
                  <a:gd name="T69" fmla="*/ 709 h 794"/>
                  <a:gd name="T70" fmla="*/ 206 w 794"/>
                  <a:gd name="T71" fmla="*/ 687 h 794"/>
                  <a:gd name="T72" fmla="*/ 224 w 794"/>
                  <a:gd name="T73" fmla="*/ 748 h 794"/>
                  <a:gd name="T74" fmla="*/ 264 w 794"/>
                  <a:gd name="T75" fmla="*/ 765 h 794"/>
                  <a:gd name="T76" fmla="*/ 321 w 794"/>
                  <a:gd name="T77" fmla="*/ 736 h 794"/>
                  <a:gd name="T78" fmla="*/ 343 w 794"/>
                  <a:gd name="T79" fmla="*/ 791 h 794"/>
                  <a:gd name="T80" fmla="*/ 394 w 794"/>
                  <a:gd name="T81" fmla="*/ 751 h 794"/>
                  <a:gd name="T82" fmla="*/ 434 w 794"/>
                  <a:gd name="T83" fmla="*/ 750 h 794"/>
                  <a:gd name="T84" fmla="*/ 487 w 794"/>
                  <a:gd name="T85" fmla="*/ 784 h 794"/>
                  <a:gd name="T86" fmla="*/ 505 w 794"/>
                  <a:gd name="T87" fmla="*/ 728 h 794"/>
                  <a:gd name="T88" fmla="*/ 564 w 794"/>
                  <a:gd name="T89" fmla="*/ 752 h 794"/>
                  <a:gd name="T90" fmla="*/ 602 w 794"/>
                  <a:gd name="T91" fmla="*/ 731 h 794"/>
                  <a:gd name="T92" fmla="*/ 615 w 794"/>
                  <a:gd name="T93" fmla="*/ 669 h 794"/>
                  <a:gd name="T94" fmla="*/ 671 w 794"/>
                  <a:gd name="T95" fmla="*/ 685 h 794"/>
                  <a:gd name="T96" fmla="*/ 672 w 794"/>
                  <a:gd name="T97" fmla="*/ 621 h 794"/>
                  <a:gd name="T98" fmla="*/ 695 w 794"/>
                  <a:gd name="T99" fmla="*/ 589 h 794"/>
                  <a:gd name="T100" fmla="*/ 756 w 794"/>
                  <a:gd name="T101" fmla="*/ 569 h 794"/>
                  <a:gd name="T102" fmla="*/ 723 w 794"/>
                  <a:gd name="T103" fmla="*/ 520 h 794"/>
                  <a:gd name="T104" fmla="*/ 778 w 794"/>
                  <a:gd name="T105" fmla="*/ 488 h 794"/>
                  <a:gd name="T106" fmla="*/ 786 w 794"/>
                  <a:gd name="T107" fmla="*/ 446 h 794"/>
                  <a:gd name="T108" fmla="*/ 745 w 794"/>
                  <a:gd name="T109" fmla="*/ 397 h 794"/>
                  <a:gd name="T110" fmla="*/ 794 w 794"/>
                  <a:gd name="T111" fmla="*/ 363 h 79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94" h="794">
                    <a:moveTo>
                      <a:pt x="790" y="337"/>
                    </a:moveTo>
                    <a:cubicBezTo>
                      <a:pt x="790" y="333"/>
                      <a:pt x="787" y="330"/>
                      <a:pt x="783" y="329"/>
                    </a:cubicBezTo>
                    <a:cubicBezTo>
                      <a:pt x="744" y="323"/>
                      <a:pt x="744" y="323"/>
                      <a:pt x="744" y="323"/>
                    </a:cubicBezTo>
                    <a:cubicBezTo>
                      <a:pt x="740" y="322"/>
                      <a:pt x="736" y="319"/>
                      <a:pt x="735" y="315"/>
                    </a:cubicBezTo>
                    <a:cubicBezTo>
                      <a:pt x="730" y="295"/>
                      <a:pt x="730" y="295"/>
                      <a:pt x="730" y="295"/>
                    </a:cubicBezTo>
                    <a:cubicBezTo>
                      <a:pt x="729" y="291"/>
                      <a:pt x="730" y="286"/>
                      <a:pt x="733" y="284"/>
                    </a:cubicBezTo>
                    <a:cubicBezTo>
                      <a:pt x="763" y="258"/>
                      <a:pt x="763" y="258"/>
                      <a:pt x="763" y="258"/>
                    </a:cubicBezTo>
                    <a:cubicBezTo>
                      <a:pt x="766" y="256"/>
                      <a:pt x="767" y="251"/>
                      <a:pt x="766" y="248"/>
                    </a:cubicBezTo>
                    <a:cubicBezTo>
                      <a:pt x="755" y="224"/>
                      <a:pt x="755" y="224"/>
                      <a:pt x="755" y="224"/>
                    </a:cubicBezTo>
                    <a:cubicBezTo>
                      <a:pt x="754" y="221"/>
                      <a:pt x="749" y="218"/>
                      <a:pt x="746" y="219"/>
                    </a:cubicBezTo>
                    <a:cubicBezTo>
                      <a:pt x="706" y="224"/>
                      <a:pt x="706" y="224"/>
                      <a:pt x="706" y="224"/>
                    </a:cubicBezTo>
                    <a:cubicBezTo>
                      <a:pt x="703" y="225"/>
                      <a:pt x="698" y="222"/>
                      <a:pt x="696" y="219"/>
                    </a:cubicBezTo>
                    <a:cubicBezTo>
                      <a:pt x="685" y="201"/>
                      <a:pt x="685" y="201"/>
                      <a:pt x="685" y="201"/>
                    </a:cubicBezTo>
                    <a:cubicBezTo>
                      <a:pt x="683" y="198"/>
                      <a:pt x="683" y="193"/>
                      <a:pt x="685" y="190"/>
                    </a:cubicBezTo>
                    <a:cubicBezTo>
                      <a:pt x="706" y="157"/>
                      <a:pt x="706" y="157"/>
                      <a:pt x="706" y="157"/>
                    </a:cubicBezTo>
                    <a:cubicBezTo>
                      <a:pt x="708" y="154"/>
                      <a:pt x="708" y="149"/>
                      <a:pt x="705" y="146"/>
                    </a:cubicBezTo>
                    <a:cubicBezTo>
                      <a:pt x="688" y="126"/>
                      <a:pt x="688" y="126"/>
                      <a:pt x="688" y="126"/>
                    </a:cubicBezTo>
                    <a:cubicBezTo>
                      <a:pt x="686" y="124"/>
                      <a:pt x="681" y="123"/>
                      <a:pt x="678" y="124"/>
                    </a:cubicBezTo>
                    <a:cubicBezTo>
                      <a:pt x="642" y="141"/>
                      <a:pt x="642" y="141"/>
                      <a:pt x="642" y="141"/>
                    </a:cubicBezTo>
                    <a:cubicBezTo>
                      <a:pt x="638" y="142"/>
                      <a:pt x="633" y="142"/>
                      <a:pt x="631" y="139"/>
                    </a:cubicBezTo>
                    <a:cubicBezTo>
                      <a:pt x="614" y="125"/>
                      <a:pt x="614" y="125"/>
                      <a:pt x="614" y="125"/>
                    </a:cubicBezTo>
                    <a:cubicBezTo>
                      <a:pt x="611" y="123"/>
                      <a:pt x="610" y="118"/>
                      <a:pt x="611" y="115"/>
                    </a:cubicBezTo>
                    <a:cubicBezTo>
                      <a:pt x="622" y="76"/>
                      <a:pt x="622" y="76"/>
                      <a:pt x="622" y="76"/>
                    </a:cubicBezTo>
                    <a:cubicBezTo>
                      <a:pt x="623" y="73"/>
                      <a:pt x="621" y="69"/>
                      <a:pt x="618" y="67"/>
                    </a:cubicBezTo>
                    <a:cubicBezTo>
                      <a:pt x="595" y="53"/>
                      <a:pt x="595" y="53"/>
                      <a:pt x="595" y="53"/>
                    </a:cubicBezTo>
                    <a:cubicBezTo>
                      <a:pt x="592" y="51"/>
                      <a:pt x="587" y="51"/>
                      <a:pt x="585" y="54"/>
                    </a:cubicBezTo>
                    <a:cubicBezTo>
                      <a:pt x="555" y="80"/>
                      <a:pt x="555" y="80"/>
                      <a:pt x="555" y="80"/>
                    </a:cubicBezTo>
                    <a:cubicBezTo>
                      <a:pt x="552" y="83"/>
                      <a:pt x="548" y="84"/>
                      <a:pt x="544" y="82"/>
                    </a:cubicBezTo>
                    <a:cubicBezTo>
                      <a:pt x="524" y="74"/>
                      <a:pt x="524" y="74"/>
                      <a:pt x="524" y="74"/>
                    </a:cubicBezTo>
                    <a:cubicBezTo>
                      <a:pt x="521" y="72"/>
                      <a:pt x="518" y="68"/>
                      <a:pt x="518" y="65"/>
                    </a:cubicBezTo>
                    <a:cubicBezTo>
                      <a:pt x="517" y="25"/>
                      <a:pt x="517" y="25"/>
                      <a:pt x="517" y="25"/>
                    </a:cubicBezTo>
                    <a:cubicBezTo>
                      <a:pt x="517" y="21"/>
                      <a:pt x="514" y="17"/>
                      <a:pt x="510" y="16"/>
                    </a:cubicBezTo>
                    <a:cubicBezTo>
                      <a:pt x="485" y="10"/>
                      <a:pt x="485" y="10"/>
                      <a:pt x="485" y="10"/>
                    </a:cubicBezTo>
                    <a:cubicBezTo>
                      <a:pt x="481" y="9"/>
                      <a:pt x="477" y="11"/>
                      <a:pt x="475" y="14"/>
                    </a:cubicBezTo>
                    <a:cubicBezTo>
                      <a:pt x="455" y="48"/>
                      <a:pt x="455" y="48"/>
                      <a:pt x="455" y="48"/>
                    </a:cubicBezTo>
                    <a:cubicBezTo>
                      <a:pt x="453" y="51"/>
                      <a:pt x="448" y="53"/>
                      <a:pt x="445" y="53"/>
                    </a:cubicBezTo>
                    <a:cubicBezTo>
                      <a:pt x="423" y="51"/>
                      <a:pt x="423" y="51"/>
                      <a:pt x="423" y="51"/>
                    </a:cubicBezTo>
                    <a:cubicBezTo>
                      <a:pt x="420" y="50"/>
                      <a:pt x="416" y="47"/>
                      <a:pt x="415" y="44"/>
                    </a:cubicBezTo>
                    <a:cubicBezTo>
                      <a:pt x="402" y="6"/>
                      <a:pt x="402" y="6"/>
                      <a:pt x="402" y="6"/>
                    </a:cubicBezTo>
                    <a:cubicBezTo>
                      <a:pt x="401" y="3"/>
                      <a:pt x="397" y="0"/>
                      <a:pt x="393" y="0"/>
                    </a:cubicBezTo>
                    <a:cubicBezTo>
                      <a:pt x="367" y="1"/>
                      <a:pt x="367" y="1"/>
                      <a:pt x="367" y="1"/>
                    </a:cubicBezTo>
                    <a:cubicBezTo>
                      <a:pt x="363" y="2"/>
                      <a:pt x="359" y="5"/>
                      <a:pt x="359" y="8"/>
                    </a:cubicBezTo>
                    <a:cubicBezTo>
                      <a:pt x="349" y="47"/>
                      <a:pt x="349" y="47"/>
                      <a:pt x="349" y="47"/>
                    </a:cubicBezTo>
                    <a:cubicBezTo>
                      <a:pt x="348" y="50"/>
                      <a:pt x="345" y="54"/>
                      <a:pt x="341" y="54"/>
                    </a:cubicBezTo>
                    <a:cubicBezTo>
                      <a:pt x="320" y="59"/>
                      <a:pt x="320" y="59"/>
                      <a:pt x="320" y="59"/>
                    </a:cubicBezTo>
                    <a:cubicBezTo>
                      <a:pt x="317" y="59"/>
                      <a:pt x="312" y="57"/>
                      <a:pt x="310" y="55"/>
                    </a:cubicBezTo>
                    <a:cubicBezTo>
                      <a:pt x="286" y="22"/>
                      <a:pt x="286" y="22"/>
                      <a:pt x="286" y="22"/>
                    </a:cubicBezTo>
                    <a:cubicBezTo>
                      <a:pt x="284" y="19"/>
                      <a:pt x="280" y="18"/>
                      <a:pt x="276" y="19"/>
                    </a:cubicBezTo>
                    <a:cubicBezTo>
                      <a:pt x="251" y="28"/>
                      <a:pt x="251" y="28"/>
                      <a:pt x="251" y="28"/>
                    </a:cubicBezTo>
                    <a:cubicBezTo>
                      <a:pt x="248" y="29"/>
                      <a:pt x="245" y="33"/>
                      <a:pt x="246" y="37"/>
                    </a:cubicBezTo>
                    <a:cubicBezTo>
                      <a:pt x="248" y="77"/>
                      <a:pt x="248" y="77"/>
                      <a:pt x="248" y="77"/>
                    </a:cubicBezTo>
                    <a:cubicBezTo>
                      <a:pt x="248" y="80"/>
                      <a:pt x="246" y="85"/>
                      <a:pt x="243" y="86"/>
                    </a:cubicBezTo>
                    <a:cubicBezTo>
                      <a:pt x="224" y="97"/>
                      <a:pt x="224" y="97"/>
                      <a:pt x="224" y="97"/>
                    </a:cubicBezTo>
                    <a:cubicBezTo>
                      <a:pt x="221" y="98"/>
                      <a:pt x="216" y="98"/>
                      <a:pt x="213" y="96"/>
                    </a:cubicBezTo>
                    <a:cubicBezTo>
                      <a:pt x="181" y="72"/>
                      <a:pt x="181" y="72"/>
                      <a:pt x="181" y="72"/>
                    </a:cubicBezTo>
                    <a:cubicBezTo>
                      <a:pt x="178" y="70"/>
                      <a:pt x="173" y="70"/>
                      <a:pt x="170" y="72"/>
                    </a:cubicBezTo>
                    <a:cubicBezTo>
                      <a:pt x="149" y="88"/>
                      <a:pt x="149" y="88"/>
                      <a:pt x="149" y="88"/>
                    </a:cubicBezTo>
                    <a:cubicBezTo>
                      <a:pt x="146" y="90"/>
                      <a:pt x="145" y="94"/>
                      <a:pt x="146" y="98"/>
                    </a:cubicBezTo>
                    <a:cubicBezTo>
                      <a:pt x="160" y="135"/>
                      <a:pt x="160" y="135"/>
                      <a:pt x="160" y="135"/>
                    </a:cubicBezTo>
                    <a:cubicBezTo>
                      <a:pt x="161" y="138"/>
                      <a:pt x="160" y="143"/>
                      <a:pt x="158" y="146"/>
                    </a:cubicBezTo>
                    <a:cubicBezTo>
                      <a:pt x="143" y="161"/>
                      <a:pt x="143" y="161"/>
                      <a:pt x="143" y="161"/>
                    </a:cubicBezTo>
                    <a:cubicBezTo>
                      <a:pt x="140" y="164"/>
                      <a:pt x="135" y="165"/>
                      <a:pt x="132" y="164"/>
                    </a:cubicBezTo>
                    <a:cubicBezTo>
                      <a:pt x="94" y="150"/>
                      <a:pt x="94" y="150"/>
                      <a:pt x="94" y="150"/>
                    </a:cubicBezTo>
                    <a:cubicBezTo>
                      <a:pt x="91" y="149"/>
                      <a:pt x="86" y="150"/>
                      <a:pt x="84" y="153"/>
                    </a:cubicBezTo>
                    <a:cubicBezTo>
                      <a:pt x="69" y="175"/>
                      <a:pt x="69" y="175"/>
                      <a:pt x="69" y="175"/>
                    </a:cubicBezTo>
                    <a:cubicBezTo>
                      <a:pt x="67" y="178"/>
                      <a:pt x="67" y="182"/>
                      <a:pt x="69" y="185"/>
                    </a:cubicBezTo>
                    <a:cubicBezTo>
                      <a:pt x="93" y="217"/>
                      <a:pt x="93" y="217"/>
                      <a:pt x="93" y="217"/>
                    </a:cubicBezTo>
                    <a:cubicBezTo>
                      <a:pt x="96" y="220"/>
                      <a:pt x="96" y="225"/>
                      <a:pt x="94" y="228"/>
                    </a:cubicBezTo>
                    <a:cubicBezTo>
                      <a:pt x="85" y="247"/>
                      <a:pt x="85" y="247"/>
                      <a:pt x="85" y="247"/>
                    </a:cubicBezTo>
                    <a:cubicBezTo>
                      <a:pt x="83" y="250"/>
                      <a:pt x="78" y="253"/>
                      <a:pt x="75" y="252"/>
                    </a:cubicBezTo>
                    <a:cubicBezTo>
                      <a:pt x="35" y="251"/>
                      <a:pt x="35" y="251"/>
                      <a:pt x="35" y="251"/>
                    </a:cubicBezTo>
                    <a:cubicBezTo>
                      <a:pt x="31" y="250"/>
                      <a:pt x="28" y="253"/>
                      <a:pt x="26" y="257"/>
                    </a:cubicBezTo>
                    <a:cubicBezTo>
                      <a:pt x="18" y="282"/>
                      <a:pt x="18" y="282"/>
                      <a:pt x="18" y="282"/>
                    </a:cubicBezTo>
                    <a:cubicBezTo>
                      <a:pt x="17" y="285"/>
                      <a:pt x="18" y="290"/>
                      <a:pt x="21" y="292"/>
                    </a:cubicBezTo>
                    <a:cubicBezTo>
                      <a:pt x="54" y="314"/>
                      <a:pt x="54" y="314"/>
                      <a:pt x="54" y="314"/>
                    </a:cubicBezTo>
                    <a:cubicBezTo>
                      <a:pt x="57" y="317"/>
                      <a:pt x="59" y="321"/>
                      <a:pt x="58" y="325"/>
                    </a:cubicBezTo>
                    <a:cubicBezTo>
                      <a:pt x="54" y="346"/>
                      <a:pt x="54" y="346"/>
                      <a:pt x="54" y="346"/>
                    </a:cubicBezTo>
                    <a:cubicBezTo>
                      <a:pt x="53" y="349"/>
                      <a:pt x="50" y="353"/>
                      <a:pt x="46" y="354"/>
                    </a:cubicBezTo>
                    <a:cubicBezTo>
                      <a:pt x="8" y="364"/>
                      <a:pt x="8" y="364"/>
                      <a:pt x="8" y="364"/>
                    </a:cubicBezTo>
                    <a:cubicBezTo>
                      <a:pt x="4" y="365"/>
                      <a:pt x="1" y="369"/>
                      <a:pt x="1" y="372"/>
                    </a:cubicBezTo>
                    <a:cubicBezTo>
                      <a:pt x="1" y="399"/>
                      <a:pt x="1" y="399"/>
                      <a:pt x="1" y="399"/>
                    </a:cubicBezTo>
                    <a:cubicBezTo>
                      <a:pt x="0" y="402"/>
                      <a:pt x="3" y="406"/>
                      <a:pt x="7" y="407"/>
                    </a:cubicBezTo>
                    <a:cubicBezTo>
                      <a:pt x="45" y="420"/>
                      <a:pt x="45" y="420"/>
                      <a:pt x="45" y="420"/>
                    </a:cubicBezTo>
                    <a:cubicBezTo>
                      <a:pt x="48" y="421"/>
                      <a:pt x="51" y="425"/>
                      <a:pt x="52" y="428"/>
                    </a:cubicBezTo>
                    <a:cubicBezTo>
                      <a:pt x="54" y="449"/>
                      <a:pt x="54" y="449"/>
                      <a:pt x="54" y="449"/>
                    </a:cubicBezTo>
                    <a:cubicBezTo>
                      <a:pt x="55" y="453"/>
                      <a:pt x="52" y="458"/>
                      <a:pt x="49" y="460"/>
                    </a:cubicBezTo>
                    <a:cubicBezTo>
                      <a:pt x="15" y="480"/>
                      <a:pt x="15" y="480"/>
                      <a:pt x="15" y="480"/>
                    </a:cubicBezTo>
                    <a:cubicBezTo>
                      <a:pt x="12" y="482"/>
                      <a:pt x="11" y="487"/>
                      <a:pt x="12" y="490"/>
                    </a:cubicBezTo>
                    <a:cubicBezTo>
                      <a:pt x="19" y="516"/>
                      <a:pt x="19" y="516"/>
                      <a:pt x="19" y="516"/>
                    </a:cubicBezTo>
                    <a:cubicBezTo>
                      <a:pt x="20" y="519"/>
                      <a:pt x="23" y="522"/>
                      <a:pt x="27" y="522"/>
                    </a:cubicBezTo>
                    <a:cubicBezTo>
                      <a:pt x="67" y="523"/>
                      <a:pt x="67" y="523"/>
                      <a:pt x="67" y="523"/>
                    </a:cubicBezTo>
                    <a:cubicBezTo>
                      <a:pt x="70" y="523"/>
                      <a:pt x="75" y="526"/>
                      <a:pt x="76" y="529"/>
                    </a:cubicBezTo>
                    <a:cubicBezTo>
                      <a:pt x="85" y="548"/>
                      <a:pt x="85" y="548"/>
                      <a:pt x="85" y="548"/>
                    </a:cubicBezTo>
                    <a:cubicBezTo>
                      <a:pt x="86" y="552"/>
                      <a:pt x="86" y="557"/>
                      <a:pt x="83" y="559"/>
                    </a:cubicBezTo>
                    <a:cubicBezTo>
                      <a:pt x="57" y="589"/>
                      <a:pt x="57" y="589"/>
                      <a:pt x="57" y="589"/>
                    </a:cubicBezTo>
                    <a:cubicBezTo>
                      <a:pt x="55" y="592"/>
                      <a:pt x="54" y="597"/>
                      <a:pt x="56" y="600"/>
                    </a:cubicBezTo>
                    <a:cubicBezTo>
                      <a:pt x="70" y="622"/>
                      <a:pt x="70" y="622"/>
                      <a:pt x="70" y="622"/>
                    </a:cubicBezTo>
                    <a:cubicBezTo>
                      <a:pt x="72" y="625"/>
                      <a:pt x="77" y="627"/>
                      <a:pt x="80" y="626"/>
                    </a:cubicBezTo>
                    <a:cubicBezTo>
                      <a:pt x="118" y="615"/>
                      <a:pt x="118" y="615"/>
                      <a:pt x="118" y="615"/>
                    </a:cubicBezTo>
                    <a:cubicBezTo>
                      <a:pt x="122" y="614"/>
                      <a:pt x="127" y="615"/>
                      <a:pt x="129" y="618"/>
                    </a:cubicBezTo>
                    <a:cubicBezTo>
                      <a:pt x="143" y="634"/>
                      <a:pt x="143" y="634"/>
                      <a:pt x="143" y="634"/>
                    </a:cubicBezTo>
                    <a:cubicBezTo>
                      <a:pt x="146" y="637"/>
                      <a:pt x="146" y="642"/>
                      <a:pt x="145" y="645"/>
                    </a:cubicBezTo>
                    <a:cubicBezTo>
                      <a:pt x="129" y="681"/>
                      <a:pt x="129" y="681"/>
                      <a:pt x="129" y="681"/>
                    </a:cubicBezTo>
                    <a:cubicBezTo>
                      <a:pt x="127" y="685"/>
                      <a:pt x="128" y="689"/>
                      <a:pt x="131" y="692"/>
                    </a:cubicBezTo>
                    <a:cubicBezTo>
                      <a:pt x="151" y="709"/>
                      <a:pt x="151" y="709"/>
                      <a:pt x="151" y="709"/>
                    </a:cubicBezTo>
                    <a:cubicBezTo>
                      <a:pt x="154" y="711"/>
                      <a:pt x="159" y="711"/>
                      <a:pt x="162" y="709"/>
                    </a:cubicBezTo>
                    <a:cubicBezTo>
                      <a:pt x="195" y="687"/>
                      <a:pt x="195" y="687"/>
                      <a:pt x="195" y="687"/>
                    </a:cubicBezTo>
                    <a:cubicBezTo>
                      <a:pt x="198" y="685"/>
                      <a:pt x="203" y="685"/>
                      <a:pt x="206" y="687"/>
                    </a:cubicBezTo>
                    <a:cubicBezTo>
                      <a:pt x="224" y="699"/>
                      <a:pt x="224" y="699"/>
                      <a:pt x="224" y="699"/>
                    </a:cubicBezTo>
                    <a:cubicBezTo>
                      <a:pt x="227" y="700"/>
                      <a:pt x="230" y="705"/>
                      <a:pt x="229" y="709"/>
                    </a:cubicBezTo>
                    <a:cubicBezTo>
                      <a:pt x="224" y="748"/>
                      <a:pt x="224" y="748"/>
                      <a:pt x="224" y="748"/>
                    </a:cubicBezTo>
                    <a:cubicBezTo>
                      <a:pt x="224" y="752"/>
                      <a:pt x="226" y="756"/>
                      <a:pt x="230" y="757"/>
                    </a:cubicBezTo>
                    <a:cubicBezTo>
                      <a:pt x="254" y="768"/>
                      <a:pt x="254" y="768"/>
                      <a:pt x="254" y="768"/>
                    </a:cubicBezTo>
                    <a:cubicBezTo>
                      <a:pt x="257" y="769"/>
                      <a:pt x="262" y="768"/>
                      <a:pt x="264" y="765"/>
                    </a:cubicBezTo>
                    <a:cubicBezTo>
                      <a:pt x="289" y="734"/>
                      <a:pt x="289" y="734"/>
                      <a:pt x="289" y="734"/>
                    </a:cubicBezTo>
                    <a:cubicBezTo>
                      <a:pt x="292" y="732"/>
                      <a:pt x="296" y="730"/>
                      <a:pt x="300" y="731"/>
                    </a:cubicBezTo>
                    <a:cubicBezTo>
                      <a:pt x="321" y="736"/>
                      <a:pt x="321" y="736"/>
                      <a:pt x="321" y="736"/>
                    </a:cubicBezTo>
                    <a:cubicBezTo>
                      <a:pt x="324" y="737"/>
                      <a:pt x="328" y="741"/>
                      <a:pt x="328" y="744"/>
                    </a:cubicBezTo>
                    <a:cubicBezTo>
                      <a:pt x="335" y="784"/>
                      <a:pt x="335" y="784"/>
                      <a:pt x="335" y="784"/>
                    </a:cubicBezTo>
                    <a:cubicBezTo>
                      <a:pt x="336" y="787"/>
                      <a:pt x="340" y="790"/>
                      <a:pt x="343" y="791"/>
                    </a:cubicBezTo>
                    <a:cubicBezTo>
                      <a:pt x="369" y="794"/>
                      <a:pt x="369" y="794"/>
                      <a:pt x="369" y="794"/>
                    </a:cubicBezTo>
                    <a:cubicBezTo>
                      <a:pt x="373" y="794"/>
                      <a:pt x="377" y="792"/>
                      <a:pt x="378" y="788"/>
                    </a:cubicBezTo>
                    <a:cubicBezTo>
                      <a:pt x="394" y="751"/>
                      <a:pt x="394" y="751"/>
                      <a:pt x="394" y="751"/>
                    </a:cubicBezTo>
                    <a:cubicBezTo>
                      <a:pt x="395" y="748"/>
                      <a:pt x="399" y="745"/>
                      <a:pt x="403" y="745"/>
                    </a:cubicBezTo>
                    <a:cubicBezTo>
                      <a:pt x="424" y="744"/>
                      <a:pt x="424" y="744"/>
                      <a:pt x="424" y="744"/>
                    </a:cubicBezTo>
                    <a:cubicBezTo>
                      <a:pt x="428" y="744"/>
                      <a:pt x="432" y="746"/>
                      <a:pt x="434" y="750"/>
                    </a:cubicBezTo>
                    <a:cubicBezTo>
                      <a:pt x="452" y="785"/>
                      <a:pt x="452" y="785"/>
                      <a:pt x="452" y="785"/>
                    </a:cubicBezTo>
                    <a:cubicBezTo>
                      <a:pt x="454" y="788"/>
                      <a:pt x="458" y="790"/>
                      <a:pt x="462" y="789"/>
                    </a:cubicBezTo>
                    <a:cubicBezTo>
                      <a:pt x="487" y="784"/>
                      <a:pt x="487" y="784"/>
                      <a:pt x="487" y="784"/>
                    </a:cubicBezTo>
                    <a:cubicBezTo>
                      <a:pt x="491" y="784"/>
                      <a:pt x="494" y="780"/>
                      <a:pt x="495" y="776"/>
                    </a:cubicBezTo>
                    <a:cubicBezTo>
                      <a:pt x="498" y="737"/>
                      <a:pt x="498" y="737"/>
                      <a:pt x="498" y="737"/>
                    </a:cubicBezTo>
                    <a:cubicBezTo>
                      <a:pt x="498" y="733"/>
                      <a:pt x="501" y="729"/>
                      <a:pt x="505" y="728"/>
                    </a:cubicBezTo>
                    <a:cubicBezTo>
                      <a:pt x="525" y="721"/>
                      <a:pt x="525" y="721"/>
                      <a:pt x="525" y="721"/>
                    </a:cubicBezTo>
                    <a:cubicBezTo>
                      <a:pt x="528" y="720"/>
                      <a:pt x="533" y="721"/>
                      <a:pt x="536" y="723"/>
                    </a:cubicBezTo>
                    <a:cubicBezTo>
                      <a:pt x="564" y="752"/>
                      <a:pt x="564" y="752"/>
                      <a:pt x="564" y="752"/>
                    </a:cubicBezTo>
                    <a:cubicBezTo>
                      <a:pt x="566" y="754"/>
                      <a:pt x="571" y="755"/>
                      <a:pt x="574" y="753"/>
                    </a:cubicBezTo>
                    <a:cubicBezTo>
                      <a:pt x="597" y="741"/>
                      <a:pt x="597" y="741"/>
                      <a:pt x="597" y="741"/>
                    </a:cubicBezTo>
                    <a:cubicBezTo>
                      <a:pt x="601" y="739"/>
                      <a:pt x="603" y="735"/>
                      <a:pt x="602" y="731"/>
                    </a:cubicBezTo>
                    <a:cubicBezTo>
                      <a:pt x="594" y="692"/>
                      <a:pt x="594" y="692"/>
                      <a:pt x="594" y="692"/>
                    </a:cubicBezTo>
                    <a:cubicBezTo>
                      <a:pt x="593" y="689"/>
                      <a:pt x="595" y="684"/>
                      <a:pt x="598" y="682"/>
                    </a:cubicBezTo>
                    <a:cubicBezTo>
                      <a:pt x="615" y="669"/>
                      <a:pt x="615" y="669"/>
                      <a:pt x="615" y="669"/>
                    </a:cubicBezTo>
                    <a:cubicBezTo>
                      <a:pt x="618" y="667"/>
                      <a:pt x="623" y="666"/>
                      <a:pt x="626" y="668"/>
                    </a:cubicBezTo>
                    <a:cubicBezTo>
                      <a:pt x="661" y="687"/>
                      <a:pt x="661" y="687"/>
                      <a:pt x="661" y="687"/>
                    </a:cubicBezTo>
                    <a:cubicBezTo>
                      <a:pt x="664" y="689"/>
                      <a:pt x="669" y="688"/>
                      <a:pt x="671" y="685"/>
                    </a:cubicBezTo>
                    <a:cubicBezTo>
                      <a:pt x="690" y="667"/>
                      <a:pt x="690" y="667"/>
                      <a:pt x="690" y="667"/>
                    </a:cubicBezTo>
                    <a:cubicBezTo>
                      <a:pt x="692" y="664"/>
                      <a:pt x="693" y="659"/>
                      <a:pt x="691" y="656"/>
                    </a:cubicBezTo>
                    <a:cubicBezTo>
                      <a:pt x="672" y="621"/>
                      <a:pt x="672" y="621"/>
                      <a:pt x="672" y="621"/>
                    </a:cubicBezTo>
                    <a:cubicBezTo>
                      <a:pt x="670" y="618"/>
                      <a:pt x="670" y="613"/>
                      <a:pt x="673" y="610"/>
                    </a:cubicBezTo>
                    <a:cubicBezTo>
                      <a:pt x="685" y="593"/>
                      <a:pt x="685" y="593"/>
                      <a:pt x="685" y="593"/>
                    </a:cubicBezTo>
                    <a:cubicBezTo>
                      <a:pt x="687" y="590"/>
                      <a:pt x="692" y="588"/>
                      <a:pt x="695" y="589"/>
                    </a:cubicBezTo>
                    <a:cubicBezTo>
                      <a:pt x="735" y="597"/>
                      <a:pt x="735" y="597"/>
                      <a:pt x="735" y="597"/>
                    </a:cubicBezTo>
                    <a:cubicBezTo>
                      <a:pt x="738" y="597"/>
                      <a:pt x="742" y="595"/>
                      <a:pt x="744" y="592"/>
                    </a:cubicBezTo>
                    <a:cubicBezTo>
                      <a:pt x="756" y="569"/>
                      <a:pt x="756" y="569"/>
                      <a:pt x="756" y="569"/>
                    </a:cubicBezTo>
                    <a:cubicBezTo>
                      <a:pt x="758" y="565"/>
                      <a:pt x="757" y="561"/>
                      <a:pt x="754" y="558"/>
                    </a:cubicBezTo>
                    <a:cubicBezTo>
                      <a:pt x="726" y="531"/>
                      <a:pt x="726" y="531"/>
                      <a:pt x="726" y="531"/>
                    </a:cubicBezTo>
                    <a:cubicBezTo>
                      <a:pt x="723" y="528"/>
                      <a:pt x="722" y="523"/>
                      <a:pt x="723" y="520"/>
                    </a:cubicBezTo>
                    <a:cubicBezTo>
                      <a:pt x="730" y="500"/>
                      <a:pt x="730" y="500"/>
                      <a:pt x="730" y="500"/>
                    </a:cubicBezTo>
                    <a:cubicBezTo>
                      <a:pt x="731" y="496"/>
                      <a:pt x="735" y="493"/>
                      <a:pt x="739" y="493"/>
                    </a:cubicBezTo>
                    <a:cubicBezTo>
                      <a:pt x="778" y="488"/>
                      <a:pt x="778" y="488"/>
                      <a:pt x="778" y="488"/>
                    </a:cubicBezTo>
                    <a:cubicBezTo>
                      <a:pt x="782" y="488"/>
                      <a:pt x="785" y="485"/>
                      <a:pt x="786" y="481"/>
                    </a:cubicBezTo>
                    <a:cubicBezTo>
                      <a:pt x="791" y="455"/>
                      <a:pt x="791" y="455"/>
                      <a:pt x="791" y="455"/>
                    </a:cubicBezTo>
                    <a:cubicBezTo>
                      <a:pt x="791" y="452"/>
                      <a:pt x="789" y="447"/>
                      <a:pt x="786" y="446"/>
                    </a:cubicBezTo>
                    <a:cubicBezTo>
                      <a:pt x="750" y="428"/>
                      <a:pt x="750" y="428"/>
                      <a:pt x="750" y="428"/>
                    </a:cubicBezTo>
                    <a:cubicBezTo>
                      <a:pt x="747" y="426"/>
                      <a:pt x="745" y="422"/>
                      <a:pt x="745" y="419"/>
                    </a:cubicBezTo>
                    <a:cubicBezTo>
                      <a:pt x="745" y="397"/>
                      <a:pt x="745" y="397"/>
                      <a:pt x="745" y="397"/>
                    </a:cubicBezTo>
                    <a:cubicBezTo>
                      <a:pt x="745" y="393"/>
                      <a:pt x="748" y="389"/>
                      <a:pt x="752" y="388"/>
                    </a:cubicBezTo>
                    <a:cubicBezTo>
                      <a:pt x="788" y="372"/>
                      <a:pt x="788" y="372"/>
                      <a:pt x="788" y="372"/>
                    </a:cubicBezTo>
                    <a:cubicBezTo>
                      <a:pt x="792" y="371"/>
                      <a:pt x="794" y="367"/>
                      <a:pt x="794" y="363"/>
                    </a:cubicBezTo>
                    <a:lnTo>
                      <a:pt x="790" y="337"/>
                    </a:lnTo>
                    <a:close/>
                  </a:path>
                </a:pathLst>
              </a:custGeom>
              <a:gradFill>
                <a:gsLst>
                  <a:gs pos="100000">
                    <a:srgbClr val="D7D7D7"/>
                  </a:gs>
                  <a:gs pos="0">
                    <a:srgbClr val="F9F8FA"/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10243307" y="-165867"/>
                <a:ext cx="963827" cy="963827"/>
              </a:xfrm>
              <a:prstGeom prst="ellipse">
                <a:avLst/>
              </a:prstGeom>
              <a:solidFill>
                <a:srgbClr val="FF8900"/>
              </a:solidFill>
              <a:ln w="136525">
                <a:gradFill>
                  <a:gsLst>
                    <a:gs pos="0">
                      <a:srgbClr val="C9C7C8"/>
                    </a:gs>
                    <a:gs pos="100000">
                      <a:srgbClr val="F9F9F8"/>
                    </a:gs>
                  </a:gsLst>
                  <a:lin ang="5400000" scaled="1"/>
                </a:gradFill>
              </a:ln>
              <a:effectLst>
                <a:innerShdw blurRad="215900" dist="88900" dir="16200000">
                  <a:prstClr val="black">
                    <a:alpha val="4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9" name="组合 28"/>
            <p:cNvGrpSpPr/>
            <p:nvPr userDrawn="1"/>
          </p:nvGrpSpPr>
          <p:grpSpPr>
            <a:xfrm>
              <a:off x="8346674" y="5379836"/>
              <a:ext cx="678076" cy="610690"/>
              <a:chOff x="5405438" y="6815138"/>
              <a:chExt cx="511175" cy="460375"/>
            </a:xfrm>
          </p:grpSpPr>
          <p:sp>
            <p:nvSpPr>
              <p:cNvPr id="30" name="Freeform 61"/>
              <p:cNvSpPr/>
              <p:nvPr/>
            </p:nvSpPr>
            <p:spPr bwMode="auto">
              <a:xfrm>
                <a:off x="5424488" y="6821488"/>
                <a:ext cx="492125" cy="454025"/>
              </a:xfrm>
              <a:custGeom>
                <a:gdLst>
                  <a:gd name="T0" fmla="*/ 140 w 310"/>
                  <a:gd name="T1" fmla="*/ 286 h 286"/>
                  <a:gd name="T2" fmla="*/ 0 w 310"/>
                  <a:gd name="T3" fmla="*/ 172 h 286"/>
                  <a:gd name="T4" fmla="*/ 2 w 310"/>
                  <a:gd name="T5" fmla="*/ 12 h 286"/>
                  <a:gd name="T6" fmla="*/ 57 w 310"/>
                  <a:gd name="T7" fmla="*/ 7 h 286"/>
                  <a:gd name="T8" fmla="*/ 88 w 310"/>
                  <a:gd name="T9" fmla="*/ 41 h 286"/>
                  <a:gd name="T10" fmla="*/ 97 w 310"/>
                  <a:gd name="T11" fmla="*/ 7 h 286"/>
                  <a:gd name="T12" fmla="*/ 135 w 310"/>
                  <a:gd name="T13" fmla="*/ 0 h 286"/>
                  <a:gd name="T14" fmla="*/ 310 w 310"/>
                  <a:gd name="T15" fmla="*/ 150 h 286"/>
                  <a:gd name="T16" fmla="*/ 140 w 310"/>
                  <a:gd name="T17" fmla="*/ 286 h 286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0" h="286">
                    <a:moveTo>
                      <a:pt x="140" y="286"/>
                    </a:moveTo>
                    <a:lnTo>
                      <a:pt x="0" y="172"/>
                    </a:lnTo>
                    <a:lnTo>
                      <a:pt x="2" y="12"/>
                    </a:lnTo>
                    <a:lnTo>
                      <a:pt x="57" y="7"/>
                    </a:lnTo>
                    <a:lnTo>
                      <a:pt x="88" y="41"/>
                    </a:lnTo>
                    <a:lnTo>
                      <a:pt x="97" y="7"/>
                    </a:lnTo>
                    <a:lnTo>
                      <a:pt x="135" y="0"/>
                    </a:lnTo>
                    <a:lnTo>
                      <a:pt x="310" y="150"/>
                    </a:lnTo>
                    <a:lnTo>
                      <a:pt x="140" y="286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Freeform 62"/>
              <p:cNvSpPr>
                <a:spLocks noEditPoints="1"/>
              </p:cNvSpPr>
              <p:nvPr/>
            </p:nvSpPr>
            <p:spPr bwMode="auto">
              <a:xfrm>
                <a:off x="5405438" y="6815138"/>
                <a:ext cx="117475" cy="290513"/>
              </a:xfrm>
              <a:custGeom>
                <a:gdLst>
                  <a:gd name="T0" fmla="*/ 17 w 31"/>
                  <a:gd name="T1" fmla="*/ 0 h 77"/>
                  <a:gd name="T2" fmla="*/ 29 w 31"/>
                  <a:gd name="T3" fmla="*/ 5 h 77"/>
                  <a:gd name="T4" fmla="*/ 31 w 31"/>
                  <a:gd name="T5" fmla="*/ 18 h 77"/>
                  <a:gd name="T6" fmla="*/ 31 w 31"/>
                  <a:gd name="T7" fmla="*/ 62 h 77"/>
                  <a:gd name="T8" fmla="*/ 27 w 31"/>
                  <a:gd name="T9" fmla="*/ 73 h 77"/>
                  <a:gd name="T10" fmla="*/ 16 w 31"/>
                  <a:gd name="T11" fmla="*/ 77 h 77"/>
                  <a:gd name="T12" fmla="*/ 3 w 31"/>
                  <a:gd name="T13" fmla="*/ 72 h 77"/>
                  <a:gd name="T14" fmla="*/ 0 w 31"/>
                  <a:gd name="T15" fmla="*/ 56 h 77"/>
                  <a:gd name="T16" fmla="*/ 0 w 31"/>
                  <a:gd name="T17" fmla="*/ 21 h 77"/>
                  <a:gd name="T18" fmla="*/ 3 w 31"/>
                  <a:gd name="T19" fmla="*/ 5 h 77"/>
                  <a:gd name="T20" fmla="*/ 17 w 31"/>
                  <a:gd name="T21" fmla="*/ 0 h 77"/>
                  <a:gd name="T22" fmla="*/ 16 w 31"/>
                  <a:gd name="T23" fmla="*/ 70 h 77"/>
                  <a:gd name="T24" fmla="*/ 23 w 31"/>
                  <a:gd name="T25" fmla="*/ 59 h 77"/>
                  <a:gd name="T26" fmla="*/ 23 w 31"/>
                  <a:gd name="T27" fmla="*/ 17 h 77"/>
                  <a:gd name="T28" fmla="*/ 16 w 31"/>
                  <a:gd name="T29" fmla="*/ 7 h 77"/>
                  <a:gd name="T30" fmla="*/ 9 w 31"/>
                  <a:gd name="T31" fmla="*/ 17 h 77"/>
                  <a:gd name="T32" fmla="*/ 9 w 31"/>
                  <a:gd name="T33" fmla="*/ 20 h 77"/>
                  <a:gd name="T34" fmla="*/ 9 w 31"/>
                  <a:gd name="T35" fmla="*/ 23 h 77"/>
                  <a:gd name="T36" fmla="*/ 9 w 31"/>
                  <a:gd name="T37" fmla="*/ 35 h 77"/>
                  <a:gd name="T38" fmla="*/ 9 w 31"/>
                  <a:gd name="T39" fmla="*/ 48 h 77"/>
                  <a:gd name="T40" fmla="*/ 9 w 31"/>
                  <a:gd name="T41" fmla="*/ 59 h 77"/>
                  <a:gd name="T42" fmla="*/ 16 w 31"/>
                  <a:gd name="T43" fmla="*/ 70 h 7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7">
                    <a:moveTo>
                      <a:pt x="17" y="0"/>
                    </a:moveTo>
                    <a:cubicBezTo>
                      <a:pt x="22" y="0"/>
                      <a:pt x="26" y="2"/>
                      <a:pt x="29" y="5"/>
                    </a:cubicBezTo>
                    <a:cubicBezTo>
                      <a:pt x="30" y="8"/>
                      <a:pt x="31" y="12"/>
                      <a:pt x="31" y="18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7"/>
                      <a:pt x="30" y="71"/>
                      <a:pt x="27" y="73"/>
                    </a:cubicBezTo>
                    <a:cubicBezTo>
                      <a:pt x="25" y="76"/>
                      <a:pt x="21" y="77"/>
                      <a:pt x="16" y="77"/>
                    </a:cubicBezTo>
                    <a:cubicBezTo>
                      <a:pt x="10" y="77"/>
                      <a:pt x="5" y="75"/>
                      <a:pt x="3" y="72"/>
                    </a:cubicBezTo>
                    <a:cubicBezTo>
                      <a:pt x="1" y="69"/>
                      <a:pt x="0" y="64"/>
                      <a:pt x="0" y="56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8"/>
                      <a:pt x="3" y="5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3" y="66"/>
                      <a:pt x="23" y="59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23" y="10"/>
                      <a:pt x="20" y="7"/>
                      <a:pt x="16" y="7"/>
                    </a:cubicBezTo>
                    <a:cubicBezTo>
                      <a:pt x="12" y="7"/>
                      <a:pt x="9" y="10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6"/>
                      <a:pt x="12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63"/>
              <p:cNvSpPr/>
              <p:nvPr/>
            </p:nvSpPr>
            <p:spPr bwMode="auto">
              <a:xfrm>
                <a:off x="5545138" y="6815138"/>
                <a:ext cx="112713" cy="290513"/>
              </a:xfrm>
              <a:custGeom>
                <a:gdLst>
                  <a:gd name="T0" fmla="*/ 9 w 30"/>
                  <a:gd name="T1" fmla="*/ 54 h 77"/>
                  <a:gd name="T2" fmla="*/ 9 w 30"/>
                  <a:gd name="T3" fmla="*/ 62 h 77"/>
                  <a:gd name="T4" fmla="*/ 10 w 30"/>
                  <a:gd name="T5" fmla="*/ 68 h 77"/>
                  <a:gd name="T6" fmla="*/ 16 w 30"/>
                  <a:gd name="T7" fmla="*/ 70 h 77"/>
                  <a:gd name="T8" fmla="*/ 21 w 30"/>
                  <a:gd name="T9" fmla="*/ 65 h 77"/>
                  <a:gd name="T10" fmla="*/ 21 w 30"/>
                  <a:gd name="T11" fmla="*/ 58 h 77"/>
                  <a:gd name="T12" fmla="*/ 21 w 30"/>
                  <a:gd name="T13" fmla="*/ 52 h 77"/>
                  <a:gd name="T14" fmla="*/ 20 w 30"/>
                  <a:gd name="T15" fmla="*/ 43 h 77"/>
                  <a:gd name="T16" fmla="*/ 12 w 30"/>
                  <a:gd name="T17" fmla="*/ 39 h 77"/>
                  <a:gd name="T18" fmla="*/ 10 w 30"/>
                  <a:gd name="T19" fmla="*/ 39 h 77"/>
                  <a:gd name="T20" fmla="*/ 7 w 30"/>
                  <a:gd name="T21" fmla="*/ 40 h 77"/>
                  <a:gd name="T22" fmla="*/ 7 w 30"/>
                  <a:gd name="T23" fmla="*/ 31 h 77"/>
                  <a:gd name="T24" fmla="*/ 9 w 30"/>
                  <a:gd name="T25" fmla="*/ 31 h 77"/>
                  <a:gd name="T26" fmla="*/ 19 w 30"/>
                  <a:gd name="T27" fmla="*/ 22 h 77"/>
                  <a:gd name="T28" fmla="*/ 19 w 30"/>
                  <a:gd name="T29" fmla="*/ 14 h 77"/>
                  <a:gd name="T30" fmla="*/ 14 w 30"/>
                  <a:gd name="T31" fmla="*/ 7 h 77"/>
                  <a:gd name="T32" fmla="*/ 9 w 30"/>
                  <a:gd name="T33" fmla="*/ 15 h 77"/>
                  <a:gd name="T34" fmla="*/ 9 w 30"/>
                  <a:gd name="T35" fmla="*/ 17 h 77"/>
                  <a:gd name="T36" fmla="*/ 9 w 30"/>
                  <a:gd name="T37" fmla="*/ 19 h 77"/>
                  <a:gd name="T38" fmla="*/ 0 w 30"/>
                  <a:gd name="T39" fmla="*/ 19 h 77"/>
                  <a:gd name="T40" fmla="*/ 0 w 30"/>
                  <a:gd name="T41" fmla="*/ 12 h 77"/>
                  <a:gd name="T42" fmla="*/ 15 w 30"/>
                  <a:gd name="T43" fmla="*/ 0 h 77"/>
                  <a:gd name="T44" fmla="*/ 29 w 30"/>
                  <a:gd name="T45" fmla="*/ 13 h 77"/>
                  <a:gd name="T46" fmla="*/ 29 w 30"/>
                  <a:gd name="T47" fmla="*/ 17 h 77"/>
                  <a:gd name="T48" fmla="*/ 29 w 30"/>
                  <a:gd name="T49" fmla="*/ 20 h 77"/>
                  <a:gd name="T50" fmla="*/ 22 w 30"/>
                  <a:gd name="T51" fmla="*/ 34 h 77"/>
                  <a:gd name="T52" fmla="*/ 28 w 30"/>
                  <a:gd name="T53" fmla="*/ 39 h 77"/>
                  <a:gd name="T54" fmla="*/ 30 w 30"/>
                  <a:gd name="T55" fmla="*/ 48 h 77"/>
                  <a:gd name="T56" fmla="*/ 30 w 30"/>
                  <a:gd name="T57" fmla="*/ 64 h 77"/>
                  <a:gd name="T58" fmla="*/ 14 w 30"/>
                  <a:gd name="T59" fmla="*/ 77 h 77"/>
                  <a:gd name="T60" fmla="*/ 0 w 30"/>
                  <a:gd name="T61" fmla="*/ 64 h 77"/>
                  <a:gd name="T62" fmla="*/ 0 w 30"/>
                  <a:gd name="T63" fmla="*/ 54 h 77"/>
                  <a:gd name="T64" fmla="*/ 9 w 30"/>
                  <a:gd name="T65" fmla="*/ 54 h 7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77">
                    <a:moveTo>
                      <a:pt x="9" y="54"/>
                    </a:moveTo>
                    <a:cubicBezTo>
                      <a:pt x="9" y="62"/>
                      <a:pt x="9" y="62"/>
                      <a:pt x="9" y="62"/>
                    </a:cubicBezTo>
                    <a:cubicBezTo>
                      <a:pt x="9" y="65"/>
                      <a:pt x="9" y="67"/>
                      <a:pt x="10" y="68"/>
                    </a:cubicBezTo>
                    <a:cubicBezTo>
                      <a:pt x="11" y="69"/>
                      <a:pt x="13" y="70"/>
                      <a:pt x="16" y="70"/>
                    </a:cubicBezTo>
                    <a:cubicBezTo>
                      <a:pt x="18" y="70"/>
                      <a:pt x="20" y="68"/>
                      <a:pt x="21" y="65"/>
                    </a:cubicBezTo>
                    <a:cubicBezTo>
                      <a:pt x="21" y="64"/>
                      <a:pt x="21" y="62"/>
                      <a:pt x="21" y="58"/>
                    </a:cubicBezTo>
                    <a:cubicBezTo>
                      <a:pt x="21" y="52"/>
                      <a:pt x="21" y="52"/>
                      <a:pt x="21" y="52"/>
                    </a:cubicBezTo>
                    <a:cubicBezTo>
                      <a:pt x="21" y="48"/>
                      <a:pt x="21" y="45"/>
                      <a:pt x="20" y="43"/>
                    </a:cubicBezTo>
                    <a:cubicBezTo>
                      <a:pt x="18" y="41"/>
                      <a:pt x="16" y="39"/>
                      <a:pt x="12" y="39"/>
                    </a:cubicBezTo>
                    <a:cubicBezTo>
                      <a:pt x="11" y="39"/>
                      <a:pt x="11" y="39"/>
                      <a:pt x="10" y="39"/>
                    </a:cubicBezTo>
                    <a:cubicBezTo>
                      <a:pt x="9" y="39"/>
                      <a:pt x="8" y="40"/>
                      <a:pt x="7" y="40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9" y="31"/>
                      <a:pt x="9" y="31"/>
                      <a:pt x="9" y="31"/>
                    </a:cubicBezTo>
                    <a:cubicBezTo>
                      <a:pt x="16" y="31"/>
                      <a:pt x="19" y="28"/>
                      <a:pt x="19" y="22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9" y="9"/>
                      <a:pt x="18" y="7"/>
                      <a:pt x="14" y="7"/>
                    </a:cubicBezTo>
                    <a:cubicBezTo>
                      <a:pt x="11" y="7"/>
                      <a:pt x="9" y="10"/>
                      <a:pt x="9" y="15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4"/>
                      <a:pt x="5" y="0"/>
                      <a:pt x="15" y="0"/>
                    </a:cubicBezTo>
                    <a:cubicBezTo>
                      <a:pt x="24" y="0"/>
                      <a:pt x="29" y="4"/>
                      <a:pt x="29" y="13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29" y="27"/>
                      <a:pt x="26" y="31"/>
                      <a:pt x="22" y="34"/>
                    </a:cubicBezTo>
                    <a:cubicBezTo>
                      <a:pt x="25" y="35"/>
                      <a:pt x="27" y="36"/>
                      <a:pt x="28" y="39"/>
                    </a:cubicBezTo>
                    <a:cubicBezTo>
                      <a:pt x="29" y="41"/>
                      <a:pt x="30" y="44"/>
                      <a:pt x="30" y="48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73"/>
                      <a:pt x="25" y="77"/>
                      <a:pt x="14" y="77"/>
                    </a:cubicBezTo>
                    <a:cubicBezTo>
                      <a:pt x="5" y="77"/>
                      <a:pt x="0" y="73"/>
                      <a:pt x="0" y="64"/>
                    </a:cubicBezTo>
                    <a:cubicBezTo>
                      <a:pt x="0" y="54"/>
                      <a:pt x="0" y="54"/>
                      <a:pt x="0" y="54"/>
                    </a:cubicBezTo>
                    <a:lnTo>
                      <a:pt x="9" y="54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val="3177594723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" name="矩形 37"/>
          <p:cNvSpPr/>
          <p:nvPr userDrawn="1"/>
        </p:nvSpPr>
        <p:spPr>
          <a:xfrm>
            <a:off x="0" y="609056"/>
            <a:ext cx="12192000" cy="648000"/>
          </a:xfrm>
          <a:prstGeom prst="rect">
            <a:avLst/>
          </a:prstGeom>
          <a:solidFill>
            <a:srgbClr val="008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8900"/>
              </a:solidFill>
            </a:endParaRPr>
          </a:p>
        </p:txBody>
      </p:sp>
      <p:grpSp>
        <p:nvGrpSpPr>
          <p:cNvPr id="35" name="组合 34"/>
          <p:cNvGrpSpPr/>
          <p:nvPr userDrawn="1"/>
        </p:nvGrpSpPr>
        <p:grpSpPr>
          <a:xfrm>
            <a:off x="821008" y="323309"/>
            <a:ext cx="1209600" cy="1209600"/>
            <a:chOff x="3079703" y="4851588"/>
            <a:chExt cx="1209600" cy="1209600"/>
          </a:xfrm>
        </p:grpSpPr>
        <p:grpSp>
          <p:nvGrpSpPr>
            <p:cNvPr id="19" name="组合 18"/>
            <p:cNvGrpSpPr/>
            <p:nvPr userDrawn="1"/>
          </p:nvGrpSpPr>
          <p:grpSpPr>
            <a:xfrm>
              <a:off x="3079703" y="4851588"/>
              <a:ext cx="1209600" cy="1209600"/>
              <a:chOff x="10012420" y="-396754"/>
              <a:chExt cx="1425600" cy="1425600"/>
            </a:xfrm>
            <a:effectLst>
              <a:outerShdw blurRad="279400" dist="63500" dir="5400000" sx="102000" sy="102000" algn="t" rotWithShape="0">
                <a:prstClr val="black">
                  <a:alpha val="28000"/>
                </a:prstClr>
              </a:outerShdw>
            </a:effectLst>
          </p:grpSpPr>
          <p:sp>
            <p:nvSpPr>
              <p:cNvPr id="20" name="Freeform 15"/>
              <p:cNvSpPr/>
              <p:nvPr/>
            </p:nvSpPr>
            <p:spPr bwMode="auto">
              <a:xfrm>
                <a:off x="10012420" y="-396754"/>
                <a:ext cx="1425600" cy="1425600"/>
              </a:xfrm>
              <a:custGeom>
                <a:gdLst>
                  <a:gd name="T0" fmla="*/ 744 w 794"/>
                  <a:gd name="T1" fmla="*/ 323 h 794"/>
                  <a:gd name="T2" fmla="*/ 733 w 794"/>
                  <a:gd name="T3" fmla="*/ 284 h 794"/>
                  <a:gd name="T4" fmla="*/ 755 w 794"/>
                  <a:gd name="T5" fmla="*/ 224 h 794"/>
                  <a:gd name="T6" fmla="*/ 696 w 794"/>
                  <a:gd name="T7" fmla="*/ 219 h 794"/>
                  <a:gd name="T8" fmla="*/ 706 w 794"/>
                  <a:gd name="T9" fmla="*/ 157 h 794"/>
                  <a:gd name="T10" fmla="*/ 678 w 794"/>
                  <a:gd name="T11" fmla="*/ 124 h 794"/>
                  <a:gd name="T12" fmla="*/ 614 w 794"/>
                  <a:gd name="T13" fmla="*/ 125 h 794"/>
                  <a:gd name="T14" fmla="*/ 618 w 794"/>
                  <a:gd name="T15" fmla="*/ 67 h 794"/>
                  <a:gd name="T16" fmla="*/ 555 w 794"/>
                  <a:gd name="T17" fmla="*/ 80 h 794"/>
                  <a:gd name="T18" fmla="*/ 518 w 794"/>
                  <a:gd name="T19" fmla="*/ 65 h 794"/>
                  <a:gd name="T20" fmla="*/ 485 w 794"/>
                  <a:gd name="T21" fmla="*/ 10 h 794"/>
                  <a:gd name="T22" fmla="*/ 445 w 794"/>
                  <a:gd name="T23" fmla="*/ 53 h 794"/>
                  <a:gd name="T24" fmla="*/ 402 w 794"/>
                  <a:gd name="T25" fmla="*/ 6 h 794"/>
                  <a:gd name="T26" fmla="*/ 359 w 794"/>
                  <a:gd name="T27" fmla="*/ 8 h 794"/>
                  <a:gd name="T28" fmla="*/ 320 w 794"/>
                  <a:gd name="T29" fmla="*/ 59 h 794"/>
                  <a:gd name="T30" fmla="*/ 276 w 794"/>
                  <a:gd name="T31" fmla="*/ 19 h 794"/>
                  <a:gd name="T32" fmla="*/ 248 w 794"/>
                  <a:gd name="T33" fmla="*/ 77 h 794"/>
                  <a:gd name="T34" fmla="*/ 213 w 794"/>
                  <a:gd name="T35" fmla="*/ 96 h 794"/>
                  <a:gd name="T36" fmla="*/ 149 w 794"/>
                  <a:gd name="T37" fmla="*/ 88 h 794"/>
                  <a:gd name="T38" fmla="*/ 158 w 794"/>
                  <a:gd name="T39" fmla="*/ 146 h 794"/>
                  <a:gd name="T40" fmla="*/ 94 w 794"/>
                  <a:gd name="T41" fmla="*/ 150 h 794"/>
                  <a:gd name="T42" fmla="*/ 69 w 794"/>
                  <a:gd name="T43" fmla="*/ 185 h 794"/>
                  <a:gd name="T44" fmla="*/ 85 w 794"/>
                  <a:gd name="T45" fmla="*/ 247 h 794"/>
                  <a:gd name="T46" fmla="*/ 26 w 794"/>
                  <a:gd name="T47" fmla="*/ 257 h 794"/>
                  <a:gd name="T48" fmla="*/ 54 w 794"/>
                  <a:gd name="T49" fmla="*/ 314 h 794"/>
                  <a:gd name="T50" fmla="*/ 46 w 794"/>
                  <a:gd name="T51" fmla="*/ 354 h 794"/>
                  <a:gd name="T52" fmla="*/ 1 w 794"/>
                  <a:gd name="T53" fmla="*/ 399 h 794"/>
                  <a:gd name="T54" fmla="*/ 52 w 794"/>
                  <a:gd name="T55" fmla="*/ 428 h 794"/>
                  <a:gd name="T56" fmla="*/ 15 w 794"/>
                  <a:gd name="T57" fmla="*/ 480 h 794"/>
                  <a:gd name="T58" fmla="*/ 27 w 794"/>
                  <a:gd name="T59" fmla="*/ 522 h 794"/>
                  <a:gd name="T60" fmla="*/ 85 w 794"/>
                  <a:gd name="T61" fmla="*/ 548 h 794"/>
                  <a:gd name="T62" fmla="*/ 56 w 794"/>
                  <a:gd name="T63" fmla="*/ 600 h 794"/>
                  <a:gd name="T64" fmla="*/ 118 w 794"/>
                  <a:gd name="T65" fmla="*/ 615 h 794"/>
                  <a:gd name="T66" fmla="*/ 145 w 794"/>
                  <a:gd name="T67" fmla="*/ 645 h 794"/>
                  <a:gd name="T68" fmla="*/ 151 w 794"/>
                  <a:gd name="T69" fmla="*/ 709 h 794"/>
                  <a:gd name="T70" fmla="*/ 206 w 794"/>
                  <a:gd name="T71" fmla="*/ 687 h 794"/>
                  <a:gd name="T72" fmla="*/ 224 w 794"/>
                  <a:gd name="T73" fmla="*/ 748 h 794"/>
                  <a:gd name="T74" fmla="*/ 264 w 794"/>
                  <a:gd name="T75" fmla="*/ 765 h 794"/>
                  <a:gd name="T76" fmla="*/ 321 w 794"/>
                  <a:gd name="T77" fmla="*/ 736 h 794"/>
                  <a:gd name="T78" fmla="*/ 343 w 794"/>
                  <a:gd name="T79" fmla="*/ 791 h 794"/>
                  <a:gd name="T80" fmla="*/ 394 w 794"/>
                  <a:gd name="T81" fmla="*/ 751 h 794"/>
                  <a:gd name="T82" fmla="*/ 434 w 794"/>
                  <a:gd name="T83" fmla="*/ 750 h 794"/>
                  <a:gd name="T84" fmla="*/ 487 w 794"/>
                  <a:gd name="T85" fmla="*/ 784 h 794"/>
                  <a:gd name="T86" fmla="*/ 505 w 794"/>
                  <a:gd name="T87" fmla="*/ 728 h 794"/>
                  <a:gd name="T88" fmla="*/ 564 w 794"/>
                  <a:gd name="T89" fmla="*/ 752 h 794"/>
                  <a:gd name="T90" fmla="*/ 602 w 794"/>
                  <a:gd name="T91" fmla="*/ 731 h 794"/>
                  <a:gd name="T92" fmla="*/ 615 w 794"/>
                  <a:gd name="T93" fmla="*/ 669 h 794"/>
                  <a:gd name="T94" fmla="*/ 671 w 794"/>
                  <a:gd name="T95" fmla="*/ 685 h 794"/>
                  <a:gd name="T96" fmla="*/ 672 w 794"/>
                  <a:gd name="T97" fmla="*/ 621 h 794"/>
                  <a:gd name="T98" fmla="*/ 695 w 794"/>
                  <a:gd name="T99" fmla="*/ 589 h 794"/>
                  <a:gd name="T100" fmla="*/ 756 w 794"/>
                  <a:gd name="T101" fmla="*/ 569 h 794"/>
                  <a:gd name="T102" fmla="*/ 723 w 794"/>
                  <a:gd name="T103" fmla="*/ 520 h 794"/>
                  <a:gd name="T104" fmla="*/ 778 w 794"/>
                  <a:gd name="T105" fmla="*/ 488 h 794"/>
                  <a:gd name="T106" fmla="*/ 786 w 794"/>
                  <a:gd name="T107" fmla="*/ 446 h 794"/>
                  <a:gd name="T108" fmla="*/ 745 w 794"/>
                  <a:gd name="T109" fmla="*/ 397 h 794"/>
                  <a:gd name="T110" fmla="*/ 794 w 794"/>
                  <a:gd name="T111" fmla="*/ 363 h 79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94" h="794">
                    <a:moveTo>
                      <a:pt x="790" y="337"/>
                    </a:moveTo>
                    <a:cubicBezTo>
                      <a:pt x="790" y="333"/>
                      <a:pt x="787" y="330"/>
                      <a:pt x="783" y="329"/>
                    </a:cubicBezTo>
                    <a:cubicBezTo>
                      <a:pt x="744" y="323"/>
                      <a:pt x="744" y="323"/>
                      <a:pt x="744" y="323"/>
                    </a:cubicBezTo>
                    <a:cubicBezTo>
                      <a:pt x="740" y="322"/>
                      <a:pt x="736" y="319"/>
                      <a:pt x="735" y="315"/>
                    </a:cubicBezTo>
                    <a:cubicBezTo>
                      <a:pt x="730" y="295"/>
                      <a:pt x="730" y="295"/>
                      <a:pt x="730" y="295"/>
                    </a:cubicBezTo>
                    <a:cubicBezTo>
                      <a:pt x="729" y="291"/>
                      <a:pt x="730" y="286"/>
                      <a:pt x="733" y="284"/>
                    </a:cubicBezTo>
                    <a:cubicBezTo>
                      <a:pt x="763" y="258"/>
                      <a:pt x="763" y="258"/>
                      <a:pt x="763" y="258"/>
                    </a:cubicBezTo>
                    <a:cubicBezTo>
                      <a:pt x="766" y="256"/>
                      <a:pt x="767" y="251"/>
                      <a:pt x="766" y="248"/>
                    </a:cubicBezTo>
                    <a:cubicBezTo>
                      <a:pt x="755" y="224"/>
                      <a:pt x="755" y="224"/>
                      <a:pt x="755" y="224"/>
                    </a:cubicBezTo>
                    <a:cubicBezTo>
                      <a:pt x="754" y="221"/>
                      <a:pt x="749" y="218"/>
                      <a:pt x="746" y="219"/>
                    </a:cubicBezTo>
                    <a:cubicBezTo>
                      <a:pt x="706" y="224"/>
                      <a:pt x="706" y="224"/>
                      <a:pt x="706" y="224"/>
                    </a:cubicBezTo>
                    <a:cubicBezTo>
                      <a:pt x="703" y="225"/>
                      <a:pt x="698" y="222"/>
                      <a:pt x="696" y="219"/>
                    </a:cubicBezTo>
                    <a:cubicBezTo>
                      <a:pt x="685" y="201"/>
                      <a:pt x="685" y="201"/>
                      <a:pt x="685" y="201"/>
                    </a:cubicBezTo>
                    <a:cubicBezTo>
                      <a:pt x="683" y="198"/>
                      <a:pt x="683" y="193"/>
                      <a:pt x="685" y="190"/>
                    </a:cubicBezTo>
                    <a:cubicBezTo>
                      <a:pt x="706" y="157"/>
                      <a:pt x="706" y="157"/>
                      <a:pt x="706" y="157"/>
                    </a:cubicBezTo>
                    <a:cubicBezTo>
                      <a:pt x="708" y="154"/>
                      <a:pt x="708" y="149"/>
                      <a:pt x="705" y="146"/>
                    </a:cubicBezTo>
                    <a:cubicBezTo>
                      <a:pt x="688" y="126"/>
                      <a:pt x="688" y="126"/>
                      <a:pt x="688" y="126"/>
                    </a:cubicBezTo>
                    <a:cubicBezTo>
                      <a:pt x="686" y="124"/>
                      <a:pt x="681" y="123"/>
                      <a:pt x="678" y="124"/>
                    </a:cubicBezTo>
                    <a:cubicBezTo>
                      <a:pt x="642" y="141"/>
                      <a:pt x="642" y="141"/>
                      <a:pt x="642" y="141"/>
                    </a:cubicBezTo>
                    <a:cubicBezTo>
                      <a:pt x="638" y="142"/>
                      <a:pt x="633" y="142"/>
                      <a:pt x="631" y="139"/>
                    </a:cubicBezTo>
                    <a:cubicBezTo>
                      <a:pt x="614" y="125"/>
                      <a:pt x="614" y="125"/>
                      <a:pt x="614" y="125"/>
                    </a:cubicBezTo>
                    <a:cubicBezTo>
                      <a:pt x="611" y="123"/>
                      <a:pt x="610" y="118"/>
                      <a:pt x="611" y="115"/>
                    </a:cubicBezTo>
                    <a:cubicBezTo>
                      <a:pt x="622" y="76"/>
                      <a:pt x="622" y="76"/>
                      <a:pt x="622" y="76"/>
                    </a:cubicBezTo>
                    <a:cubicBezTo>
                      <a:pt x="623" y="73"/>
                      <a:pt x="621" y="69"/>
                      <a:pt x="618" y="67"/>
                    </a:cubicBezTo>
                    <a:cubicBezTo>
                      <a:pt x="595" y="53"/>
                      <a:pt x="595" y="53"/>
                      <a:pt x="595" y="53"/>
                    </a:cubicBezTo>
                    <a:cubicBezTo>
                      <a:pt x="592" y="51"/>
                      <a:pt x="587" y="51"/>
                      <a:pt x="585" y="54"/>
                    </a:cubicBezTo>
                    <a:cubicBezTo>
                      <a:pt x="555" y="80"/>
                      <a:pt x="555" y="80"/>
                      <a:pt x="555" y="80"/>
                    </a:cubicBezTo>
                    <a:cubicBezTo>
                      <a:pt x="552" y="83"/>
                      <a:pt x="548" y="84"/>
                      <a:pt x="544" y="82"/>
                    </a:cubicBezTo>
                    <a:cubicBezTo>
                      <a:pt x="524" y="74"/>
                      <a:pt x="524" y="74"/>
                      <a:pt x="524" y="74"/>
                    </a:cubicBezTo>
                    <a:cubicBezTo>
                      <a:pt x="521" y="72"/>
                      <a:pt x="518" y="68"/>
                      <a:pt x="518" y="65"/>
                    </a:cubicBezTo>
                    <a:cubicBezTo>
                      <a:pt x="517" y="25"/>
                      <a:pt x="517" y="25"/>
                      <a:pt x="517" y="25"/>
                    </a:cubicBezTo>
                    <a:cubicBezTo>
                      <a:pt x="517" y="21"/>
                      <a:pt x="514" y="17"/>
                      <a:pt x="510" y="16"/>
                    </a:cubicBezTo>
                    <a:cubicBezTo>
                      <a:pt x="485" y="10"/>
                      <a:pt x="485" y="10"/>
                      <a:pt x="485" y="10"/>
                    </a:cubicBezTo>
                    <a:cubicBezTo>
                      <a:pt x="481" y="9"/>
                      <a:pt x="477" y="11"/>
                      <a:pt x="475" y="14"/>
                    </a:cubicBezTo>
                    <a:cubicBezTo>
                      <a:pt x="455" y="48"/>
                      <a:pt x="455" y="48"/>
                      <a:pt x="455" y="48"/>
                    </a:cubicBezTo>
                    <a:cubicBezTo>
                      <a:pt x="453" y="51"/>
                      <a:pt x="448" y="53"/>
                      <a:pt x="445" y="53"/>
                    </a:cubicBezTo>
                    <a:cubicBezTo>
                      <a:pt x="423" y="51"/>
                      <a:pt x="423" y="51"/>
                      <a:pt x="423" y="51"/>
                    </a:cubicBezTo>
                    <a:cubicBezTo>
                      <a:pt x="420" y="50"/>
                      <a:pt x="416" y="47"/>
                      <a:pt x="415" y="44"/>
                    </a:cubicBezTo>
                    <a:cubicBezTo>
                      <a:pt x="402" y="6"/>
                      <a:pt x="402" y="6"/>
                      <a:pt x="402" y="6"/>
                    </a:cubicBezTo>
                    <a:cubicBezTo>
                      <a:pt x="401" y="3"/>
                      <a:pt x="397" y="0"/>
                      <a:pt x="393" y="0"/>
                    </a:cubicBezTo>
                    <a:cubicBezTo>
                      <a:pt x="367" y="1"/>
                      <a:pt x="367" y="1"/>
                      <a:pt x="367" y="1"/>
                    </a:cubicBezTo>
                    <a:cubicBezTo>
                      <a:pt x="363" y="2"/>
                      <a:pt x="359" y="5"/>
                      <a:pt x="359" y="8"/>
                    </a:cubicBezTo>
                    <a:cubicBezTo>
                      <a:pt x="349" y="47"/>
                      <a:pt x="349" y="47"/>
                      <a:pt x="349" y="47"/>
                    </a:cubicBezTo>
                    <a:cubicBezTo>
                      <a:pt x="348" y="50"/>
                      <a:pt x="345" y="54"/>
                      <a:pt x="341" y="54"/>
                    </a:cubicBezTo>
                    <a:cubicBezTo>
                      <a:pt x="320" y="59"/>
                      <a:pt x="320" y="59"/>
                      <a:pt x="320" y="59"/>
                    </a:cubicBezTo>
                    <a:cubicBezTo>
                      <a:pt x="317" y="59"/>
                      <a:pt x="312" y="57"/>
                      <a:pt x="310" y="55"/>
                    </a:cubicBezTo>
                    <a:cubicBezTo>
                      <a:pt x="286" y="22"/>
                      <a:pt x="286" y="22"/>
                      <a:pt x="286" y="22"/>
                    </a:cubicBezTo>
                    <a:cubicBezTo>
                      <a:pt x="284" y="19"/>
                      <a:pt x="280" y="18"/>
                      <a:pt x="276" y="19"/>
                    </a:cubicBezTo>
                    <a:cubicBezTo>
                      <a:pt x="251" y="28"/>
                      <a:pt x="251" y="28"/>
                      <a:pt x="251" y="28"/>
                    </a:cubicBezTo>
                    <a:cubicBezTo>
                      <a:pt x="248" y="29"/>
                      <a:pt x="245" y="33"/>
                      <a:pt x="246" y="37"/>
                    </a:cubicBezTo>
                    <a:cubicBezTo>
                      <a:pt x="248" y="77"/>
                      <a:pt x="248" y="77"/>
                      <a:pt x="248" y="77"/>
                    </a:cubicBezTo>
                    <a:cubicBezTo>
                      <a:pt x="248" y="80"/>
                      <a:pt x="246" y="85"/>
                      <a:pt x="243" y="86"/>
                    </a:cubicBezTo>
                    <a:cubicBezTo>
                      <a:pt x="224" y="97"/>
                      <a:pt x="224" y="97"/>
                      <a:pt x="224" y="97"/>
                    </a:cubicBezTo>
                    <a:cubicBezTo>
                      <a:pt x="221" y="98"/>
                      <a:pt x="216" y="98"/>
                      <a:pt x="213" y="96"/>
                    </a:cubicBezTo>
                    <a:cubicBezTo>
                      <a:pt x="181" y="72"/>
                      <a:pt x="181" y="72"/>
                      <a:pt x="181" y="72"/>
                    </a:cubicBezTo>
                    <a:cubicBezTo>
                      <a:pt x="178" y="70"/>
                      <a:pt x="173" y="70"/>
                      <a:pt x="170" y="72"/>
                    </a:cubicBezTo>
                    <a:cubicBezTo>
                      <a:pt x="149" y="88"/>
                      <a:pt x="149" y="88"/>
                      <a:pt x="149" y="88"/>
                    </a:cubicBezTo>
                    <a:cubicBezTo>
                      <a:pt x="146" y="90"/>
                      <a:pt x="145" y="94"/>
                      <a:pt x="146" y="98"/>
                    </a:cubicBezTo>
                    <a:cubicBezTo>
                      <a:pt x="160" y="135"/>
                      <a:pt x="160" y="135"/>
                      <a:pt x="160" y="135"/>
                    </a:cubicBezTo>
                    <a:cubicBezTo>
                      <a:pt x="161" y="138"/>
                      <a:pt x="160" y="143"/>
                      <a:pt x="158" y="146"/>
                    </a:cubicBezTo>
                    <a:cubicBezTo>
                      <a:pt x="143" y="161"/>
                      <a:pt x="143" y="161"/>
                      <a:pt x="143" y="161"/>
                    </a:cubicBezTo>
                    <a:cubicBezTo>
                      <a:pt x="140" y="164"/>
                      <a:pt x="135" y="165"/>
                      <a:pt x="132" y="164"/>
                    </a:cubicBezTo>
                    <a:cubicBezTo>
                      <a:pt x="94" y="150"/>
                      <a:pt x="94" y="150"/>
                      <a:pt x="94" y="150"/>
                    </a:cubicBezTo>
                    <a:cubicBezTo>
                      <a:pt x="91" y="149"/>
                      <a:pt x="86" y="150"/>
                      <a:pt x="84" y="153"/>
                    </a:cubicBezTo>
                    <a:cubicBezTo>
                      <a:pt x="69" y="175"/>
                      <a:pt x="69" y="175"/>
                      <a:pt x="69" y="175"/>
                    </a:cubicBezTo>
                    <a:cubicBezTo>
                      <a:pt x="67" y="178"/>
                      <a:pt x="67" y="182"/>
                      <a:pt x="69" y="185"/>
                    </a:cubicBezTo>
                    <a:cubicBezTo>
                      <a:pt x="93" y="217"/>
                      <a:pt x="93" y="217"/>
                      <a:pt x="93" y="217"/>
                    </a:cubicBezTo>
                    <a:cubicBezTo>
                      <a:pt x="96" y="220"/>
                      <a:pt x="96" y="225"/>
                      <a:pt x="94" y="228"/>
                    </a:cubicBezTo>
                    <a:cubicBezTo>
                      <a:pt x="85" y="247"/>
                      <a:pt x="85" y="247"/>
                      <a:pt x="85" y="247"/>
                    </a:cubicBezTo>
                    <a:cubicBezTo>
                      <a:pt x="83" y="250"/>
                      <a:pt x="78" y="253"/>
                      <a:pt x="75" y="252"/>
                    </a:cubicBezTo>
                    <a:cubicBezTo>
                      <a:pt x="35" y="251"/>
                      <a:pt x="35" y="251"/>
                      <a:pt x="35" y="251"/>
                    </a:cubicBezTo>
                    <a:cubicBezTo>
                      <a:pt x="31" y="250"/>
                      <a:pt x="28" y="253"/>
                      <a:pt x="26" y="257"/>
                    </a:cubicBezTo>
                    <a:cubicBezTo>
                      <a:pt x="18" y="282"/>
                      <a:pt x="18" y="282"/>
                      <a:pt x="18" y="282"/>
                    </a:cubicBezTo>
                    <a:cubicBezTo>
                      <a:pt x="17" y="285"/>
                      <a:pt x="18" y="290"/>
                      <a:pt x="21" y="292"/>
                    </a:cubicBezTo>
                    <a:cubicBezTo>
                      <a:pt x="54" y="314"/>
                      <a:pt x="54" y="314"/>
                      <a:pt x="54" y="314"/>
                    </a:cubicBezTo>
                    <a:cubicBezTo>
                      <a:pt x="57" y="317"/>
                      <a:pt x="59" y="321"/>
                      <a:pt x="58" y="325"/>
                    </a:cubicBezTo>
                    <a:cubicBezTo>
                      <a:pt x="54" y="346"/>
                      <a:pt x="54" y="346"/>
                      <a:pt x="54" y="346"/>
                    </a:cubicBezTo>
                    <a:cubicBezTo>
                      <a:pt x="53" y="349"/>
                      <a:pt x="50" y="353"/>
                      <a:pt x="46" y="354"/>
                    </a:cubicBezTo>
                    <a:cubicBezTo>
                      <a:pt x="8" y="364"/>
                      <a:pt x="8" y="364"/>
                      <a:pt x="8" y="364"/>
                    </a:cubicBezTo>
                    <a:cubicBezTo>
                      <a:pt x="4" y="365"/>
                      <a:pt x="1" y="369"/>
                      <a:pt x="1" y="372"/>
                    </a:cubicBezTo>
                    <a:cubicBezTo>
                      <a:pt x="1" y="399"/>
                      <a:pt x="1" y="399"/>
                      <a:pt x="1" y="399"/>
                    </a:cubicBezTo>
                    <a:cubicBezTo>
                      <a:pt x="0" y="402"/>
                      <a:pt x="3" y="406"/>
                      <a:pt x="7" y="407"/>
                    </a:cubicBezTo>
                    <a:cubicBezTo>
                      <a:pt x="45" y="420"/>
                      <a:pt x="45" y="420"/>
                      <a:pt x="45" y="420"/>
                    </a:cubicBezTo>
                    <a:cubicBezTo>
                      <a:pt x="48" y="421"/>
                      <a:pt x="51" y="425"/>
                      <a:pt x="52" y="428"/>
                    </a:cubicBezTo>
                    <a:cubicBezTo>
                      <a:pt x="54" y="449"/>
                      <a:pt x="54" y="449"/>
                      <a:pt x="54" y="449"/>
                    </a:cubicBezTo>
                    <a:cubicBezTo>
                      <a:pt x="55" y="453"/>
                      <a:pt x="52" y="458"/>
                      <a:pt x="49" y="460"/>
                    </a:cubicBezTo>
                    <a:cubicBezTo>
                      <a:pt x="15" y="480"/>
                      <a:pt x="15" y="480"/>
                      <a:pt x="15" y="480"/>
                    </a:cubicBezTo>
                    <a:cubicBezTo>
                      <a:pt x="12" y="482"/>
                      <a:pt x="11" y="487"/>
                      <a:pt x="12" y="490"/>
                    </a:cubicBezTo>
                    <a:cubicBezTo>
                      <a:pt x="19" y="516"/>
                      <a:pt x="19" y="516"/>
                      <a:pt x="19" y="516"/>
                    </a:cubicBezTo>
                    <a:cubicBezTo>
                      <a:pt x="20" y="519"/>
                      <a:pt x="23" y="522"/>
                      <a:pt x="27" y="522"/>
                    </a:cubicBezTo>
                    <a:cubicBezTo>
                      <a:pt x="67" y="523"/>
                      <a:pt x="67" y="523"/>
                      <a:pt x="67" y="523"/>
                    </a:cubicBezTo>
                    <a:cubicBezTo>
                      <a:pt x="70" y="523"/>
                      <a:pt x="75" y="526"/>
                      <a:pt x="76" y="529"/>
                    </a:cubicBezTo>
                    <a:cubicBezTo>
                      <a:pt x="85" y="548"/>
                      <a:pt x="85" y="548"/>
                      <a:pt x="85" y="548"/>
                    </a:cubicBezTo>
                    <a:cubicBezTo>
                      <a:pt x="86" y="552"/>
                      <a:pt x="86" y="557"/>
                      <a:pt x="83" y="559"/>
                    </a:cubicBezTo>
                    <a:cubicBezTo>
                      <a:pt x="57" y="589"/>
                      <a:pt x="57" y="589"/>
                      <a:pt x="57" y="589"/>
                    </a:cubicBezTo>
                    <a:cubicBezTo>
                      <a:pt x="55" y="592"/>
                      <a:pt x="54" y="597"/>
                      <a:pt x="56" y="600"/>
                    </a:cubicBezTo>
                    <a:cubicBezTo>
                      <a:pt x="70" y="622"/>
                      <a:pt x="70" y="622"/>
                      <a:pt x="70" y="622"/>
                    </a:cubicBezTo>
                    <a:cubicBezTo>
                      <a:pt x="72" y="625"/>
                      <a:pt x="77" y="627"/>
                      <a:pt x="80" y="626"/>
                    </a:cubicBezTo>
                    <a:cubicBezTo>
                      <a:pt x="118" y="615"/>
                      <a:pt x="118" y="615"/>
                      <a:pt x="118" y="615"/>
                    </a:cubicBezTo>
                    <a:cubicBezTo>
                      <a:pt x="122" y="614"/>
                      <a:pt x="127" y="615"/>
                      <a:pt x="129" y="618"/>
                    </a:cubicBezTo>
                    <a:cubicBezTo>
                      <a:pt x="143" y="634"/>
                      <a:pt x="143" y="634"/>
                      <a:pt x="143" y="634"/>
                    </a:cubicBezTo>
                    <a:cubicBezTo>
                      <a:pt x="146" y="637"/>
                      <a:pt x="146" y="642"/>
                      <a:pt x="145" y="645"/>
                    </a:cubicBezTo>
                    <a:cubicBezTo>
                      <a:pt x="129" y="681"/>
                      <a:pt x="129" y="681"/>
                      <a:pt x="129" y="681"/>
                    </a:cubicBezTo>
                    <a:cubicBezTo>
                      <a:pt x="127" y="685"/>
                      <a:pt x="128" y="689"/>
                      <a:pt x="131" y="692"/>
                    </a:cubicBezTo>
                    <a:cubicBezTo>
                      <a:pt x="151" y="709"/>
                      <a:pt x="151" y="709"/>
                      <a:pt x="151" y="709"/>
                    </a:cubicBezTo>
                    <a:cubicBezTo>
                      <a:pt x="154" y="711"/>
                      <a:pt x="159" y="711"/>
                      <a:pt x="162" y="709"/>
                    </a:cubicBezTo>
                    <a:cubicBezTo>
                      <a:pt x="195" y="687"/>
                      <a:pt x="195" y="687"/>
                      <a:pt x="195" y="687"/>
                    </a:cubicBezTo>
                    <a:cubicBezTo>
                      <a:pt x="198" y="685"/>
                      <a:pt x="203" y="685"/>
                      <a:pt x="206" y="687"/>
                    </a:cubicBezTo>
                    <a:cubicBezTo>
                      <a:pt x="224" y="699"/>
                      <a:pt x="224" y="699"/>
                      <a:pt x="224" y="699"/>
                    </a:cubicBezTo>
                    <a:cubicBezTo>
                      <a:pt x="227" y="700"/>
                      <a:pt x="230" y="705"/>
                      <a:pt x="229" y="709"/>
                    </a:cubicBezTo>
                    <a:cubicBezTo>
                      <a:pt x="224" y="748"/>
                      <a:pt x="224" y="748"/>
                      <a:pt x="224" y="748"/>
                    </a:cubicBezTo>
                    <a:cubicBezTo>
                      <a:pt x="224" y="752"/>
                      <a:pt x="226" y="756"/>
                      <a:pt x="230" y="757"/>
                    </a:cubicBezTo>
                    <a:cubicBezTo>
                      <a:pt x="254" y="768"/>
                      <a:pt x="254" y="768"/>
                      <a:pt x="254" y="768"/>
                    </a:cubicBezTo>
                    <a:cubicBezTo>
                      <a:pt x="257" y="769"/>
                      <a:pt x="262" y="768"/>
                      <a:pt x="264" y="765"/>
                    </a:cubicBezTo>
                    <a:cubicBezTo>
                      <a:pt x="289" y="734"/>
                      <a:pt x="289" y="734"/>
                      <a:pt x="289" y="734"/>
                    </a:cubicBezTo>
                    <a:cubicBezTo>
                      <a:pt x="292" y="732"/>
                      <a:pt x="296" y="730"/>
                      <a:pt x="300" y="731"/>
                    </a:cubicBezTo>
                    <a:cubicBezTo>
                      <a:pt x="321" y="736"/>
                      <a:pt x="321" y="736"/>
                      <a:pt x="321" y="736"/>
                    </a:cubicBezTo>
                    <a:cubicBezTo>
                      <a:pt x="324" y="737"/>
                      <a:pt x="328" y="741"/>
                      <a:pt x="328" y="744"/>
                    </a:cubicBezTo>
                    <a:cubicBezTo>
                      <a:pt x="335" y="784"/>
                      <a:pt x="335" y="784"/>
                      <a:pt x="335" y="784"/>
                    </a:cubicBezTo>
                    <a:cubicBezTo>
                      <a:pt x="336" y="787"/>
                      <a:pt x="340" y="790"/>
                      <a:pt x="343" y="791"/>
                    </a:cubicBezTo>
                    <a:cubicBezTo>
                      <a:pt x="369" y="794"/>
                      <a:pt x="369" y="794"/>
                      <a:pt x="369" y="794"/>
                    </a:cubicBezTo>
                    <a:cubicBezTo>
                      <a:pt x="373" y="794"/>
                      <a:pt x="377" y="792"/>
                      <a:pt x="378" y="788"/>
                    </a:cubicBezTo>
                    <a:cubicBezTo>
                      <a:pt x="394" y="751"/>
                      <a:pt x="394" y="751"/>
                      <a:pt x="394" y="751"/>
                    </a:cubicBezTo>
                    <a:cubicBezTo>
                      <a:pt x="395" y="748"/>
                      <a:pt x="399" y="745"/>
                      <a:pt x="403" y="745"/>
                    </a:cubicBezTo>
                    <a:cubicBezTo>
                      <a:pt x="424" y="744"/>
                      <a:pt x="424" y="744"/>
                      <a:pt x="424" y="744"/>
                    </a:cubicBezTo>
                    <a:cubicBezTo>
                      <a:pt x="428" y="744"/>
                      <a:pt x="432" y="746"/>
                      <a:pt x="434" y="750"/>
                    </a:cubicBezTo>
                    <a:cubicBezTo>
                      <a:pt x="452" y="785"/>
                      <a:pt x="452" y="785"/>
                      <a:pt x="452" y="785"/>
                    </a:cubicBezTo>
                    <a:cubicBezTo>
                      <a:pt x="454" y="788"/>
                      <a:pt x="458" y="790"/>
                      <a:pt x="462" y="789"/>
                    </a:cubicBezTo>
                    <a:cubicBezTo>
                      <a:pt x="487" y="784"/>
                      <a:pt x="487" y="784"/>
                      <a:pt x="487" y="784"/>
                    </a:cubicBezTo>
                    <a:cubicBezTo>
                      <a:pt x="491" y="784"/>
                      <a:pt x="494" y="780"/>
                      <a:pt x="495" y="776"/>
                    </a:cubicBezTo>
                    <a:cubicBezTo>
                      <a:pt x="498" y="737"/>
                      <a:pt x="498" y="737"/>
                      <a:pt x="498" y="737"/>
                    </a:cubicBezTo>
                    <a:cubicBezTo>
                      <a:pt x="498" y="733"/>
                      <a:pt x="501" y="729"/>
                      <a:pt x="505" y="728"/>
                    </a:cubicBezTo>
                    <a:cubicBezTo>
                      <a:pt x="525" y="721"/>
                      <a:pt x="525" y="721"/>
                      <a:pt x="525" y="721"/>
                    </a:cubicBezTo>
                    <a:cubicBezTo>
                      <a:pt x="528" y="720"/>
                      <a:pt x="533" y="721"/>
                      <a:pt x="536" y="723"/>
                    </a:cubicBezTo>
                    <a:cubicBezTo>
                      <a:pt x="564" y="752"/>
                      <a:pt x="564" y="752"/>
                      <a:pt x="564" y="752"/>
                    </a:cubicBezTo>
                    <a:cubicBezTo>
                      <a:pt x="566" y="754"/>
                      <a:pt x="571" y="755"/>
                      <a:pt x="574" y="753"/>
                    </a:cubicBezTo>
                    <a:cubicBezTo>
                      <a:pt x="597" y="741"/>
                      <a:pt x="597" y="741"/>
                      <a:pt x="597" y="741"/>
                    </a:cubicBezTo>
                    <a:cubicBezTo>
                      <a:pt x="601" y="739"/>
                      <a:pt x="603" y="735"/>
                      <a:pt x="602" y="731"/>
                    </a:cubicBezTo>
                    <a:cubicBezTo>
                      <a:pt x="594" y="692"/>
                      <a:pt x="594" y="692"/>
                      <a:pt x="594" y="692"/>
                    </a:cubicBezTo>
                    <a:cubicBezTo>
                      <a:pt x="593" y="689"/>
                      <a:pt x="595" y="684"/>
                      <a:pt x="598" y="682"/>
                    </a:cubicBezTo>
                    <a:cubicBezTo>
                      <a:pt x="615" y="669"/>
                      <a:pt x="615" y="669"/>
                      <a:pt x="615" y="669"/>
                    </a:cubicBezTo>
                    <a:cubicBezTo>
                      <a:pt x="618" y="667"/>
                      <a:pt x="623" y="666"/>
                      <a:pt x="626" y="668"/>
                    </a:cubicBezTo>
                    <a:cubicBezTo>
                      <a:pt x="661" y="687"/>
                      <a:pt x="661" y="687"/>
                      <a:pt x="661" y="687"/>
                    </a:cubicBezTo>
                    <a:cubicBezTo>
                      <a:pt x="664" y="689"/>
                      <a:pt x="669" y="688"/>
                      <a:pt x="671" y="685"/>
                    </a:cubicBezTo>
                    <a:cubicBezTo>
                      <a:pt x="690" y="667"/>
                      <a:pt x="690" y="667"/>
                      <a:pt x="690" y="667"/>
                    </a:cubicBezTo>
                    <a:cubicBezTo>
                      <a:pt x="692" y="664"/>
                      <a:pt x="693" y="659"/>
                      <a:pt x="691" y="656"/>
                    </a:cubicBezTo>
                    <a:cubicBezTo>
                      <a:pt x="672" y="621"/>
                      <a:pt x="672" y="621"/>
                      <a:pt x="672" y="621"/>
                    </a:cubicBezTo>
                    <a:cubicBezTo>
                      <a:pt x="670" y="618"/>
                      <a:pt x="670" y="613"/>
                      <a:pt x="673" y="610"/>
                    </a:cubicBezTo>
                    <a:cubicBezTo>
                      <a:pt x="685" y="593"/>
                      <a:pt x="685" y="593"/>
                      <a:pt x="685" y="593"/>
                    </a:cubicBezTo>
                    <a:cubicBezTo>
                      <a:pt x="687" y="590"/>
                      <a:pt x="692" y="588"/>
                      <a:pt x="695" y="589"/>
                    </a:cubicBezTo>
                    <a:cubicBezTo>
                      <a:pt x="735" y="597"/>
                      <a:pt x="735" y="597"/>
                      <a:pt x="735" y="597"/>
                    </a:cubicBezTo>
                    <a:cubicBezTo>
                      <a:pt x="738" y="597"/>
                      <a:pt x="742" y="595"/>
                      <a:pt x="744" y="592"/>
                    </a:cubicBezTo>
                    <a:cubicBezTo>
                      <a:pt x="756" y="569"/>
                      <a:pt x="756" y="569"/>
                      <a:pt x="756" y="569"/>
                    </a:cubicBezTo>
                    <a:cubicBezTo>
                      <a:pt x="758" y="565"/>
                      <a:pt x="757" y="561"/>
                      <a:pt x="754" y="558"/>
                    </a:cubicBezTo>
                    <a:cubicBezTo>
                      <a:pt x="726" y="531"/>
                      <a:pt x="726" y="531"/>
                      <a:pt x="726" y="531"/>
                    </a:cubicBezTo>
                    <a:cubicBezTo>
                      <a:pt x="723" y="528"/>
                      <a:pt x="722" y="523"/>
                      <a:pt x="723" y="520"/>
                    </a:cubicBezTo>
                    <a:cubicBezTo>
                      <a:pt x="730" y="500"/>
                      <a:pt x="730" y="500"/>
                      <a:pt x="730" y="500"/>
                    </a:cubicBezTo>
                    <a:cubicBezTo>
                      <a:pt x="731" y="496"/>
                      <a:pt x="735" y="493"/>
                      <a:pt x="739" y="493"/>
                    </a:cubicBezTo>
                    <a:cubicBezTo>
                      <a:pt x="778" y="488"/>
                      <a:pt x="778" y="488"/>
                      <a:pt x="778" y="488"/>
                    </a:cubicBezTo>
                    <a:cubicBezTo>
                      <a:pt x="782" y="488"/>
                      <a:pt x="785" y="485"/>
                      <a:pt x="786" y="481"/>
                    </a:cubicBezTo>
                    <a:cubicBezTo>
                      <a:pt x="791" y="455"/>
                      <a:pt x="791" y="455"/>
                      <a:pt x="791" y="455"/>
                    </a:cubicBezTo>
                    <a:cubicBezTo>
                      <a:pt x="791" y="452"/>
                      <a:pt x="789" y="447"/>
                      <a:pt x="786" y="446"/>
                    </a:cubicBezTo>
                    <a:cubicBezTo>
                      <a:pt x="750" y="428"/>
                      <a:pt x="750" y="428"/>
                      <a:pt x="750" y="428"/>
                    </a:cubicBezTo>
                    <a:cubicBezTo>
                      <a:pt x="747" y="426"/>
                      <a:pt x="745" y="422"/>
                      <a:pt x="745" y="419"/>
                    </a:cubicBezTo>
                    <a:cubicBezTo>
                      <a:pt x="745" y="397"/>
                      <a:pt x="745" y="397"/>
                      <a:pt x="745" y="397"/>
                    </a:cubicBezTo>
                    <a:cubicBezTo>
                      <a:pt x="745" y="393"/>
                      <a:pt x="748" y="389"/>
                      <a:pt x="752" y="388"/>
                    </a:cubicBezTo>
                    <a:cubicBezTo>
                      <a:pt x="788" y="372"/>
                      <a:pt x="788" y="372"/>
                      <a:pt x="788" y="372"/>
                    </a:cubicBezTo>
                    <a:cubicBezTo>
                      <a:pt x="792" y="371"/>
                      <a:pt x="794" y="367"/>
                      <a:pt x="794" y="363"/>
                    </a:cubicBezTo>
                    <a:lnTo>
                      <a:pt x="790" y="337"/>
                    </a:lnTo>
                    <a:close/>
                  </a:path>
                </a:pathLst>
              </a:custGeom>
              <a:gradFill>
                <a:gsLst>
                  <a:gs pos="100000">
                    <a:srgbClr val="D7D7D7"/>
                  </a:gs>
                  <a:gs pos="0">
                    <a:srgbClr val="F9F8FA"/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10243307" y="-165867"/>
                <a:ext cx="963827" cy="963827"/>
              </a:xfrm>
              <a:prstGeom prst="ellipse">
                <a:avLst/>
              </a:prstGeom>
              <a:solidFill>
                <a:srgbClr val="0093EE"/>
              </a:solidFill>
              <a:ln w="136525">
                <a:gradFill>
                  <a:gsLst>
                    <a:gs pos="0">
                      <a:srgbClr val="C9C7C8"/>
                    </a:gs>
                    <a:gs pos="100000">
                      <a:srgbClr val="F9F9F8"/>
                    </a:gs>
                  </a:gsLst>
                  <a:lin ang="5400000" scaled="1"/>
                </a:gradFill>
              </a:ln>
              <a:effectLst>
                <a:innerShdw blurRad="215900" dist="88900" dir="16200000">
                  <a:prstClr val="black">
                    <a:alpha val="45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0" name="组合 29"/>
            <p:cNvGrpSpPr/>
            <p:nvPr userDrawn="1"/>
          </p:nvGrpSpPr>
          <p:grpSpPr>
            <a:xfrm>
              <a:off x="3491876" y="5275164"/>
              <a:ext cx="688606" cy="612796"/>
              <a:chOff x="688976" y="7240588"/>
              <a:chExt cx="519113" cy="461963"/>
            </a:xfrm>
          </p:grpSpPr>
          <p:sp>
            <p:nvSpPr>
              <p:cNvPr id="31" name="Freeform 64"/>
              <p:cNvSpPr/>
              <p:nvPr/>
            </p:nvSpPr>
            <p:spPr bwMode="auto">
              <a:xfrm>
                <a:off x="708026" y="7245351"/>
                <a:ext cx="500063" cy="457200"/>
              </a:xfrm>
              <a:custGeom>
                <a:gdLst>
                  <a:gd name="T0" fmla="*/ 140 w 315"/>
                  <a:gd name="T1" fmla="*/ 288 h 288"/>
                  <a:gd name="T2" fmla="*/ 0 w 315"/>
                  <a:gd name="T3" fmla="*/ 176 h 288"/>
                  <a:gd name="T4" fmla="*/ 2 w 315"/>
                  <a:gd name="T5" fmla="*/ 14 h 288"/>
                  <a:gd name="T6" fmla="*/ 57 w 315"/>
                  <a:gd name="T7" fmla="*/ 9 h 288"/>
                  <a:gd name="T8" fmla="*/ 97 w 315"/>
                  <a:gd name="T9" fmla="*/ 57 h 288"/>
                  <a:gd name="T10" fmla="*/ 113 w 315"/>
                  <a:gd name="T11" fmla="*/ 9 h 288"/>
                  <a:gd name="T12" fmla="*/ 140 w 315"/>
                  <a:gd name="T13" fmla="*/ 0 h 288"/>
                  <a:gd name="T14" fmla="*/ 315 w 315"/>
                  <a:gd name="T15" fmla="*/ 150 h 288"/>
                  <a:gd name="T16" fmla="*/ 140 w 315"/>
                  <a:gd name="T17" fmla="*/ 288 h 28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5" h="288">
                    <a:moveTo>
                      <a:pt x="140" y="288"/>
                    </a:moveTo>
                    <a:lnTo>
                      <a:pt x="0" y="176"/>
                    </a:lnTo>
                    <a:lnTo>
                      <a:pt x="2" y="14"/>
                    </a:lnTo>
                    <a:lnTo>
                      <a:pt x="57" y="9"/>
                    </a:lnTo>
                    <a:lnTo>
                      <a:pt x="97" y="57"/>
                    </a:lnTo>
                    <a:lnTo>
                      <a:pt x="113" y="9"/>
                    </a:lnTo>
                    <a:lnTo>
                      <a:pt x="140" y="0"/>
                    </a:lnTo>
                    <a:lnTo>
                      <a:pt x="315" y="150"/>
                    </a:lnTo>
                    <a:lnTo>
                      <a:pt x="140" y="288"/>
                    </a:lnTo>
                    <a:close/>
                  </a:path>
                </a:pathLst>
              </a:custGeom>
              <a:gradFill flip="none" rotWithShape="1">
                <a:gsLst>
                  <a:gs pos="73000">
                    <a:srgbClr val="0D0D0D">
                      <a:alpha val="0"/>
                    </a:srgbClr>
                  </a:gs>
                  <a:gs pos="100000">
                    <a:schemeClr val="tx1">
                      <a:lumMod val="95000"/>
                      <a:lumOff val="5000"/>
                      <a:alpha val="0"/>
                    </a:schemeClr>
                  </a:gs>
                  <a:gs pos="0">
                    <a:schemeClr val="tx1">
                      <a:lumMod val="95000"/>
                      <a:lumOff val="5000"/>
                      <a:alpha val="55000"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65"/>
              <p:cNvSpPr>
                <a:spLocks noEditPoints="1"/>
              </p:cNvSpPr>
              <p:nvPr/>
            </p:nvSpPr>
            <p:spPr bwMode="auto">
              <a:xfrm>
                <a:off x="688976" y="7240588"/>
                <a:ext cx="115888" cy="295275"/>
              </a:xfrm>
              <a:custGeom>
                <a:gdLst>
                  <a:gd name="T0" fmla="*/ 17 w 31"/>
                  <a:gd name="T1" fmla="*/ 0 h 78"/>
                  <a:gd name="T2" fmla="*/ 29 w 31"/>
                  <a:gd name="T3" fmla="*/ 5 h 78"/>
                  <a:gd name="T4" fmla="*/ 31 w 31"/>
                  <a:gd name="T5" fmla="*/ 18 h 78"/>
                  <a:gd name="T6" fmla="*/ 31 w 31"/>
                  <a:gd name="T7" fmla="*/ 63 h 78"/>
                  <a:gd name="T8" fmla="*/ 27 w 31"/>
                  <a:gd name="T9" fmla="*/ 74 h 78"/>
                  <a:gd name="T10" fmla="*/ 16 w 31"/>
                  <a:gd name="T11" fmla="*/ 78 h 78"/>
                  <a:gd name="T12" fmla="*/ 3 w 31"/>
                  <a:gd name="T13" fmla="*/ 72 h 78"/>
                  <a:gd name="T14" fmla="*/ 0 w 31"/>
                  <a:gd name="T15" fmla="*/ 57 h 78"/>
                  <a:gd name="T16" fmla="*/ 0 w 31"/>
                  <a:gd name="T17" fmla="*/ 21 h 78"/>
                  <a:gd name="T18" fmla="*/ 3 w 31"/>
                  <a:gd name="T19" fmla="*/ 6 h 78"/>
                  <a:gd name="T20" fmla="*/ 17 w 31"/>
                  <a:gd name="T21" fmla="*/ 0 h 78"/>
                  <a:gd name="T22" fmla="*/ 16 w 31"/>
                  <a:gd name="T23" fmla="*/ 70 h 78"/>
                  <a:gd name="T24" fmla="*/ 23 w 31"/>
                  <a:gd name="T25" fmla="*/ 60 h 78"/>
                  <a:gd name="T26" fmla="*/ 23 w 31"/>
                  <a:gd name="T27" fmla="*/ 17 h 78"/>
                  <a:gd name="T28" fmla="*/ 16 w 31"/>
                  <a:gd name="T29" fmla="*/ 7 h 78"/>
                  <a:gd name="T30" fmla="*/ 9 w 31"/>
                  <a:gd name="T31" fmla="*/ 17 h 78"/>
                  <a:gd name="T32" fmla="*/ 9 w 31"/>
                  <a:gd name="T33" fmla="*/ 20 h 78"/>
                  <a:gd name="T34" fmla="*/ 9 w 31"/>
                  <a:gd name="T35" fmla="*/ 23 h 78"/>
                  <a:gd name="T36" fmla="*/ 9 w 31"/>
                  <a:gd name="T37" fmla="*/ 36 h 78"/>
                  <a:gd name="T38" fmla="*/ 9 w 31"/>
                  <a:gd name="T39" fmla="*/ 48 h 78"/>
                  <a:gd name="T40" fmla="*/ 9 w 31"/>
                  <a:gd name="T41" fmla="*/ 59 h 78"/>
                  <a:gd name="T42" fmla="*/ 16 w 31"/>
                  <a:gd name="T43" fmla="*/ 70 h 78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" h="78">
                    <a:moveTo>
                      <a:pt x="17" y="0"/>
                    </a:moveTo>
                    <a:cubicBezTo>
                      <a:pt x="22" y="0"/>
                      <a:pt x="26" y="2"/>
                      <a:pt x="29" y="5"/>
                    </a:cubicBezTo>
                    <a:cubicBezTo>
                      <a:pt x="31" y="8"/>
                      <a:pt x="31" y="12"/>
                      <a:pt x="31" y="18"/>
                    </a:cubicBezTo>
                    <a:cubicBezTo>
                      <a:pt x="31" y="63"/>
                      <a:pt x="31" y="63"/>
                      <a:pt x="31" y="63"/>
                    </a:cubicBezTo>
                    <a:cubicBezTo>
                      <a:pt x="31" y="67"/>
                      <a:pt x="30" y="71"/>
                      <a:pt x="27" y="74"/>
                    </a:cubicBezTo>
                    <a:cubicBezTo>
                      <a:pt x="25" y="76"/>
                      <a:pt x="21" y="78"/>
                      <a:pt x="16" y="78"/>
                    </a:cubicBezTo>
                    <a:cubicBezTo>
                      <a:pt x="10" y="78"/>
                      <a:pt x="5" y="76"/>
                      <a:pt x="3" y="72"/>
                    </a:cubicBezTo>
                    <a:cubicBezTo>
                      <a:pt x="1" y="69"/>
                      <a:pt x="0" y="64"/>
                      <a:pt x="0" y="5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14"/>
                      <a:pt x="1" y="9"/>
                      <a:pt x="3" y="6"/>
                    </a:cubicBezTo>
                    <a:cubicBezTo>
                      <a:pt x="5" y="2"/>
                      <a:pt x="10" y="0"/>
                      <a:pt x="17" y="0"/>
                    </a:cubicBezTo>
                    <a:close/>
                    <a:moveTo>
                      <a:pt x="16" y="70"/>
                    </a:moveTo>
                    <a:cubicBezTo>
                      <a:pt x="20" y="70"/>
                      <a:pt x="23" y="67"/>
                      <a:pt x="23" y="60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23" y="11"/>
                      <a:pt x="20" y="7"/>
                      <a:pt x="16" y="7"/>
                    </a:cubicBezTo>
                    <a:cubicBezTo>
                      <a:pt x="12" y="7"/>
                      <a:pt x="9" y="11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3"/>
                      <a:pt x="9" y="23"/>
                      <a:pt x="9" y="23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9" y="59"/>
                      <a:pt x="9" y="59"/>
                      <a:pt x="9" y="59"/>
                    </a:cubicBezTo>
                    <a:cubicBezTo>
                      <a:pt x="9" y="67"/>
                      <a:pt x="12" y="70"/>
                      <a:pt x="16" y="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66"/>
              <p:cNvSpPr>
                <a:spLocks noEditPoints="1"/>
              </p:cNvSpPr>
              <p:nvPr/>
            </p:nvSpPr>
            <p:spPr bwMode="auto">
              <a:xfrm>
                <a:off x="817563" y="7245351"/>
                <a:ext cx="134938" cy="287338"/>
              </a:xfrm>
              <a:custGeom>
                <a:gdLst>
                  <a:gd name="T0" fmla="*/ 17 w 36"/>
                  <a:gd name="T1" fmla="*/ 0 h 76"/>
                  <a:gd name="T2" fmla="*/ 30 w 36"/>
                  <a:gd name="T3" fmla="*/ 0 h 76"/>
                  <a:gd name="T4" fmla="*/ 30 w 36"/>
                  <a:gd name="T5" fmla="*/ 51 h 76"/>
                  <a:gd name="T6" fmla="*/ 36 w 36"/>
                  <a:gd name="T7" fmla="*/ 51 h 76"/>
                  <a:gd name="T8" fmla="*/ 36 w 36"/>
                  <a:gd name="T9" fmla="*/ 58 h 76"/>
                  <a:gd name="T10" fmla="*/ 30 w 36"/>
                  <a:gd name="T11" fmla="*/ 58 h 76"/>
                  <a:gd name="T12" fmla="*/ 30 w 36"/>
                  <a:gd name="T13" fmla="*/ 76 h 76"/>
                  <a:gd name="T14" fmla="*/ 21 w 36"/>
                  <a:gd name="T15" fmla="*/ 76 h 76"/>
                  <a:gd name="T16" fmla="*/ 21 w 36"/>
                  <a:gd name="T17" fmla="*/ 58 h 76"/>
                  <a:gd name="T18" fmla="*/ 0 w 36"/>
                  <a:gd name="T19" fmla="*/ 58 h 76"/>
                  <a:gd name="T20" fmla="*/ 0 w 36"/>
                  <a:gd name="T21" fmla="*/ 51 h 76"/>
                  <a:gd name="T22" fmla="*/ 17 w 36"/>
                  <a:gd name="T23" fmla="*/ 0 h 76"/>
                  <a:gd name="T24" fmla="*/ 21 w 36"/>
                  <a:gd name="T25" fmla="*/ 51 h 76"/>
                  <a:gd name="T26" fmla="*/ 21 w 36"/>
                  <a:gd name="T27" fmla="*/ 11 h 76"/>
                  <a:gd name="T28" fmla="*/ 15 w 36"/>
                  <a:gd name="T29" fmla="*/ 31 h 76"/>
                  <a:gd name="T30" fmla="*/ 9 w 36"/>
                  <a:gd name="T31" fmla="*/ 51 h 76"/>
                  <a:gd name="T32" fmla="*/ 21 w 36"/>
                  <a:gd name="T33" fmla="*/ 51 h 76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6" h="76">
                    <a:moveTo>
                      <a:pt x="17" y="0"/>
                    </a:moveTo>
                    <a:cubicBezTo>
                      <a:pt x="30" y="0"/>
                      <a:pt x="30" y="0"/>
                      <a:pt x="30" y="0"/>
                    </a:cubicBezTo>
                    <a:cubicBezTo>
                      <a:pt x="30" y="51"/>
                      <a:pt x="30" y="51"/>
                      <a:pt x="30" y="51"/>
                    </a:cubicBezTo>
                    <a:cubicBezTo>
                      <a:pt x="36" y="51"/>
                      <a:pt x="36" y="51"/>
                      <a:pt x="36" y="51"/>
                    </a:cubicBezTo>
                    <a:cubicBezTo>
                      <a:pt x="36" y="58"/>
                      <a:pt x="36" y="58"/>
                      <a:pt x="36" y="58"/>
                    </a:cubicBezTo>
                    <a:cubicBezTo>
                      <a:pt x="30" y="58"/>
                      <a:pt x="30" y="58"/>
                      <a:pt x="30" y="58"/>
                    </a:cubicBezTo>
                    <a:cubicBezTo>
                      <a:pt x="30" y="76"/>
                      <a:pt x="30" y="76"/>
                      <a:pt x="30" y="76"/>
                    </a:cubicBezTo>
                    <a:cubicBezTo>
                      <a:pt x="21" y="76"/>
                      <a:pt x="21" y="76"/>
                      <a:pt x="21" y="76"/>
                    </a:cubicBezTo>
                    <a:cubicBezTo>
                      <a:pt x="21" y="58"/>
                      <a:pt x="21" y="58"/>
                      <a:pt x="21" y="58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51"/>
                      <a:pt x="0" y="51"/>
                      <a:pt x="0" y="51"/>
                    </a:cubicBezTo>
                    <a:lnTo>
                      <a:pt x="17" y="0"/>
                    </a:lnTo>
                    <a:close/>
                    <a:moveTo>
                      <a:pt x="21" y="51"/>
                    </a:moveTo>
                    <a:cubicBezTo>
                      <a:pt x="21" y="11"/>
                      <a:pt x="21" y="11"/>
                      <a:pt x="21" y="11"/>
                    </a:cubicBezTo>
                    <a:cubicBezTo>
                      <a:pt x="20" y="15"/>
                      <a:pt x="17" y="22"/>
                      <a:pt x="15" y="31"/>
                    </a:cubicBezTo>
                    <a:cubicBezTo>
                      <a:pt x="12" y="40"/>
                      <a:pt x="10" y="47"/>
                      <a:pt x="9" y="51"/>
                    </a:cubicBezTo>
                    <a:lnTo>
                      <a:pt x="21" y="51"/>
                    </a:lnTo>
                    <a:close/>
                  </a:path>
                </a:pathLst>
              </a:custGeom>
              <a:solidFill>
                <a:srgbClr val="FFFFFF"/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val="2004454460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9627253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10" Target="../slideLayouts/slideLayout20.xml" Type="http://schemas.openxmlformats.org/officeDocument/2006/relationships/slideLayout"/><Relationship Id="rId11" Target="../slideLayouts/slideLayout21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2.xml" Type="http://schemas.openxmlformats.org/officeDocument/2006/relationships/slideLayout"/><Relationship Id="rId3" Target="../slideLayouts/slideLayout13.xml" Type="http://schemas.openxmlformats.org/officeDocument/2006/relationships/slideLayout"/><Relationship Id="rId4" Target="../slideLayouts/slideLayout14.xml" Type="http://schemas.openxmlformats.org/officeDocument/2006/relationships/slideLayout"/><Relationship Id="rId5" Target="../slideLayouts/slideLayout15.xml" Type="http://schemas.openxmlformats.org/officeDocument/2006/relationships/slideLayout"/><Relationship Id="rId6" Target="../slideLayouts/slideLayout16.xml" Type="http://schemas.openxmlformats.org/officeDocument/2006/relationships/slideLayout"/><Relationship Id="rId7" Target="../slideLayouts/slideLayout17.xml" Type="http://schemas.openxmlformats.org/officeDocument/2006/relationships/slideLayout"/><Relationship Id="rId8" Target="../slideLayouts/slideLayout18.xml" Type="http://schemas.openxmlformats.org/officeDocument/2006/relationships/slideLayout"/><Relationship Id="rId9" Target="../slideLayouts/slideLayout1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2F2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6" name="组合 25"/>
          <p:cNvGrpSpPr/>
          <p:nvPr userDrawn="1"/>
        </p:nvGrpSpPr>
        <p:grpSpPr>
          <a:xfrm>
            <a:off x="8049180" y="6023896"/>
            <a:ext cx="824996" cy="619736"/>
            <a:chOff x="316683" y="974145"/>
            <a:chExt cx="5099746" cy="3830927"/>
          </a:xfrm>
        </p:grpSpPr>
        <p:sp>
          <p:nvSpPr>
            <p:cNvPr id="27" name="Freeform 24"/>
            <p:cNvSpPr/>
            <p:nvPr userDrawn="1"/>
          </p:nvSpPr>
          <p:spPr bwMode="auto">
            <a:xfrm>
              <a:off x="3380252" y="1986647"/>
              <a:ext cx="1034839" cy="889663"/>
            </a:xfrm>
            <a:custGeom>
              <a:gdLst>
                <a:gd name="T0" fmla="*/ 183 w 204"/>
                <a:gd name="T1" fmla="*/ 0 h 175"/>
                <a:gd name="T2" fmla="*/ 191 w 204"/>
                <a:gd name="T3" fmla="*/ 22 h 175"/>
                <a:gd name="T4" fmla="*/ 203 w 204"/>
                <a:gd name="T5" fmla="*/ 114 h 175"/>
                <a:gd name="T6" fmla="*/ 198 w 204"/>
                <a:gd name="T7" fmla="*/ 165 h 175"/>
                <a:gd name="T8" fmla="*/ 196 w 204"/>
                <a:gd name="T9" fmla="*/ 175 h 175"/>
                <a:gd name="T10" fmla="*/ 186 w 204"/>
                <a:gd name="T11" fmla="*/ 169 h 175"/>
                <a:gd name="T12" fmla="*/ 27 w 204"/>
                <a:gd name="T13" fmla="*/ 117 h 175"/>
                <a:gd name="T14" fmla="*/ 0 w 204"/>
                <a:gd name="T15" fmla="*/ 113 h 175"/>
                <a:gd name="T16" fmla="*/ 14 w 204"/>
                <a:gd name="T17" fmla="*/ 96 h 175"/>
                <a:gd name="T18" fmla="*/ 158 w 204"/>
                <a:gd name="T19" fmla="*/ 6 h 175"/>
                <a:gd name="T20" fmla="*/ 183 w 204"/>
                <a:gd name="T21" fmla="*/ 0 h 1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75">
                  <a:moveTo>
                    <a:pt x="183" y="0"/>
                  </a:moveTo>
                  <a:cubicBezTo>
                    <a:pt x="191" y="22"/>
                    <a:pt x="191" y="22"/>
                    <a:pt x="191" y="22"/>
                  </a:cubicBezTo>
                  <a:cubicBezTo>
                    <a:pt x="199" y="51"/>
                    <a:pt x="204" y="82"/>
                    <a:pt x="203" y="114"/>
                  </a:cubicBezTo>
                  <a:cubicBezTo>
                    <a:pt x="203" y="132"/>
                    <a:pt x="201" y="149"/>
                    <a:pt x="198" y="165"/>
                  </a:cubicBezTo>
                  <a:cubicBezTo>
                    <a:pt x="196" y="175"/>
                    <a:pt x="196" y="175"/>
                    <a:pt x="196" y="175"/>
                  </a:cubicBezTo>
                  <a:cubicBezTo>
                    <a:pt x="186" y="169"/>
                    <a:pt x="186" y="169"/>
                    <a:pt x="186" y="169"/>
                  </a:cubicBezTo>
                  <a:cubicBezTo>
                    <a:pt x="137" y="145"/>
                    <a:pt x="84" y="127"/>
                    <a:pt x="27" y="117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14" y="96"/>
                    <a:pt x="14" y="96"/>
                    <a:pt x="14" y="96"/>
                  </a:cubicBezTo>
                  <a:cubicBezTo>
                    <a:pt x="52" y="54"/>
                    <a:pt x="102" y="22"/>
                    <a:pt x="158" y="6"/>
                  </a:cubicBezTo>
                  <a:lnTo>
                    <a:pt x="183" y="0"/>
                  </a:lnTo>
                  <a:close/>
                </a:path>
              </a:pathLst>
            </a:custGeom>
            <a:solidFill>
              <a:srgbClr val="1F999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5"/>
            <p:cNvSpPr/>
            <p:nvPr userDrawn="1"/>
          </p:nvSpPr>
          <p:spPr bwMode="auto">
            <a:xfrm>
              <a:off x="3235075" y="1134209"/>
              <a:ext cx="997615" cy="1016226"/>
            </a:xfrm>
            <a:custGeom>
              <a:gdLst>
                <a:gd name="T0" fmla="*/ 52 w 197"/>
                <a:gd name="T1" fmla="*/ 0 h 200"/>
                <a:gd name="T2" fmla="*/ 76 w 197"/>
                <a:gd name="T3" fmla="*/ 12 h 200"/>
                <a:gd name="T4" fmla="*/ 183 w 197"/>
                <a:gd name="T5" fmla="*/ 113 h 200"/>
                <a:gd name="T6" fmla="*/ 197 w 197"/>
                <a:gd name="T7" fmla="*/ 137 h 200"/>
                <a:gd name="T8" fmla="*/ 194 w 197"/>
                <a:gd name="T9" fmla="*/ 139 h 200"/>
                <a:gd name="T10" fmla="*/ 8 w 197"/>
                <a:gd name="T11" fmla="*/ 200 h 200"/>
                <a:gd name="T12" fmla="*/ 0 w 197"/>
                <a:gd name="T13" fmla="*/ 200 h 200"/>
                <a:gd name="T14" fmla="*/ 0 w 197"/>
                <a:gd name="T15" fmla="*/ 196 h 200"/>
                <a:gd name="T16" fmla="*/ 49 w 197"/>
                <a:gd name="T17" fmla="*/ 4 h 200"/>
                <a:gd name="T18" fmla="*/ 52 w 197"/>
                <a:gd name="T19" fmla="*/ 0 h 20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7" h="200">
                  <a:moveTo>
                    <a:pt x="52" y="0"/>
                  </a:moveTo>
                  <a:cubicBezTo>
                    <a:pt x="76" y="12"/>
                    <a:pt x="76" y="12"/>
                    <a:pt x="76" y="12"/>
                  </a:cubicBezTo>
                  <a:cubicBezTo>
                    <a:pt x="119" y="37"/>
                    <a:pt x="156" y="71"/>
                    <a:pt x="183" y="113"/>
                  </a:cubicBezTo>
                  <a:cubicBezTo>
                    <a:pt x="197" y="137"/>
                    <a:pt x="197" y="137"/>
                    <a:pt x="197" y="137"/>
                  </a:cubicBezTo>
                  <a:cubicBezTo>
                    <a:pt x="194" y="139"/>
                    <a:pt x="194" y="139"/>
                    <a:pt x="194" y="139"/>
                  </a:cubicBezTo>
                  <a:cubicBezTo>
                    <a:pt x="139" y="173"/>
                    <a:pt x="76" y="194"/>
                    <a:pt x="8" y="20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1" y="127"/>
                    <a:pt x="19" y="62"/>
                    <a:pt x="49" y="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7BB84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6"/>
            <p:cNvSpPr/>
            <p:nvPr userDrawn="1"/>
          </p:nvSpPr>
          <p:spPr bwMode="auto">
            <a:xfrm>
              <a:off x="316683" y="2626908"/>
              <a:ext cx="5099746" cy="982725"/>
            </a:xfrm>
            <a:custGeom>
              <a:gdLst>
                <a:gd name="T0" fmla="*/ 511 w 1008"/>
                <a:gd name="T1" fmla="*/ 0 h 193"/>
                <a:gd name="T2" fmla="*/ 944 w 1008"/>
                <a:gd name="T3" fmla="*/ 147 h 193"/>
                <a:gd name="T4" fmla="*/ 989 w 1008"/>
                <a:gd name="T5" fmla="*/ 178 h 193"/>
                <a:gd name="T6" fmla="*/ 990 w 1008"/>
                <a:gd name="T7" fmla="*/ 178 h 193"/>
                <a:gd name="T8" fmla="*/ 995 w 1008"/>
                <a:gd name="T9" fmla="*/ 181 h 193"/>
                <a:gd name="T10" fmla="*/ 1007 w 1008"/>
                <a:gd name="T11" fmla="*/ 192 h 193"/>
                <a:gd name="T12" fmla="*/ 991 w 1008"/>
                <a:gd name="T13" fmla="*/ 189 h 193"/>
                <a:gd name="T14" fmla="*/ 989 w 1008"/>
                <a:gd name="T15" fmla="*/ 188 h 193"/>
                <a:gd name="T16" fmla="*/ 989 w 1008"/>
                <a:gd name="T17" fmla="*/ 188 h 193"/>
                <a:gd name="T18" fmla="*/ 503 w 1008"/>
                <a:gd name="T19" fmla="*/ 101 h 193"/>
                <a:gd name="T20" fmla="*/ 17 w 1008"/>
                <a:gd name="T21" fmla="*/ 188 h 193"/>
                <a:gd name="T22" fmla="*/ 17 w 1008"/>
                <a:gd name="T23" fmla="*/ 188 h 193"/>
                <a:gd name="T24" fmla="*/ 16 w 1008"/>
                <a:gd name="T25" fmla="*/ 188 h 193"/>
                <a:gd name="T26" fmla="*/ 0 w 1008"/>
                <a:gd name="T27" fmla="*/ 191 h 193"/>
                <a:gd name="T28" fmla="*/ 3 w 1008"/>
                <a:gd name="T29" fmla="*/ 188 h 193"/>
                <a:gd name="T30" fmla="*/ 6 w 1008"/>
                <a:gd name="T31" fmla="*/ 185 h 193"/>
                <a:gd name="T32" fmla="*/ 6 w 1008"/>
                <a:gd name="T33" fmla="*/ 185 h 193"/>
                <a:gd name="T34" fmla="*/ 62 w 1008"/>
                <a:gd name="T35" fmla="*/ 147 h 193"/>
                <a:gd name="T36" fmla="*/ 511 w 1008"/>
                <a:gd name="T37" fmla="*/ 0 h 1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07" h="193">
                  <a:moveTo>
                    <a:pt x="511" y="0"/>
                  </a:moveTo>
                  <a:cubicBezTo>
                    <a:pt x="668" y="0"/>
                    <a:pt x="810" y="63"/>
                    <a:pt x="944" y="147"/>
                  </a:cubicBezTo>
                  <a:cubicBezTo>
                    <a:pt x="989" y="178"/>
                    <a:pt x="989" y="178"/>
                    <a:pt x="989" y="178"/>
                  </a:cubicBezTo>
                  <a:cubicBezTo>
                    <a:pt x="990" y="178"/>
                    <a:pt x="990" y="178"/>
                    <a:pt x="990" y="178"/>
                  </a:cubicBezTo>
                  <a:cubicBezTo>
                    <a:pt x="995" y="181"/>
                    <a:pt x="995" y="181"/>
                    <a:pt x="995" y="181"/>
                  </a:cubicBezTo>
                  <a:cubicBezTo>
                    <a:pt x="1003" y="187"/>
                    <a:pt x="1008" y="191"/>
                    <a:pt x="1007" y="192"/>
                  </a:cubicBezTo>
                  <a:cubicBezTo>
                    <a:pt x="1006" y="193"/>
                    <a:pt x="1001" y="192"/>
                    <a:pt x="991" y="189"/>
                  </a:cubicBezTo>
                  <a:cubicBezTo>
                    <a:pt x="989" y="188"/>
                    <a:pt x="989" y="188"/>
                    <a:pt x="989" y="188"/>
                  </a:cubicBezTo>
                  <a:cubicBezTo>
                    <a:pt x="989" y="188"/>
                    <a:pt x="989" y="188"/>
                    <a:pt x="989" y="188"/>
                  </a:cubicBezTo>
                  <a:cubicBezTo>
                    <a:pt x="839" y="132"/>
                    <a:pt x="675" y="101"/>
                    <a:pt x="503" y="101"/>
                  </a:cubicBezTo>
                  <a:cubicBezTo>
                    <a:pt x="330" y="101"/>
                    <a:pt x="166" y="132"/>
                    <a:pt x="17" y="188"/>
                  </a:cubicBezTo>
                  <a:cubicBezTo>
                    <a:pt x="17" y="188"/>
                    <a:pt x="17" y="188"/>
                    <a:pt x="17" y="188"/>
                  </a:cubicBezTo>
                  <a:cubicBezTo>
                    <a:pt x="16" y="188"/>
                    <a:pt x="16" y="188"/>
                    <a:pt x="16" y="188"/>
                  </a:cubicBezTo>
                  <a:cubicBezTo>
                    <a:pt x="6" y="192"/>
                    <a:pt x="1" y="193"/>
                    <a:pt x="0" y="191"/>
                  </a:cubicBezTo>
                  <a:cubicBezTo>
                    <a:pt x="0" y="191"/>
                    <a:pt x="1" y="189"/>
                    <a:pt x="3" y="188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62" y="147"/>
                    <a:pt x="62" y="147"/>
                    <a:pt x="62" y="147"/>
                  </a:cubicBezTo>
                  <a:cubicBezTo>
                    <a:pt x="197" y="63"/>
                    <a:pt x="353" y="0"/>
                    <a:pt x="511" y="0"/>
                  </a:cubicBezTo>
                  <a:close/>
                </a:path>
              </a:pathLst>
            </a:custGeom>
            <a:solidFill>
              <a:srgbClr val="4249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7"/>
            <p:cNvSpPr/>
            <p:nvPr userDrawn="1"/>
          </p:nvSpPr>
          <p:spPr bwMode="auto">
            <a:xfrm>
              <a:off x="2345413" y="974145"/>
              <a:ext cx="1016226" cy="1023671"/>
            </a:xfrm>
            <a:custGeom>
              <a:gdLst>
                <a:gd name="T0" fmla="*/ 0 w 201"/>
                <a:gd name="T1" fmla="*/ 21 h 201"/>
                <a:gd name="T2" fmla="*/ 26 w 201"/>
                <a:gd name="T3" fmla="*/ 13 h 201"/>
                <a:gd name="T4" fmla="*/ 174 w 201"/>
                <a:gd name="T5" fmla="*/ 11 h 201"/>
                <a:gd name="T6" fmla="*/ 201 w 201"/>
                <a:gd name="T7" fmla="*/ 18 h 201"/>
                <a:gd name="T8" fmla="*/ 200 w 201"/>
                <a:gd name="T9" fmla="*/ 22 h 201"/>
                <a:gd name="T10" fmla="*/ 108 w 201"/>
                <a:gd name="T11" fmla="*/ 195 h 201"/>
                <a:gd name="T12" fmla="*/ 102 w 201"/>
                <a:gd name="T13" fmla="*/ 201 h 201"/>
                <a:gd name="T14" fmla="*/ 100 w 201"/>
                <a:gd name="T15" fmla="*/ 198 h 201"/>
                <a:gd name="T16" fmla="*/ 2 w 201"/>
                <a:gd name="T17" fmla="*/ 26 h 201"/>
                <a:gd name="T18" fmla="*/ 0 w 201"/>
                <a:gd name="T19" fmla="*/ 21 h 2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" h="201">
                  <a:moveTo>
                    <a:pt x="0" y="21"/>
                  </a:moveTo>
                  <a:cubicBezTo>
                    <a:pt x="26" y="13"/>
                    <a:pt x="26" y="13"/>
                    <a:pt x="26" y="13"/>
                  </a:cubicBezTo>
                  <a:cubicBezTo>
                    <a:pt x="75" y="0"/>
                    <a:pt x="125" y="0"/>
                    <a:pt x="174" y="11"/>
                  </a:cubicBezTo>
                  <a:cubicBezTo>
                    <a:pt x="201" y="18"/>
                    <a:pt x="201" y="18"/>
                    <a:pt x="201" y="18"/>
                  </a:cubicBezTo>
                  <a:cubicBezTo>
                    <a:pt x="200" y="22"/>
                    <a:pt x="200" y="22"/>
                    <a:pt x="200" y="22"/>
                  </a:cubicBezTo>
                  <a:cubicBezTo>
                    <a:pt x="183" y="84"/>
                    <a:pt x="153" y="144"/>
                    <a:pt x="108" y="195"/>
                  </a:cubicBezTo>
                  <a:cubicBezTo>
                    <a:pt x="102" y="201"/>
                    <a:pt x="102" y="201"/>
                    <a:pt x="102" y="201"/>
                  </a:cubicBezTo>
                  <a:cubicBezTo>
                    <a:pt x="100" y="198"/>
                    <a:pt x="100" y="198"/>
                    <a:pt x="100" y="198"/>
                  </a:cubicBezTo>
                  <a:cubicBezTo>
                    <a:pt x="52" y="147"/>
                    <a:pt x="20" y="88"/>
                    <a:pt x="2" y="26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EDA12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8"/>
            <p:cNvSpPr/>
            <p:nvPr userDrawn="1"/>
          </p:nvSpPr>
          <p:spPr bwMode="auto">
            <a:xfrm>
              <a:off x="1492972" y="1137930"/>
              <a:ext cx="1008781" cy="1012505"/>
            </a:xfrm>
            <a:custGeom>
              <a:gdLst>
                <a:gd name="T0" fmla="*/ 0 w 199"/>
                <a:gd name="T1" fmla="*/ 141 h 199"/>
                <a:gd name="T2" fmla="*/ 13 w 199"/>
                <a:gd name="T3" fmla="*/ 117 h 199"/>
                <a:gd name="T4" fmla="*/ 118 w 199"/>
                <a:gd name="T5" fmla="*/ 13 h 199"/>
                <a:gd name="T6" fmla="*/ 143 w 199"/>
                <a:gd name="T7" fmla="*/ 0 h 199"/>
                <a:gd name="T8" fmla="*/ 145 w 199"/>
                <a:gd name="T9" fmla="*/ 3 h 199"/>
                <a:gd name="T10" fmla="*/ 199 w 199"/>
                <a:gd name="T11" fmla="*/ 191 h 199"/>
                <a:gd name="T12" fmla="*/ 199 w 199"/>
                <a:gd name="T13" fmla="*/ 199 h 199"/>
                <a:gd name="T14" fmla="*/ 195 w 199"/>
                <a:gd name="T15" fmla="*/ 199 h 199"/>
                <a:gd name="T16" fmla="*/ 5 w 199"/>
                <a:gd name="T17" fmla="*/ 144 h 199"/>
                <a:gd name="T18" fmla="*/ 0 w 199"/>
                <a:gd name="T19" fmla="*/ 141 h 1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9" h="199">
                  <a:moveTo>
                    <a:pt x="0" y="141"/>
                  </a:moveTo>
                  <a:cubicBezTo>
                    <a:pt x="13" y="117"/>
                    <a:pt x="13" y="117"/>
                    <a:pt x="13" y="117"/>
                  </a:cubicBezTo>
                  <a:cubicBezTo>
                    <a:pt x="40" y="74"/>
                    <a:pt x="76" y="39"/>
                    <a:pt x="118" y="13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45" y="3"/>
                    <a:pt x="145" y="3"/>
                    <a:pt x="145" y="3"/>
                  </a:cubicBezTo>
                  <a:cubicBezTo>
                    <a:pt x="176" y="59"/>
                    <a:pt x="196" y="123"/>
                    <a:pt x="199" y="191"/>
                  </a:cubicBezTo>
                  <a:cubicBezTo>
                    <a:pt x="199" y="199"/>
                    <a:pt x="199" y="199"/>
                    <a:pt x="199" y="199"/>
                  </a:cubicBezTo>
                  <a:cubicBezTo>
                    <a:pt x="195" y="199"/>
                    <a:pt x="195" y="199"/>
                    <a:pt x="195" y="199"/>
                  </a:cubicBezTo>
                  <a:cubicBezTo>
                    <a:pt x="126" y="196"/>
                    <a:pt x="61" y="176"/>
                    <a:pt x="5" y="144"/>
                  </a:cubicBezTo>
                  <a:lnTo>
                    <a:pt x="0" y="141"/>
                  </a:lnTo>
                  <a:close/>
                </a:path>
              </a:pathLst>
            </a:custGeom>
            <a:solidFill>
              <a:srgbClr val="D0732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29"/>
            <p:cNvSpPr/>
            <p:nvPr userDrawn="1"/>
          </p:nvSpPr>
          <p:spPr bwMode="auto">
            <a:xfrm>
              <a:off x="1329185" y="1994092"/>
              <a:ext cx="1023670" cy="882218"/>
            </a:xfrm>
            <a:custGeom>
              <a:gdLst>
                <a:gd name="T0" fmla="*/ 20 w 203"/>
                <a:gd name="T1" fmla="*/ 0 h 174"/>
                <a:gd name="T2" fmla="*/ 12 w 203"/>
                <a:gd name="T3" fmla="*/ 21 h 174"/>
                <a:gd name="T4" fmla="*/ 0 w 203"/>
                <a:gd name="T5" fmla="*/ 114 h 174"/>
                <a:gd name="T6" fmla="*/ 5 w 203"/>
                <a:gd name="T7" fmla="*/ 165 h 174"/>
                <a:gd name="T8" fmla="*/ 7 w 203"/>
                <a:gd name="T9" fmla="*/ 174 h 174"/>
                <a:gd name="T10" fmla="*/ 17 w 203"/>
                <a:gd name="T11" fmla="*/ 169 h 174"/>
                <a:gd name="T12" fmla="*/ 176 w 203"/>
                <a:gd name="T13" fmla="*/ 117 h 174"/>
                <a:gd name="T14" fmla="*/ 203 w 203"/>
                <a:gd name="T15" fmla="*/ 113 h 174"/>
                <a:gd name="T16" fmla="*/ 189 w 203"/>
                <a:gd name="T17" fmla="*/ 96 h 174"/>
                <a:gd name="T18" fmla="*/ 45 w 203"/>
                <a:gd name="T19" fmla="*/ 5 h 174"/>
                <a:gd name="T20" fmla="*/ 20 w 203"/>
                <a:gd name="T21" fmla="*/ 0 h 17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3" h="174">
                  <a:moveTo>
                    <a:pt x="20" y="0"/>
                  </a:moveTo>
                  <a:cubicBezTo>
                    <a:pt x="12" y="21"/>
                    <a:pt x="12" y="21"/>
                    <a:pt x="12" y="21"/>
                  </a:cubicBezTo>
                  <a:cubicBezTo>
                    <a:pt x="4" y="51"/>
                    <a:pt x="0" y="82"/>
                    <a:pt x="0" y="114"/>
                  </a:cubicBezTo>
                  <a:cubicBezTo>
                    <a:pt x="0" y="131"/>
                    <a:pt x="2" y="148"/>
                    <a:pt x="5" y="165"/>
                  </a:cubicBezTo>
                  <a:cubicBezTo>
                    <a:pt x="7" y="174"/>
                    <a:pt x="7" y="174"/>
                    <a:pt x="7" y="174"/>
                  </a:cubicBezTo>
                  <a:cubicBezTo>
                    <a:pt x="17" y="169"/>
                    <a:pt x="17" y="169"/>
                    <a:pt x="17" y="169"/>
                  </a:cubicBezTo>
                  <a:cubicBezTo>
                    <a:pt x="66" y="144"/>
                    <a:pt x="120" y="126"/>
                    <a:pt x="176" y="117"/>
                  </a:cubicBezTo>
                  <a:cubicBezTo>
                    <a:pt x="203" y="113"/>
                    <a:pt x="203" y="113"/>
                    <a:pt x="203" y="113"/>
                  </a:cubicBezTo>
                  <a:cubicBezTo>
                    <a:pt x="189" y="96"/>
                    <a:pt x="189" y="96"/>
                    <a:pt x="189" y="96"/>
                  </a:cubicBezTo>
                  <a:cubicBezTo>
                    <a:pt x="151" y="54"/>
                    <a:pt x="101" y="22"/>
                    <a:pt x="45" y="5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BF233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19"/>
            <p:cNvSpPr/>
            <p:nvPr userDrawn="1"/>
          </p:nvSpPr>
          <p:spPr bwMode="auto">
            <a:xfrm>
              <a:off x="960630" y="3723931"/>
              <a:ext cx="256352" cy="118145"/>
            </a:xfrm>
            <a:custGeom>
              <a:gdLst>
                <a:gd name="T0" fmla="*/ 0 w 115"/>
                <a:gd name="T1" fmla="*/ 0 h 53"/>
                <a:gd name="T2" fmla="*/ 115 w 115"/>
                <a:gd name="T3" fmla="*/ 0 h 53"/>
                <a:gd name="T4" fmla="*/ 115 w 115"/>
                <a:gd name="T5" fmla="*/ 53 h 53"/>
                <a:gd name="T6" fmla="*/ 0 w 115"/>
                <a:gd name="T7" fmla="*/ 53 h 53"/>
                <a:gd name="T8" fmla="*/ 0 w 115"/>
                <a:gd name="T9" fmla="*/ 0 h 53"/>
                <a:gd name="T10" fmla="*/ 0 w 115"/>
                <a:gd name="T11" fmla="*/ 0 h 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" h="52">
                  <a:moveTo>
                    <a:pt x="0" y="0"/>
                  </a:moveTo>
                  <a:lnTo>
                    <a:pt x="115" y="0"/>
                  </a:lnTo>
                  <a:lnTo>
                    <a:pt x="115" y="53"/>
                  </a:lnTo>
                  <a:lnTo>
                    <a:pt x="0" y="5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49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20"/>
            <p:cNvSpPr/>
            <p:nvPr userDrawn="1"/>
          </p:nvSpPr>
          <p:spPr bwMode="auto">
            <a:xfrm>
              <a:off x="960630" y="4167533"/>
              <a:ext cx="256352" cy="118145"/>
            </a:xfrm>
            <a:custGeom>
              <a:gdLst>
                <a:gd name="T0" fmla="*/ 0 w 115"/>
                <a:gd name="T1" fmla="*/ 0 h 53"/>
                <a:gd name="T2" fmla="*/ 115 w 115"/>
                <a:gd name="T3" fmla="*/ 0 h 53"/>
                <a:gd name="T4" fmla="*/ 115 w 115"/>
                <a:gd name="T5" fmla="*/ 53 h 53"/>
                <a:gd name="T6" fmla="*/ 0 w 115"/>
                <a:gd name="T7" fmla="*/ 53 h 53"/>
                <a:gd name="T8" fmla="*/ 0 w 115"/>
                <a:gd name="T9" fmla="*/ 0 h 53"/>
                <a:gd name="T10" fmla="*/ 0 w 115"/>
                <a:gd name="T11" fmla="*/ 0 h 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" h="52">
                  <a:moveTo>
                    <a:pt x="0" y="0"/>
                  </a:moveTo>
                  <a:lnTo>
                    <a:pt x="115" y="0"/>
                  </a:lnTo>
                  <a:lnTo>
                    <a:pt x="115" y="53"/>
                  </a:lnTo>
                  <a:lnTo>
                    <a:pt x="0" y="5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49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21"/>
            <p:cNvSpPr/>
            <p:nvPr userDrawn="1"/>
          </p:nvSpPr>
          <p:spPr bwMode="auto">
            <a:xfrm>
              <a:off x="1883500" y="4214346"/>
              <a:ext cx="853765" cy="590726"/>
            </a:xfrm>
            <a:custGeom>
              <a:gdLst>
                <a:gd name="T0" fmla="*/ 227 w 282"/>
                <a:gd name="T1" fmla="*/ 0 h 194"/>
                <a:gd name="T2" fmla="*/ 282 w 282"/>
                <a:gd name="T3" fmla="*/ 0 h 194"/>
                <a:gd name="T4" fmla="*/ 269 w 282"/>
                <a:gd name="T5" fmla="*/ 16 h 194"/>
                <a:gd name="T6" fmla="*/ 257 w 282"/>
                <a:gd name="T7" fmla="*/ 29 h 194"/>
                <a:gd name="T8" fmla="*/ 229 w 282"/>
                <a:gd name="T9" fmla="*/ 51 h 194"/>
                <a:gd name="T10" fmla="*/ 229 w 282"/>
                <a:gd name="T11" fmla="*/ 75 h 194"/>
                <a:gd name="T12" fmla="*/ 222 w 282"/>
                <a:gd name="T13" fmla="*/ 128 h 194"/>
                <a:gd name="T14" fmla="*/ 172 w 282"/>
                <a:gd name="T15" fmla="*/ 182 h 194"/>
                <a:gd name="T16" fmla="*/ 128 w 282"/>
                <a:gd name="T17" fmla="*/ 192 h 194"/>
                <a:gd name="T18" fmla="*/ 64 w 282"/>
                <a:gd name="T19" fmla="*/ 192 h 194"/>
                <a:gd name="T20" fmla="*/ 28 w 282"/>
                <a:gd name="T21" fmla="*/ 182 h 194"/>
                <a:gd name="T22" fmla="*/ 0 w 282"/>
                <a:gd name="T23" fmla="*/ 131 h 194"/>
                <a:gd name="T24" fmla="*/ 38 w 282"/>
                <a:gd name="T25" fmla="*/ 131 h 194"/>
                <a:gd name="T26" fmla="*/ 54 w 282"/>
                <a:gd name="T27" fmla="*/ 154 h 194"/>
                <a:gd name="T28" fmla="*/ 128 w 282"/>
                <a:gd name="T29" fmla="*/ 158 h 194"/>
                <a:gd name="T30" fmla="*/ 180 w 282"/>
                <a:gd name="T31" fmla="*/ 125 h 194"/>
                <a:gd name="T32" fmla="*/ 190 w 282"/>
                <a:gd name="T33" fmla="*/ 72 h 194"/>
                <a:gd name="T34" fmla="*/ 128 w 282"/>
                <a:gd name="T35" fmla="*/ 85 h 194"/>
                <a:gd name="T36" fmla="*/ 128 w 282"/>
                <a:gd name="T37" fmla="*/ 45 h 194"/>
                <a:gd name="T38" fmla="*/ 184 w 282"/>
                <a:gd name="T39" fmla="*/ 31 h 194"/>
                <a:gd name="T40" fmla="*/ 215 w 282"/>
                <a:gd name="T41" fmla="*/ 11 h 194"/>
                <a:gd name="T42" fmla="*/ 227 w 282"/>
                <a:gd name="T43" fmla="*/ 0 h 19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2" h="194">
                  <a:moveTo>
                    <a:pt x="227" y="0"/>
                  </a:moveTo>
                  <a:cubicBezTo>
                    <a:pt x="282" y="0"/>
                    <a:pt x="282" y="0"/>
                    <a:pt x="282" y="0"/>
                  </a:cubicBezTo>
                  <a:cubicBezTo>
                    <a:pt x="269" y="16"/>
                    <a:pt x="269" y="16"/>
                    <a:pt x="269" y="16"/>
                  </a:cubicBezTo>
                  <a:cubicBezTo>
                    <a:pt x="265" y="21"/>
                    <a:pt x="260" y="25"/>
                    <a:pt x="257" y="29"/>
                  </a:cubicBezTo>
                  <a:cubicBezTo>
                    <a:pt x="250" y="34"/>
                    <a:pt x="241" y="42"/>
                    <a:pt x="229" y="51"/>
                  </a:cubicBezTo>
                  <a:cubicBezTo>
                    <a:pt x="229" y="63"/>
                    <a:pt x="229" y="71"/>
                    <a:pt x="229" y="75"/>
                  </a:cubicBezTo>
                  <a:cubicBezTo>
                    <a:pt x="229" y="97"/>
                    <a:pt x="227" y="115"/>
                    <a:pt x="222" y="128"/>
                  </a:cubicBezTo>
                  <a:cubicBezTo>
                    <a:pt x="212" y="153"/>
                    <a:pt x="190" y="174"/>
                    <a:pt x="172" y="182"/>
                  </a:cubicBezTo>
                  <a:cubicBezTo>
                    <a:pt x="160" y="190"/>
                    <a:pt x="138" y="191"/>
                    <a:pt x="128" y="192"/>
                  </a:cubicBezTo>
                  <a:cubicBezTo>
                    <a:pt x="117" y="194"/>
                    <a:pt x="77" y="194"/>
                    <a:pt x="64" y="192"/>
                  </a:cubicBezTo>
                  <a:cubicBezTo>
                    <a:pt x="61" y="191"/>
                    <a:pt x="39" y="189"/>
                    <a:pt x="28" y="182"/>
                  </a:cubicBezTo>
                  <a:cubicBezTo>
                    <a:pt x="13" y="173"/>
                    <a:pt x="1" y="142"/>
                    <a:pt x="0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41" y="139"/>
                    <a:pt x="47" y="150"/>
                    <a:pt x="54" y="154"/>
                  </a:cubicBezTo>
                  <a:cubicBezTo>
                    <a:pt x="66" y="162"/>
                    <a:pt x="105" y="161"/>
                    <a:pt x="128" y="158"/>
                  </a:cubicBezTo>
                  <a:cubicBezTo>
                    <a:pt x="150" y="156"/>
                    <a:pt x="171" y="142"/>
                    <a:pt x="180" y="125"/>
                  </a:cubicBezTo>
                  <a:cubicBezTo>
                    <a:pt x="186" y="113"/>
                    <a:pt x="190" y="95"/>
                    <a:pt x="190" y="72"/>
                  </a:cubicBezTo>
                  <a:cubicBezTo>
                    <a:pt x="173" y="78"/>
                    <a:pt x="152" y="82"/>
                    <a:pt x="128" y="85"/>
                  </a:cubicBezTo>
                  <a:cubicBezTo>
                    <a:pt x="128" y="45"/>
                    <a:pt x="128" y="45"/>
                    <a:pt x="128" y="45"/>
                  </a:cubicBezTo>
                  <a:cubicBezTo>
                    <a:pt x="150" y="43"/>
                    <a:pt x="169" y="38"/>
                    <a:pt x="184" y="31"/>
                  </a:cubicBezTo>
                  <a:cubicBezTo>
                    <a:pt x="193" y="28"/>
                    <a:pt x="203" y="21"/>
                    <a:pt x="215" y="11"/>
                  </a:cubicBezTo>
                  <a:lnTo>
                    <a:pt x="227" y="0"/>
                  </a:lnTo>
                  <a:close/>
                </a:path>
              </a:pathLst>
            </a:custGeom>
            <a:solidFill>
              <a:srgbClr val="4249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22"/>
            <p:cNvSpPr/>
            <p:nvPr userDrawn="1"/>
          </p:nvSpPr>
          <p:spPr bwMode="auto">
            <a:xfrm>
              <a:off x="2991389" y="3703868"/>
              <a:ext cx="1781093" cy="1094516"/>
            </a:xfrm>
            <a:custGeom>
              <a:gdLst>
                <a:gd name="T0" fmla="*/ 255 w 588"/>
                <a:gd name="T1" fmla="*/ 0 h 359"/>
                <a:gd name="T2" fmla="*/ 527 w 588"/>
                <a:gd name="T3" fmla="*/ 0 h 359"/>
                <a:gd name="T4" fmla="*/ 571 w 588"/>
                <a:gd name="T5" fmla="*/ 14 h 359"/>
                <a:gd name="T6" fmla="*/ 588 w 588"/>
                <a:gd name="T7" fmla="*/ 56 h 359"/>
                <a:gd name="T8" fmla="*/ 588 w 588"/>
                <a:gd name="T9" fmla="*/ 304 h 359"/>
                <a:gd name="T10" fmla="*/ 573 w 588"/>
                <a:gd name="T11" fmla="*/ 342 h 359"/>
                <a:gd name="T12" fmla="*/ 531 w 588"/>
                <a:gd name="T13" fmla="*/ 358 h 359"/>
                <a:gd name="T14" fmla="*/ 497 w 588"/>
                <a:gd name="T15" fmla="*/ 358 h 359"/>
                <a:gd name="T16" fmla="*/ 497 w 588"/>
                <a:gd name="T17" fmla="*/ 359 h 359"/>
                <a:gd name="T18" fmla="*/ 141 w 588"/>
                <a:gd name="T19" fmla="*/ 359 h 359"/>
                <a:gd name="T20" fmla="*/ 141 w 588"/>
                <a:gd name="T21" fmla="*/ 359 h 359"/>
                <a:gd name="T22" fmla="*/ 117 w 588"/>
                <a:gd name="T23" fmla="*/ 359 h 359"/>
                <a:gd name="T24" fmla="*/ 86 w 588"/>
                <a:gd name="T25" fmla="*/ 350 h 359"/>
                <a:gd name="T26" fmla="*/ 75 w 588"/>
                <a:gd name="T27" fmla="*/ 327 h 359"/>
                <a:gd name="T28" fmla="*/ 75 w 588"/>
                <a:gd name="T29" fmla="*/ 304 h 359"/>
                <a:gd name="T30" fmla="*/ 75 w 588"/>
                <a:gd name="T31" fmla="*/ 304 h 359"/>
                <a:gd name="T32" fmla="*/ 75 w 588"/>
                <a:gd name="T33" fmla="*/ 230 h 359"/>
                <a:gd name="T34" fmla="*/ 34 w 588"/>
                <a:gd name="T35" fmla="*/ 202 h 359"/>
                <a:gd name="T36" fmla="*/ 17 w 588"/>
                <a:gd name="T37" fmla="*/ 187 h 359"/>
                <a:gd name="T38" fmla="*/ 0 w 588"/>
                <a:gd name="T39" fmla="*/ 167 h 359"/>
                <a:gd name="T40" fmla="*/ 55 w 588"/>
                <a:gd name="T41" fmla="*/ 167 h 359"/>
                <a:gd name="T42" fmla="*/ 68 w 588"/>
                <a:gd name="T43" fmla="*/ 178 h 359"/>
                <a:gd name="T44" fmla="*/ 103 w 588"/>
                <a:gd name="T45" fmla="*/ 200 h 359"/>
                <a:gd name="T46" fmla="*/ 155 w 588"/>
                <a:gd name="T47" fmla="*/ 212 h 359"/>
                <a:gd name="T48" fmla="*/ 155 w 588"/>
                <a:gd name="T49" fmla="*/ 252 h 359"/>
                <a:gd name="T50" fmla="*/ 114 w 588"/>
                <a:gd name="T51" fmla="*/ 246 h 359"/>
                <a:gd name="T52" fmla="*/ 114 w 588"/>
                <a:gd name="T53" fmla="*/ 303 h 359"/>
                <a:gd name="T54" fmla="*/ 114 w 588"/>
                <a:gd name="T55" fmla="*/ 303 h 359"/>
                <a:gd name="T56" fmla="*/ 115 w 588"/>
                <a:gd name="T57" fmla="*/ 312 h 359"/>
                <a:gd name="T58" fmla="*/ 119 w 588"/>
                <a:gd name="T59" fmla="*/ 320 h 359"/>
                <a:gd name="T60" fmla="*/ 130 w 588"/>
                <a:gd name="T61" fmla="*/ 323 h 359"/>
                <a:gd name="T62" fmla="*/ 138 w 588"/>
                <a:gd name="T63" fmla="*/ 324 h 359"/>
                <a:gd name="T64" fmla="*/ 495 w 588"/>
                <a:gd name="T65" fmla="*/ 324 h 359"/>
                <a:gd name="T66" fmla="*/ 495 w 588"/>
                <a:gd name="T67" fmla="*/ 324 h 359"/>
                <a:gd name="T68" fmla="*/ 525 w 588"/>
                <a:gd name="T69" fmla="*/ 323 h 359"/>
                <a:gd name="T70" fmla="*/ 542 w 588"/>
                <a:gd name="T71" fmla="*/ 314 h 359"/>
                <a:gd name="T72" fmla="*/ 548 w 588"/>
                <a:gd name="T73" fmla="*/ 299 h 359"/>
                <a:gd name="T74" fmla="*/ 548 w 588"/>
                <a:gd name="T75" fmla="*/ 65 h 359"/>
                <a:gd name="T76" fmla="*/ 521 w 588"/>
                <a:gd name="T77" fmla="*/ 39 h 359"/>
                <a:gd name="T78" fmla="*/ 264 w 588"/>
                <a:gd name="T79" fmla="*/ 39 h 359"/>
                <a:gd name="T80" fmla="*/ 237 w 588"/>
                <a:gd name="T81" fmla="*/ 65 h 359"/>
                <a:gd name="T82" fmla="*/ 237 w 588"/>
                <a:gd name="T83" fmla="*/ 300 h 359"/>
                <a:gd name="T84" fmla="*/ 198 w 588"/>
                <a:gd name="T85" fmla="*/ 300 h 359"/>
                <a:gd name="T86" fmla="*/ 198 w 588"/>
                <a:gd name="T87" fmla="*/ 54 h 359"/>
                <a:gd name="T88" fmla="*/ 213 w 588"/>
                <a:gd name="T89" fmla="*/ 15 h 359"/>
                <a:gd name="T90" fmla="*/ 255 w 588"/>
                <a:gd name="T91" fmla="*/ 0 h 3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88" h="359">
                  <a:moveTo>
                    <a:pt x="255" y="0"/>
                  </a:moveTo>
                  <a:cubicBezTo>
                    <a:pt x="527" y="0"/>
                    <a:pt x="527" y="0"/>
                    <a:pt x="527" y="0"/>
                  </a:cubicBezTo>
                  <a:cubicBezTo>
                    <a:pt x="546" y="0"/>
                    <a:pt x="560" y="4"/>
                    <a:pt x="571" y="14"/>
                  </a:cubicBezTo>
                  <a:cubicBezTo>
                    <a:pt x="582" y="24"/>
                    <a:pt x="588" y="38"/>
                    <a:pt x="588" y="56"/>
                  </a:cubicBezTo>
                  <a:cubicBezTo>
                    <a:pt x="588" y="304"/>
                    <a:pt x="588" y="304"/>
                    <a:pt x="588" y="304"/>
                  </a:cubicBezTo>
                  <a:cubicBezTo>
                    <a:pt x="588" y="319"/>
                    <a:pt x="583" y="332"/>
                    <a:pt x="573" y="342"/>
                  </a:cubicBezTo>
                  <a:cubicBezTo>
                    <a:pt x="563" y="353"/>
                    <a:pt x="549" y="358"/>
                    <a:pt x="531" y="358"/>
                  </a:cubicBezTo>
                  <a:cubicBezTo>
                    <a:pt x="497" y="358"/>
                    <a:pt x="497" y="358"/>
                    <a:pt x="497" y="358"/>
                  </a:cubicBezTo>
                  <a:cubicBezTo>
                    <a:pt x="497" y="359"/>
                    <a:pt x="497" y="359"/>
                    <a:pt x="497" y="359"/>
                  </a:cubicBezTo>
                  <a:cubicBezTo>
                    <a:pt x="141" y="359"/>
                    <a:pt x="141" y="359"/>
                    <a:pt x="141" y="359"/>
                  </a:cubicBezTo>
                  <a:cubicBezTo>
                    <a:pt x="141" y="359"/>
                    <a:pt x="141" y="359"/>
                    <a:pt x="141" y="359"/>
                  </a:cubicBezTo>
                  <a:cubicBezTo>
                    <a:pt x="117" y="359"/>
                    <a:pt x="117" y="359"/>
                    <a:pt x="117" y="359"/>
                  </a:cubicBezTo>
                  <a:cubicBezTo>
                    <a:pt x="103" y="359"/>
                    <a:pt x="93" y="356"/>
                    <a:pt x="86" y="350"/>
                  </a:cubicBezTo>
                  <a:cubicBezTo>
                    <a:pt x="78" y="343"/>
                    <a:pt x="75" y="336"/>
                    <a:pt x="75" y="327"/>
                  </a:cubicBezTo>
                  <a:cubicBezTo>
                    <a:pt x="75" y="304"/>
                    <a:pt x="75" y="304"/>
                    <a:pt x="75" y="304"/>
                  </a:cubicBezTo>
                  <a:cubicBezTo>
                    <a:pt x="75" y="304"/>
                    <a:pt x="75" y="304"/>
                    <a:pt x="75" y="304"/>
                  </a:cubicBezTo>
                  <a:cubicBezTo>
                    <a:pt x="75" y="230"/>
                    <a:pt x="75" y="230"/>
                    <a:pt x="75" y="230"/>
                  </a:cubicBezTo>
                  <a:cubicBezTo>
                    <a:pt x="58" y="221"/>
                    <a:pt x="44" y="212"/>
                    <a:pt x="34" y="202"/>
                  </a:cubicBezTo>
                  <a:cubicBezTo>
                    <a:pt x="29" y="198"/>
                    <a:pt x="23" y="193"/>
                    <a:pt x="17" y="187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55" y="167"/>
                    <a:pt x="55" y="167"/>
                    <a:pt x="55" y="167"/>
                  </a:cubicBezTo>
                  <a:cubicBezTo>
                    <a:pt x="68" y="178"/>
                    <a:pt x="68" y="178"/>
                    <a:pt x="68" y="178"/>
                  </a:cubicBezTo>
                  <a:cubicBezTo>
                    <a:pt x="81" y="188"/>
                    <a:pt x="92" y="195"/>
                    <a:pt x="103" y="200"/>
                  </a:cubicBezTo>
                  <a:cubicBezTo>
                    <a:pt x="116" y="205"/>
                    <a:pt x="133" y="209"/>
                    <a:pt x="155" y="212"/>
                  </a:cubicBezTo>
                  <a:cubicBezTo>
                    <a:pt x="155" y="252"/>
                    <a:pt x="155" y="252"/>
                    <a:pt x="155" y="252"/>
                  </a:cubicBezTo>
                  <a:cubicBezTo>
                    <a:pt x="140" y="251"/>
                    <a:pt x="127" y="249"/>
                    <a:pt x="114" y="246"/>
                  </a:cubicBezTo>
                  <a:cubicBezTo>
                    <a:pt x="114" y="303"/>
                    <a:pt x="114" y="303"/>
                    <a:pt x="114" y="303"/>
                  </a:cubicBezTo>
                  <a:cubicBezTo>
                    <a:pt x="114" y="303"/>
                    <a:pt x="114" y="303"/>
                    <a:pt x="114" y="303"/>
                  </a:cubicBezTo>
                  <a:cubicBezTo>
                    <a:pt x="115" y="312"/>
                    <a:pt x="115" y="312"/>
                    <a:pt x="115" y="312"/>
                  </a:cubicBezTo>
                  <a:cubicBezTo>
                    <a:pt x="115" y="315"/>
                    <a:pt x="116" y="318"/>
                    <a:pt x="119" y="320"/>
                  </a:cubicBezTo>
                  <a:cubicBezTo>
                    <a:pt x="121" y="322"/>
                    <a:pt x="125" y="323"/>
                    <a:pt x="130" y="323"/>
                  </a:cubicBezTo>
                  <a:cubicBezTo>
                    <a:pt x="138" y="324"/>
                    <a:pt x="138" y="324"/>
                    <a:pt x="138" y="324"/>
                  </a:cubicBezTo>
                  <a:cubicBezTo>
                    <a:pt x="495" y="324"/>
                    <a:pt x="495" y="324"/>
                    <a:pt x="495" y="324"/>
                  </a:cubicBezTo>
                  <a:cubicBezTo>
                    <a:pt x="495" y="324"/>
                    <a:pt x="495" y="324"/>
                    <a:pt x="495" y="324"/>
                  </a:cubicBezTo>
                  <a:cubicBezTo>
                    <a:pt x="508" y="323"/>
                    <a:pt x="514" y="324"/>
                    <a:pt x="525" y="323"/>
                  </a:cubicBezTo>
                  <a:cubicBezTo>
                    <a:pt x="531" y="323"/>
                    <a:pt x="539" y="318"/>
                    <a:pt x="542" y="314"/>
                  </a:cubicBezTo>
                  <a:cubicBezTo>
                    <a:pt x="546" y="310"/>
                    <a:pt x="547" y="306"/>
                    <a:pt x="548" y="299"/>
                  </a:cubicBezTo>
                  <a:cubicBezTo>
                    <a:pt x="548" y="221"/>
                    <a:pt x="548" y="143"/>
                    <a:pt x="548" y="65"/>
                  </a:cubicBezTo>
                  <a:cubicBezTo>
                    <a:pt x="548" y="47"/>
                    <a:pt x="539" y="39"/>
                    <a:pt x="521" y="39"/>
                  </a:cubicBezTo>
                  <a:cubicBezTo>
                    <a:pt x="264" y="39"/>
                    <a:pt x="264" y="39"/>
                    <a:pt x="264" y="39"/>
                  </a:cubicBezTo>
                  <a:cubicBezTo>
                    <a:pt x="246" y="39"/>
                    <a:pt x="237" y="47"/>
                    <a:pt x="237" y="65"/>
                  </a:cubicBezTo>
                  <a:cubicBezTo>
                    <a:pt x="237" y="300"/>
                    <a:pt x="237" y="300"/>
                    <a:pt x="237" y="300"/>
                  </a:cubicBezTo>
                  <a:cubicBezTo>
                    <a:pt x="198" y="300"/>
                    <a:pt x="198" y="300"/>
                    <a:pt x="198" y="300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8" y="39"/>
                    <a:pt x="203" y="26"/>
                    <a:pt x="213" y="15"/>
                  </a:cubicBezTo>
                  <a:cubicBezTo>
                    <a:pt x="224" y="5"/>
                    <a:pt x="237" y="0"/>
                    <a:pt x="255" y="0"/>
                  </a:cubicBezTo>
                  <a:close/>
                </a:path>
              </a:pathLst>
            </a:custGeom>
            <a:solidFill>
              <a:srgbClr val="4249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23"/>
            <p:cNvSpPr>
              <a:spLocks noEditPoints="1"/>
            </p:cNvSpPr>
            <p:nvPr userDrawn="1"/>
          </p:nvSpPr>
          <p:spPr bwMode="auto">
            <a:xfrm>
              <a:off x="2280289" y="3703868"/>
              <a:ext cx="1181452" cy="510476"/>
            </a:xfrm>
            <a:custGeom>
              <a:gdLst>
                <a:gd name="T0" fmla="*/ 213 w 390"/>
                <a:gd name="T1" fmla="*/ 127 h 167"/>
                <a:gd name="T2" fmla="*/ 342 w 390"/>
                <a:gd name="T3" fmla="*/ 127 h 167"/>
                <a:gd name="T4" fmla="*/ 351 w 390"/>
                <a:gd name="T5" fmla="*/ 104 h 167"/>
                <a:gd name="T6" fmla="*/ 39 w 390"/>
                <a:gd name="T7" fmla="*/ 103 h 167"/>
                <a:gd name="T8" fmla="*/ 43 w 390"/>
                <a:gd name="T9" fmla="*/ 127 h 167"/>
                <a:gd name="T10" fmla="*/ 174 w 390"/>
                <a:gd name="T11" fmla="*/ 127 h 167"/>
                <a:gd name="T12" fmla="*/ 39 w 390"/>
                <a:gd name="T13" fmla="*/ 104 h 167"/>
                <a:gd name="T14" fmla="*/ 39 w 390"/>
                <a:gd name="T15" fmla="*/ 103 h 167"/>
                <a:gd name="T16" fmla="*/ 247 w 390"/>
                <a:gd name="T17" fmla="*/ 39 h 167"/>
                <a:gd name="T18" fmla="*/ 213 w 390"/>
                <a:gd name="T19" fmla="*/ 64 h 167"/>
                <a:gd name="T20" fmla="*/ 351 w 390"/>
                <a:gd name="T21" fmla="*/ 51 h 167"/>
                <a:gd name="T22" fmla="*/ 337 w 390"/>
                <a:gd name="T23" fmla="*/ 39 h 167"/>
                <a:gd name="T24" fmla="*/ 326 w 390"/>
                <a:gd name="T25" fmla="*/ 39 h 167"/>
                <a:gd name="T26" fmla="*/ 77 w 390"/>
                <a:gd name="T27" fmla="*/ 39 h 167"/>
                <a:gd name="T28" fmla="*/ 57 w 390"/>
                <a:gd name="T29" fmla="*/ 39 h 167"/>
                <a:gd name="T30" fmla="*/ 39 w 390"/>
                <a:gd name="T31" fmla="*/ 54 h 167"/>
                <a:gd name="T32" fmla="*/ 39 w 390"/>
                <a:gd name="T33" fmla="*/ 64 h 167"/>
                <a:gd name="T34" fmla="*/ 174 w 390"/>
                <a:gd name="T35" fmla="*/ 64 h 167"/>
                <a:gd name="T36" fmla="*/ 144 w 390"/>
                <a:gd name="T37" fmla="*/ 39 h 167"/>
                <a:gd name="T38" fmla="*/ 77 w 390"/>
                <a:gd name="T39" fmla="*/ 39 h 167"/>
                <a:gd name="T40" fmla="*/ 77 w 390"/>
                <a:gd name="T41" fmla="*/ 39 h 167"/>
                <a:gd name="T42" fmla="*/ 77 w 390"/>
                <a:gd name="T43" fmla="*/ 0 h 167"/>
                <a:gd name="T44" fmla="*/ 77 w 390"/>
                <a:gd name="T45" fmla="*/ 4 h 167"/>
                <a:gd name="T46" fmla="*/ 144 w 390"/>
                <a:gd name="T47" fmla="*/ 0 h 167"/>
                <a:gd name="T48" fmla="*/ 247 w 390"/>
                <a:gd name="T49" fmla="*/ 0 h 167"/>
                <a:gd name="T50" fmla="*/ 326 w 390"/>
                <a:gd name="T51" fmla="*/ 0 h 167"/>
                <a:gd name="T52" fmla="*/ 379 w 390"/>
                <a:gd name="T53" fmla="*/ 10 h 167"/>
                <a:gd name="T54" fmla="*/ 390 w 390"/>
                <a:gd name="T55" fmla="*/ 125 h 167"/>
                <a:gd name="T56" fmla="*/ 367 w 390"/>
                <a:gd name="T57" fmla="*/ 165 h 167"/>
                <a:gd name="T58" fmla="*/ 326 w 390"/>
                <a:gd name="T59" fmla="*/ 167 h 167"/>
                <a:gd name="T60" fmla="*/ 247 w 390"/>
                <a:gd name="T61" fmla="*/ 167 h 167"/>
                <a:gd name="T62" fmla="*/ 144 w 390"/>
                <a:gd name="T63" fmla="*/ 167 h 167"/>
                <a:gd name="T64" fmla="*/ 77 w 390"/>
                <a:gd name="T65" fmla="*/ 166 h 167"/>
                <a:gd name="T66" fmla="*/ 77 w 390"/>
                <a:gd name="T67" fmla="*/ 167 h 167"/>
                <a:gd name="T68" fmla="*/ 25 w 390"/>
                <a:gd name="T69" fmla="*/ 165 h 167"/>
                <a:gd name="T70" fmla="*/ 0 w 390"/>
                <a:gd name="T71" fmla="*/ 39 h 1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90" h="167">
                  <a:moveTo>
                    <a:pt x="213" y="104"/>
                  </a:moveTo>
                  <a:cubicBezTo>
                    <a:pt x="213" y="127"/>
                    <a:pt x="213" y="127"/>
                    <a:pt x="213" y="127"/>
                  </a:cubicBezTo>
                  <a:cubicBezTo>
                    <a:pt x="340" y="127"/>
                    <a:pt x="340" y="127"/>
                    <a:pt x="340" y="127"/>
                  </a:cubicBezTo>
                  <a:cubicBezTo>
                    <a:pt x="342" y="127"/>
                    <a:pt x="342" y="127"/>
                    <a:pt x="342" y="127"/>
                  </a:cubicBezTo>
                  <a:cubicBezTo>
                    <a:pt x="348" y="125"/>
                    <a:pt x="351" y="121"/>
                    <a:pt x="351" y="114"/>
                  </a:cubicBezTo>
                  <a:cubicBezTo>
                    <a:pt x="351" y="104"/>
                    <a:pt x="351" y="104"/>
                    <a:pt x="351" y="104"/>
                  </a:cubicBezTo>
                  <a:cubicBezTo>
                    <a:pt x="213" y="104"/>
                    <a:pt x="213" y="104"/>
                    <a:pt x="213" y="104"/>
                  </a:cubicBezTo>
                  <a:close/>
                  <a:moveTo>
                    <a:pt x="39" y="103"/>
                  </a:moveTo>
                  <a:cubicBezTo>
                    <a:pt x="39" y="118"/>
                    <a:pt x="39" y="118"/>
                    <a:pt x="39" y="118"/>
                  </a:cubicBezTo>
                  <a:cubicBezTo>
                    <a:pt x="39" y="122"/>
                    <a:pt x="40" y="125"/>
                    <a:pt x="43" y="127"/>
                  </a:cubicBezTo>
                  <a:cubicBezTo>
                    <a:pt x="45" y="127"/>
                    <a:pt x="45" y="127"/>
                    <a:pt x="45" y="127"/>
                  </a:cubicBezTo>
                  <a:cubicBezTo>
                    <a:pt x="174" y="127"/>
                    <a:pt x="174" y="127"/>
                    <a:pt x="174" y="127"/>
                  </a:cubicBezTo>
                  <a:cubicBezTo>
                    <a:pt x="174" y="104"/>
                    <a:pt x="174" y="104"/>
                    <a:pt x="174" y="104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9" y="103"/>
                    <a:pt x="39" y="103"/>
                    <a:pt x="39" y="103"/>
                  </a:cubicBezTo>
                  <a:cubicBezTo>
                    <a:pt x="39" y="103"/>
                    <a:pt x="39" y="103"/>
                    <a:pt x="39" y="103"/>
                  </a:cubicBezTo>
                  <a:close/>
                  <a:moveTo>
                    <a:pt x="247" y="39"/>
                  </a:moveTo>
                  <a:cubicBezTo>
                    <a:pt x="247" y="39"/>
                    <a:pt x="247" y="39"/>
                    <a:pt x="247" y="39"/>
                  </a:cubicBezTo>
                  <a:cubicBezTo>
                    <a:pt x="213" y="39"/>
                    <a:pt x="213" y="39"/>
                    <a:pt x="213" y="39"/>
                  </a:cubicBezTo>
                  <a:cubicBezTo>
                    <a:pt x="213" y="64"/>
                    <a:pt x="213" y="64"/>
                    <a:pt x="213" y="64"/>
                  </a:cubicBezTo>
                  <a:cubicBezTo>
                    <a:pt x="351" y="64"/>
                    <a:pt x="351" y="64"/>
                    <a:pt x="351" y="64"/>
                  </a:cubicBezTo>
                  <a:cubicBezTo>
                    <a:pt x="351" y="51"/>
                    <a:pt x="351" y="51"/>
                    <a:pt x="351" y="51"/>
                  </a:cubicBezTo>
                  <a:cubicBezTo>
                    <a:pt x="351" y="48"/>
                    <a:pt x="350" y="45"/>
                    <a:pt x="348" y="42"/>
                  </a:cubicBezTo>
                  <a:cubicBezTo>
                    <a:pt x="345" y="40"/>
                    <a:pt x="342" y="39"/>
                    <a:pt x="337" y="39"/>
                  </a:cubicBezTo>
                  <a:cubicBezTo>
                    <a:pt x="326" y="39"/>
                    <a:pt x="326" y="39"/>
                    <a:pt x="326" y="39"/>
                  </a:cubicBezTo>
                  <a:cubicBezTo>
                    <a:pt x="326" y="39"/>
                    <a:pt x="326" y="39"/>
                    <a:pt x="326" y="39"/>
                  </a:cubicBezTo>
                  <a:cubicBezTo>
                    <a:pt x="247" y="39"/>
                    <a:pt x="247" y="39"/>
                    <a:pt x="247" y="39"/>
                  </a:cubicBezTo>
                  <a:close/>
                  <a:moveTo>
                    <a:pt x="77" y="39"/>
                  </a:moveTo>
                  <a:cubicBezTo>
                    <a:pt x="77" y="39"/>
                    <a:pt x="77" y="39"/>
                    <a:pt x="77" y="39"/>
                  </a:cubicBezTo>
                  <a:cubicBezTo>
                    <a:pt x="57" y="39"/>
                    <a:pt x="57" y="39"/>
                    <a:pt x="57" y="39"/>
                  </a:cubicBezTo>
                  <a:cubicBezTo>
                    <a:pt x="49" y="39"/>
                    <a:pt x="44" y="40"/>
                    <a:pt x="42" y="42"/>
                  </a:cubicBezTo>
                  <a:cubicBezTo>
                    <a:pt x="40" y="45"/>
                    <a:pt x="39" y="48"/>
                    <a:pt x="39" y="5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174" y="64"/>
                    <a:pt x="174" y="64"/>
                    <a:pt x="174" y="64"/>
                  </a:cubicBezTo>
                  <a:cubicBezTo>
                    <a:pt x="174" y="39"/>
                    <a:pt x="174" y="39"/>
                    <a:pt x="174" y="39"/>
                  </a:cubicBezTo>
                  <a:cubicBezTo>
                    <a:pt x="144" y="39"/>
                    <a:pt x="144" y="39"/>
                    <a:pt x="144" y="39"/>
                  </a:cubicBezTo>
                  <a:cubicBezTo>
                    <a:pt x="144" y="39"/>
                    <a:pt x="144" y="39"/>
                    <a:pt x="144" y="39"/>
                  </a:cubicBezTo>
                  <a:cubicBezTo>
                    <a:pt x="77" y="39"/>
                    <a:pt x="77" y="39"/>
                    <a:pt x="77" y="39"/>
                  </a:cubicBezTo>
                  <a:cubicBezTo>
                    <a:pt x="77" y="39"/>
                    <a:pt x="77" y="39"/>
                    <a:pt x="77" y="39"/>
                  </a:cubicBezTo>
                  <a:cubicBezTo>
                    <a:pt x="77" y="39"/>
                    <a:pt x="77" y="39"/>
                    <a:pt x="77" y="39"/>
                  </a:cubicBezTo>
                  <a:close/>
                  <a:moveTo>
                    <a:pt x="43" y="0"/>
                  </a:moveTo>
                  <a:cubicBezTo>
                    <a:pt x="77" y="0"/>
                    <a:pt x="77" y="0"/>
                    <a:pt x="77" y="0"/>
                  </a:cubicBezTo>
                  <a:cubicBezTo>
                    <a:pt x="77" y="4"/>
                    <a:pt x="77" y="4"/>
                    <a:pt x="77" y="4"/>
                  </a:cubicBezTo>
                  <a:cubicBezTo>
                    <a:pt x="77" y="4"/>
                    <a:pt x="77" y="4"/>
                    <a:pt x="77" y="4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326" y="0"/>
                    <a:pt x="326" y="0"/>
                    <a:pt x="326" y="0"/>
                  </a:cubicBezTo>
                  <a:cubicBezTo>
                    <a:pt x="350" y="0"/>
                    <a:pt x="350" y="0"/>
                    <a:pt x="350" y="0"/>
                  </a:cubicBezTo>
                  <a:cubicBezTo>
                    <a:pt x="363" y="0"/>
                    <a:pt x="373" y="3"/>
                    <a:pt x="379" y="10"/>
                  </a:cubicBezTo>
                  <a:cubicBezTo>
                    <a:pt x="387" y="17"/>
                    <a:pt x="390" y="25"/>
                    <a:pt x="390" y="34"/>
                  </a:cubicBezTo>
                  <a:cubicBezTo>
                    <a:pt x="390" y="125"/>
                    <a:pt x="390" y="125"/>
                    <a:pt x="390" y="125"/>
                  </a:cubicBezTo>
                  <a:cubicBezTo>
                    <a:pt x="390" y="139"/>
                    <a:pt x="387" y="150"/>
                    <a:pt x="379" y="157"/>
                  </a:cubicBezTo>
                  <a:cubicBezTo>
                    <a:pt x="376" y="161"/>
                    <a:pt x="372" y="163"/>
                    <a:pt x="367" y="165"/>
                  </a:cubicBezTo>
                  <a:cubicBezTo>
                    <a:pt x="355" y="167"/>
                    <a:pt x="355" y="167"/>
                    <a:pt x="355" y="167"/>
                  </a:cubicBezTo>
                  <a:cubicBezTo>
                    <a:pt x="326" y="167"/>
                    <a:pt x="326" y="167"/>
                    <a:pt x="326" y="167"/>
                  </a:cubicBezTo>
                  <a:cubicBezTo>
                    <a:pt x="247" y="167"/>
                    <a:pt x="247" y="167"/>
                    <a:pt x="247" y="167"/>
                  </a:cubicBezTo>
                  <a:cubicBezTo>
                    <a:pt x="247" y="167"/>
                    <a:pt x="247" y="167"/>
                    <a:pt x="247" y="167"/>
                  </a:cubicBezTo>
                  <a:cubicBezTo>
                    <a:pt x="144" y="167"/>
                    <a:pt x="144" y="167"/>
                    <a:pt x="144" y="167"/>
                  </a:cubicBezTo>
                  <a:cubicBezTo>
                    <a:pt x="144" y="167"/>
                    <a:pt x="144" y="167"/>
                    <a:pt x="144" y="167"/>
                  </a:cubicBezTo>
                  <a:cubicBezTo>
                    <a:pt x="77" y="167"/>
                    <a:pt x="77" y="167"/>
                    <a:pt x="77" y="167"/>
                  </a:cubicBezTo>
                  <a:cubicBezTo>
                    <a:pt x="77" y="166"/>
                    <a:pt x="77" y="166"/>
                    <a:pt x="77" y="166"/>
                  </a:cubicBezTo>
                  <a:cubicBezTo>
                    <a:pt x="77" y="166"/>
                    <a:pt x="77" y="166"/>
                    <a:pt x="77" y="166"/>
                  </a:cubicBezTo>
                  <a:cubicBezTo>
                    <a:pt x="77" y="167"/>
                    <a:pt x="77" y="167"/>
                    <a:pt x="77" y="167"/>
                  </a:cubicBezTo>
                  <a:cubicBezTo>
                    <a:pt x="41" y="167"/>
                    <a:pt x="41" y="167"/>
                    <a:pt x="41" y="167"/>
                  </a:cubicBezTo>
                  <a:cubicBezTo>
                    <a:pt x="25" y="165"/>
                    <a:pt x="25" y="165"/>
                    <a:pt x="25" y="165"/>
                  </a:cubicBezTo>
                  <a:cubicBezTo>
                    <a:pt x="8" y="160"/>
                    <a:pt x="0" y="149"/>
                    <a:pt x="0" y="131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3"/>
                    <a:pt x="14" y="0"/>
                    <a:pt x="43" y="0"/>
                  </a:cubicBezTo>
                  <a:close/>
                </a:path>
              </a:pathLst>
            </a:custGeom>
            <a:solidFill>
              <a:srgbClr val="4249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0"/>
            <p:cNvSpPr>
              <a:spLocks noEditPoints="1"/>
            </p:cNvSpPr>
            <p:nvPr userDrawn="1"/>
          </p:nvSpPr>
          <p:spPr bwMode="auto">
            <a:xfrm>
              <a:off x="960630" y="3703868"/>
              <a:ext cx="1181452" cy="1094516"/>
            </a:xfrm>
            <a:custGeom>
              <a:gdLst>
                <a:gd name="T0" fmla="*/ 267 w 390"/>
                <a:gd name="T1" fmla="*/ 258 h 359"/>
                <a:gd name="T2" fmla="*/ 341 w 390"/>
                <a:gd name="T3" fmla="*/ 258 h 359"/>
                <a:gd name="T4" fmla="*/ 350 w 390"/>
                <a:gd name="T5" fmla="*/ 235 h 359"/>
                <a:gd name="T6" fmla="*/ 147 w 390"/>
                <a:gd name="T7" fmla="*/ 235 h 359"/>
                <a:gd name="T8" fmla="*/ 152 w 390"/>
                <a:gd name="T9" fmla="*/ 258 h 359"/>
                <a:gd name="T10" fmla="*/ 228 w 390"/>
                <a:gd name="T11" fmla="*/ 258 h 359"/>
                <a:gd name="T12" fmla="*/ 147 w 390"/>
                <a:gd name="T13" fmla="*/ 235 h 359"/>
                <a:gd name="T14" fmla="*/ 301 w 390"/>
                <a:gd name="T15" fmla="*/ 170 h 359"/>
                <a:gd name="T16" fmla="*/ 267 w 390"/>
                <a:gd name="T17" fmla="*/ 195 h 359"/>
                <a:gd name="T18" fmla="*/ 350 w 390"/>
                <a:gd name="T19" fmla="*/ 182 h 359"/>
                <a:gd name="T20" fmla="*/ 336 w 390"/>
                <a:gd name="T21" fmla="*/ 170 h 359"/>
                <a:gd name="T22" fmla="*/ 325 w 390"/>
                <a:gd name="T23" fmla="*/ 170 h 359"/>
                <a:gd name="T24" fmla="*/ 186 w 390"/>
                <a:gd name="T25" fmla="*/ 170 h 359"/>
                <a:gd name="T26" fmla="*/ 166 w 390"/>
                <a:gd name="T27" fmla="*/ 170 h 359"/>
                <a:gd name="T28" fmla="*/ 147 w 390"/>
                <a:gd name="T29" fmla="*/ 185 h 359"/>
                <a:gd name="T30" fmla="*/ 228 w 390"/>
                <a:gd name="T31" fmla="*/ 195 h 359"/>
                <a:gd name="T32" fmla="*/ 198 w 390"/>
                <a:gd name="T33" fmla="*/ 170 h 359"/>
                <a:gd name="T34" fmla="*/ 186 w 390"/>
                <a:gd name="T35" fmla="*/ 170 h 359"/>
                <a:gd name="T36" fmla="*/ 163 w 390"/>
                <a:gd name="T37" fmla="*/ 54 h 359"/>
                <a:gd name="T38" fmla="*/ 147 w 390"/>
                <a:gd name="T39" fmla="*/ 74 h 359"/>
                <a:gd name="T40" fmla="*/ 351 w 390"/>
                <a:gd name="T41" fmla="*/ 65 h 359"/>
                <a:gd name="T42" fmla="*/ 225 w 390"/>
                <a:gd name="T43" fmla="*/ 0 h 359"/>
                <a:gd name="T44" fmla="*/ 265 w 390"/>
                <a:gd name="T45" fmla="*/ 14 h 359"/>
                <a:gd name="T46" fmla="*/ 377 w 390"/>
                <a:gd name="T47" fmla="*/ 25 h 359"/>
                <a:gd name="T48" fmla="*/ 390 w 390"/>
                <a:gd name="T49" fmla="*/ 75 h 359"/>
                <a:gd name="T50" fmla="*/ 269 w 390"/>
                <a:gd name="T51" fmla="*/ 113 h 359"/>
                <a:gd name="T52" fmla="*/ 301 w 390"/>
                <a:gd name="T53" fmla="*/ 131 h 359"/>
                <a:gd name="T54" fmla="*/ 325 w 390"/>
                <a:gd name="T55" fmla="*/ 131 h 359"/>
                <a:gd name="T56" fmla="*/ 353 w 390"/>
                <a:gd name="T57" fmla="*/ 131 h 359"/>
                <a:gd name="T58" fmla="*/ 378 w 390"/>
                <a:gd name="T59" fmla="*/ 141 h 359"/>
                <a:gd name="T60" fmla="*/ 390 w 390"/>
                <a:gd name="T61" fmla="*/ 256 h 359"/>
                <a:gd name="T62" fmla="*/ 367 w 390"/>
                <a:gd name="T63" fmla="*/ 296 h 359"/>
                <a:gd name="T64" fmla="*/ 350 w 390"/>
                <a:gd name="T65" fmla="*/ 298 h 359"/>
                <a:gd name="T66" fmla="*/ 301 w 390"/>
                <a:gd name="T67" fmla="*/ 298 h 359"/>
                <a:gd name="T68" fmla="*/ 198 w 390"/>
                <a:gd name="T69" fmla="*/ 298 h 359"/>
                <a:gd name="T70" fmla="*/ 196 w 390"/>
                <a:gd name="T71" fmla="*/ 298 h 359"/>
                <a:gd name="T72" fmla="*/ 194 w 390"/>
                <a:gd name="T73" fmla="*/ 304 h 359"/>
                <a:gd name="T74" fmla="*/ 170 w 390"/>
                <a:gd name="T75" fmla="*/ 345 h 359"/>
                <a:gd name="T76" fmla="*/ 123 w 390"/>
                <a:gd name="T77" fmla="*/ 359 h 359"/>
                <a:gd name="T78" fmla="*/ 0 w 390"/>
                <a:gd name="T79" fmla="*/ 359 h 359"/>
                <a:gd name="T80" fmla="*/ 123 w 390"/>
                <a:gd name="T81" fmla="*/ 324 h 359"/>
                <a:gd name="T82" fmla="*/ 148 w 390"/>
                <a:gd name="T83" fmla="*/ 302 h 359"/>
                <a:gd name="T84" fmla="*/ 134 w 390"/>
                <a:gd name="T85" fmla="*/ 296 h 359"/>
                <a:gd name="T86" fmla="*/ 108 w 390"/>
                <a:gd name="T87" fmla="*/ 170 h 359"/>
                <a:gd name="T88" fmla="*/ 148 w 390"/>
                <a:gd name="T89" fmla="*/ 131 h 359"/>
                <a:gd name="T90" fmla="*/ 186 w 390"/>
                <a:gd name="T91" fmla="*/ 131 h 359"/>
                <a:gd name="T92" fmla="*/ 198 w 390"/>
                <a:gd name="T93" fmla="*/ 131 h 359"/>
                <a:gd name="T94" fmla="*/ 230 w 390"/>
                <a:gd name="T95" fmla="*/ 113 h 359"/>
                <a:gd name="T96" fmla="*/ 108 w 390"/>
                <a:gd name="T97" fmla="*/ 75 h 359"/>
                <a:gd name="T98" fmla="*/ 108 w 390"/>
                <a:gd name="T99" fmla="*/ 54 h 359"/>
                <a:gd name="T100" fmla="*/ 152 w 390"/>
                <a:gd name="T101" fmla="*/ 14 h 359"/>
                <a:gd name="T102" fmla="*/ 225 w 390"/>
                <a:gd name="T103" fmla="*/ 0 h 3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90" h="359">
                  <a:moveTo>
                    <a:pt x="267" y="235"/>
                  </a:moveTo>
                  <a:cubicBezTo>
                    <a:pt x="267" y="258"/>
                    <a:pt x="267" y="258"/>
                    <a:pt x="267" y="258"/>
                  </a:cubicBezTo>
                  <a:cubicBezTo>
                    <a:pt x="339" y="258"/>
                    <a:pt x="339" y="258"/>
                    <a:pt x="339" y="258"/>
                  </a:cubicBezTo>
                  <a:cubicBezTo>
                    <a:pt x="341" y="258"/>
                    <a:pt x="341" y="258"/>
                    <a:pt x="341" y="258"/>
                  </a:cubicBezTo>
                  <a:cubicBezTo>
                    <a:pt x="347" y="257"/>
                    <a:pt x="350" y="252"/>
                    <a:pt x="350" y="245"/>
                  </a:cubicBezTo>
                  <a:cubicBezTo>
                    <a:pt x="350" y="235"/>
                    <a:pt x="350" y="235"/>
                    <a:pt x="350" y="235"/>
                  </a:cubicBezTo>
                  <a:cubicBezTo>
                    <a:pt x="267" y="235"/>
                    <a:pt x="267" y="235"/>
                    <a:pt x="267" y="235"/>
                  </a:cubicBezTo>
                  <a:close/>
                  <a:moveTo>
                    <a:pt x="147" y="235"/>
                  </a:moveTo>
                  <a:cubicBezTo>
                    <a:pt x="147" y="249"/>
                    <a:pt x="147" y="249"/>
                    <a:pt x="147" y="249"/>
                  </a:cubicBezTo>
                  <a:cubicBezTo>
                    <a:pt x="147" y="254"/>
                    <a:pt x="149" y="257"/>
                    <a:pt x="152" y="258"/>
                  </a:cubicBezTo>
                  <a:cubicBezTo>
                    <a:pt x="154" y="258"/>
                    <a:pt x="154" y="258"/>
                    <a:pt x="154" y="258"/>
                  </a:cubicBezTo>
                  <a:cubicBezTo>
                    <a:pt x="228" y="258"/>
                    <a:pt x="228" y="258"/>
                    <a:pt x="228" y="258"/>
                  </a:cubicBezTo>
                  <a:cubicBezTo>
                    <a:pt x="228" y="235"/>
                    <a:pt x="228" y="235"/>
                    <a:pt x="228" y="235"/>
                  </a:cubicBezTo>
                  <a:cubicBezTo>
                    <a:pt x="147" y="235"/>
                    <a:pt x="147" y="235"/>
                    <a:pt x="147" y="235"/>
                  </a:cubicBezTo>
                  <a:close/>
                  <a:moveTo>
                    <a:pt x="301" y="170"/>
                  </a:moveTo>
                  <a:cubicBezTo>
                    <a:pt x="301" y="170"/>
                    <a:pt x="301" y="170"/>
                    <a:pt x="301" y="170"/>
                  </a:cubicBezTo>
                  <a:cubicBezTo>
                    <a:pt x="267" y="170"/>
                    <a:pt x="267" y="170"/>
                    <a:pt x="267" y="170"/>
                  </a:cubicBezTo>
                  <a:cubicBezTo>
                    <a:pt x="267" y="195"/>
                    <a:pt x="267" y="195"/>
                    <a:pt x="267" y="195"/>
                  </a:cubicBezTo>
                  <a:cubicBezTo>
                    <a:pt x="350" y="195"/>
                    <a:pt x="350" y="195"/>
                    <a:pt x="350" y="195"/>
                  </a:cubicBezTo>
                  <a:cubicBezTo>
                    <a:pt x="350" y="182"/>
                    <a:pt x="350" y="182"/>
                    <a:pt x="350" y="182"/>
                  </a:cubicBezTo>
                  <a:cubicBezTo>
                    <a:pt x="350" y="179"/>
                    <a:pt x="349" y="176"/>
                    <a:pt x="347" y="173"/>
                  </a:cubicBezTo>
                  <a:cubicBezTo>
                    <a:pt x="345" y="171"/>
                    <a:pt x="341" y="170"/>
                    <a:pt x="336" y="170"/>
                  </a:cubicBezTo>
                  <a:cubicBezTo>
                    <a:pt x="325" y="170"/>
                    <a:pt x="325" y="170"/>
                    <a:pt x="325" y="170"/>
                  </a:cubicBezTo>
                  <a:cubicBezTo>
                    <a:pt x="325" y="170"/>
                    <a:pt x="325" y="170"/>
                    <a:pt x="325" y="170"/>
                  </a:cubicBezTo>
                  <a:cubicBezTo>
                    <a:pt x="301" y="170"/>
                    <a:pt x="301" y="170"/>
                    <a:pt x="301" y="170"/>
                  </a:cubicBezTo>
                  <a:close/>
                  <a:moveTo>
                    <a:pt x="186" y="170"/>
                  </a:moveTo>
                  <a:cubicBezTo>
                    <a:pt x="186" y="170"/>
                    <a:pt x="186" y="170"/>
                    <a:pt x="186" y="170"/>
                  </a:cubicBezTo>
                  <a:cubicBezTo>
                    <a:pt x="166" y="170"/>
                    <a:pt x="166" y="170"/>
                    <a:pt x="166" y="170"/>
                  </a:cubicBezTo>
                  <a:cubicBezTo>
                    <a:pt x="158" y="170"/>
                    <a:pt x="153" y="171"/>
                    <a:pt x="151" y="173"/>
                  </a:cubicBezTo>
                  <a:cubicBezTo>
                    <a:pt x="149" y="176"/>
                    <a:pt x="147" y="179"/>
                    <a:pt x="147" y="185"/>
                  </a:cubicBezTo>
                  <a:cubicBezTo>
                    <a:pt x="147" y="195"/>
                    <a:pt x="147" y="195"/>
                    <a:pt x="147" y="195"/>
                  </a:cubicBezTo>
                  <a:cubicBezTo>
                    <a:pt x="228" y="195"/>
                    <a:pt x="228" y="195"/>
                    <a:pt x="228" y="195"/>
                  </a:cubicBezTo>
                  <a:cubicBezTo>
                    <a:pt x="228" y="170"/>
                    <a:pt x="228" y="170"/>
                    <a:pt x="228" y="170"/>
                  </a:cubicBezTo>
                  <a:cubicBezTo>
                    <a:pt x="198" y="170"/>
                    <a:pt x="198" y="170"/>
                    <a:pt x="198" y="170"/>
                  </a:cubicBezTo>
                  <a:cubicBezTo>
                    <a:pt x="198" y="170"/>
                    <a:pt x="198" y="170"/>
                    <a:pt x="198" y="170"/>
                  </a:cubicBezTo>
                  <a:cubicBezTo>
                    <a:pt x="186" y="170"/>
                    <a:pt x="186" y="170"/>
                    <a:pt x="186" y="170"/>
                  </a:cubicBezTo>
                  <a:close/>
                  <a:moveTo>
                    <a:pt x="332" y="53"/>
                  </a:moveTo>
                  <a:cubicBezTo>
                    <a:pt x="163" y="54"/>
                    <a:pt x="163" y="54"/>
                    <a:pt x="163" y="54"/>
                  </a:cubicBezTo>
                  <a:cubicBezTo>
                    <a:pt x="153" y="54"/>
                    <a:pt x="148" y="58"/>
                    <a:pt x="148" y="66"/>
                  </a:cubicBezTo>
                  <a:cubicBezTo>
                    <a:pt x="147" y="74"/>
                    <a:pt x="147" y="74"/>
                    <a:pt x="147" y="74"/>
                  </a:cubicBezTo>
                  <a:cubicBezTo>
                    <a:pt x="350" y="74"/>
                    <a:pt x="350" y="74"/>
                    <a:pt x="350" y="74"/>
                  </a:cubicBezTo>
                  <a:cubicBezTo>
                    <a:pt x="351" y="65"/>
                    <a:pt x="351" y="65"/>
                    <a:pt x="351" y="65"/>
                  </a:cubicBezTo>
                  <a:cubicBezTo>
                    <a:pt x="351" y="57"/>
                    <a:pt x="344" y="53"/>
                    <a:pt x="332" y="53"/>
                  </a:cubicBezTo>
                  <a:close/>
                  <a:moveTo>
                    <a:pt x="225" y="0"/>
                  </a:moveTo>
                  <a:cubicBezTo>
                    <a:pt x="265" y="0"/>
                    <a:pt x="265" y="0"/>
                    <a:pt x="265" y="0"/>
                  </a:cubicBezTo>
                  <a:cubicBezTo>
                    <a:pt x="265" y="14"/>
                    <a:pt x="265" y="14"/>
                    <a:pt x="265" y="14"/>
                  </a:cubicBezTo>
                  <a:cubicBezTo>
                    <a:pt x="333" y="14"/>
                    <a:pt x="333" y="14"/>
                    <a:pt x="333" y="14"/>
                  </a:cubicBezTo>
                  <a:cubicBezTo>
                    <a:pt x="355" y="14"/>
                    <a:pt x="369" y="18"/>
                    <a:pt x="377" y="25"/>
                  </a:cubicBezTo>
                  <a:cubicBezTo>
                    <a:pt x="385" y="32"/>
                    <a:pt x="389" y="41"/>
                    <a:pt x="389" y="51"/>
                  </a:cubicBezTo>
                  <a:cubicBezTo>
                    <a:pt x="390" y="75"/>
                    <a:pt x="390" y="75"/>
                    <a:pt x="390" y="75"/>
                  </a:cubicBezTo>
                  <a:cubicBezTo>
                    <a:pt x="390" y="113"/>
                    <a:pt x="390" y="113"/>
                    <a:pt x="390" y="113"/>
                  </a:cubicBezTo>
                  <a:cubicBezTo>
                    <a:pt x="269" y="113"/>
                    <a:pt x="269" y="113"/>
                    <a:pt x="269" y="113"/>
                  </a:cubicBezTo>
                  <a:cubicBezTo>
                    <a:pt x="269" y="131"/>
                    <a:pt x="269" y="131"/>
                    <a:pt x="269" y="131"/>
                  </a:cubicBezTo>
                  <a:cubicBezTo>
                    <a:pt x="301" y="131"/>
                    <a:pt x="301" y="131"/>
                    <a:pt x="301" y="131"/>
                  </a:cubicBezTo>
                  <a:cubicBezTo>
                    <a:pt x="301" y="131"/>
                    <a:pt x="301" y="131"/>
                    <a:pt x="301" y="131"/>
                  </a:cubicBezTo>
                  <a:cubicBezTo>
                    <a:pt x="325" y="131"/>
                    <a:pt x="325" y="131"/>
                    <a:pt x="325" y="131"/>
                  </a:cubicBezTo>
                  <a:cubicBezTo>
                    <a:pt x="349" y="131"/>
                    <a:pt x="349" y="131"/>
                    <a:pt x="349" y="131"/>
                  </a:cubicBezTo>
                  <a:cubicBezTo>
                    <a:pt x="349" y="131"/>
                    <a:pt x="349" y="131"/>
                    <a:pt x="353" y="131"/>
                  </a:cubicBezTo>
                  <a:cubicBezTo>
                    <a:pt x="357" y="131"/>
                    <a:pt x="363" y="132"/>
                    <a:pt x="366" y="133"/>
                  </a:cubicBezTo>
                  <a:cubicBezTo>
                    <a:pt x="369" y="134"/>
                    <a:pt x="375" y="137"/>
                    <a:pt x="378" y="141"/>
                  </a:cubicBezTo>
                  <a:cubicBezTo>
                    <a:pt x="386" y="148"/>
                    <a:pt x="390" y="156"/>
                    <a:pt x="390" y="165"/>
                  </a:cubicBezTo>
                  <a:cubicBezTo>
                    <a:pt x="390" y="256"/>
                    <a:pt x="390" y="256"/>
                    <a:pt x="390" y="256"/>
                  </a:cubicBezTo>
                  <a:cubicBezTo>
                    <a:pt x="390" y="270"/>
                    <a:pt x="386" y="281"/>
                    <a:pt x="378" y="288"/>
                  </a:cubicBezTo>
                  <a:cubicBezTo>
                    <a:pt x="375" y="292"/>
                    <a:pt x="371" y="294"/>
                    <a:pt x="367" y="296"/>
                  </a:cubicBezTo>
                  <a:cubicBezTo>
                    <a:pt x="354" y="298"/>
                    <a:pt x="354" y="298"/>
                    <a:pt x="354" y="298"/>
                  </a:cubicBezTo>
                  <a:cubicBezTo>
                    <a:pt x="350" y="298"/>
                    <a:pt x="350" y="298"/>
                    <a:pt x="350" y="298"/>
                  </a:cubicBezTo>
                  <a:cubicBezTo>
                    <a:pt x="325" y="298"/>
                    <a:pt x="325" y="298"/>
                    <a:pt x="325" y="298"/>
                  </a:cubicBezTo>
                  <a:cubicBezTo>
                    <a:pt x="301" y="298"/>
                    <a:pt x="301" y="298"/>
                    <a:pt x="301" y="298"/>
                  </a:cubicBezTo>
                  <a:cubicBezTo>
                    <a:pt x="301" y="298"/>
                    <a:pt x="301" y="298"/>
                    <a:pt x="301" y="298"/>
                  </a:cubicBezTo>
                  <a:cubicBezTo>
                    <a:pt x="198" y="298"/>
                    <a:pt x="198" y="298"/>
                    <a:pt x="198" y="298"/>
                  </a:cubicBezTo>
                  <a:cubicBezTo>
                    <a:pt x="198" y="298"/>
                    <a:pt x="198" y="298"/>
                    <a:pt x="198" y="298"/>
                  </a:cubicBezTo>
                  <a:cubicBezTo>
                    <a:pt x="196" y="298"/>
                    <a:pt x="196" y="298"/>
                    <a:pt x="196" y="298"/>
                  </a:cubicBezTo>
                  <a:cubicBezTo>
                    <a:pt x="194" y="304"/>
                    <a:pt x="194" y="304"/>
                    <a:pt x="194" y="304"/>
                  </a:cubicBezTo>
                  <a:cubicBezTo>
                    <a:pt x="194" y="304"/>
                    <a:pt x="194" y="304"/>
                    <a:pt x="194" y="304"/>
                  </a:cubicBezTo>
                  <a:cubicBezTo>
                    <a:pt x="193" y="308"/>
                    <a:pt x="193" y="308"/>
                    <a:pt x="193" y="308"/>
                  </a:cubicBezTo>
                  <a:cubicBezTo>
                    <a:pt x="189" y="321"/>
                    <a:pt x="180" y="336"/>
                    <a:pt x="170" y="345"/>
                  </a:cubicBezTo>
                  <a:cubicBezTo>
                    <a:pt x="161" y="352"/>
                    <a:pt x="150" y="359"/>
                    <a:pt x="128" y="359"/>
                  </a:cubicBezTo>
                  <a:cubicBezTo>
                    <a:pt x="127" y="359"/>
                    <a:pt x="123" y="359"/>
                    <a:pt x="123" y="359"/>
                  </a:cubicBezTo>
                  <a:cubicBezTo>
                    <a:pt x="122" y="359"/>
                    <a:pt x="122" y="359"/>
                    <a:pt x="122" y="359"/>
                  </a:cubicBezTo>
                  <a:cubicBezTo>
                    <a:pt x="0" y="359"/>
                    <a:pt x="0" y="359"/>
                    <a:pt x="0" y="359"/>
                  </a:cubicBezTo>
                  <a:cubicBezTo>
                    <a:pt x="0" y="324"/>
                    <a:pt x="0" y="324"/>
                    <a:pt x="0" y="324"/>
                  </a:cubicBezTo>
                  <a:cubicBezTo>
                    <a:pt x="123" y="324"/>
                    <a:pt x="123" y="324"/>
                    <a:pt x="123" y="324"/>
                  </a:cubicBezTo>
                  <a:cubicBezTo>
                    <a:pt x="123" y="324"/>
                    <a:pt x="127" y="324"/>
                    <a:pt x="130" y="322"/>
                  </a:cubicBezTo>
                  <a:cubicBezTo>
                    <a:pt x="136" y="318"/>
                    <a:pt x="144" y="311"/>
                    <a:pt x="148" y="302"/>
                  </a:cubicBezTo>
                  <a:cubicBezTo>
                    <a:pt x="150" y="298"/>
                    <a:pt x="150" y="298"/>
                    <a:pt x="150" y="298"/>
                  </a:cubicBezTo>
                  <a:cubicBezTo>
                    <a:pt x="134" y="296"/>
                    <a:pt x="134" y="296"/>
                    <a:pt x="134" y="296"/>
                  </a:cubicBezTo>
                  <a:cubicBezTo>
                    <a:pt x="117" y="292"/>
                    <a:pt x="108" y="280"/>
                    <a:pt x="108" y="262"/>
                  </a:cubicBezTo>
                  <a:cubicBezTo>
                    <a:pt x="108" y="170"/>
                    <a:pt x="108" y="170"/>
                    <a:pt x="108" y="170"/>
                  </a:cubicBezTo>
                  <a:cubicBezTo>
                    <a:pt x="108" y="150"/>
                    <a:pt x="117" y="138"/>
                    <a:pt x="133" y="133"/>
                  </a:cubicBezTo>
                  <a:cubicBezTo>
                    <a:pt x="133" y="133"/>
                    <a:pt x="141" y="131"/>
                    <a:pt x="148" y="131"/>
                  </a:cubicBezTo>
                  <a:cubicBezTo>
                    <a:pt x="152" y="131"/>
                    <a:pt x="152" y="131"/>
                    <a:pt x="152" y="131"/>
                  </a:cubicBezTo>
                  <a:cubicBezTo>
                    <a:pt x="186" y="131"/>
                    <a:pt x="186" y="131"/>
                    <a:pt x="186" y="131"/>
                  </a:cubicBezTo>
                  <a:cubicBezTo>
                    <a:pt x="198" y="131"/>
                    <a:pt x="198" y="131"/>
                    <a:pt x="198" y="131"/>
                  </a:cubicBezTo>
                  <a:cubicBezTo>
                    <a:pt x="198" y="131"/>
                    <a:pt x="198" y="131"/>
                    <a:pt x="198" y="131"/>
                  </a:cubicBezTo>
                  <a:cubicBezTo>
                    <a:pt x="230" y="131"/>
                    <a:pt x="230" y="131"/>
                    <a:pt x="230" y="131"/>
                  </a:cubicBezTo>
                  <a:cubicBezTo>
                    <a:pt x="230" y="113"/>
                    <a:pt x="230" y="113"/>
                    <a:pt x="230" y="113"/>
                  </a:cubicBezTo>
                  <a:cubicBezTo>
                    <a:pt x="108" y="113"/>
                    <a:pt x="108" y="113"/>
                    <a:pt x="108" y="113"/>
                  </a:cubicBezTo>
                  <a:cubicBezTo>
                    <a:pt x="108" y="75"/>
                    <a:pt x="108" y="75"/>
                    <a:pt x="108" y="75"/>
                  </a:cubicBezTo>
                  <a:cubicBezTo>
                    <a:pt x="108" y="75"/>
                    <a:pt x="108" y="75"/>
                    <a:pt x="108" y="75"/>
                  </a:cubicBezTo>
                  <a:cubicBezTo>
                    <a:pt x="108" y="54"/>
                    <a:pt x="108" y="54"/>
                    <a:pt x="108" y="54"/>
                  </a:cubicBezTo>
                  <a:cubicBezTo>
                    <a:pt x="108" y="42"/>
                    <a:pt x="112" y="32"/>
                    <a:pt x="120" y="25"/>
                  </a:cubicBezTo>
                  <a:cubicBezTo>
                    <a:pt x="127" y="18"/>
                    <a:pt x="138" y="14"/>
                    <a:pt x="152" y="14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225" y="0"/>
                    <a:pt x="225" y="0"/>
                    <a:pt x="225" y="0"/>
                  </a:cubicBezTo>
                  <a:close/>
                </a:path>
              </a:pathLst>
            </a:custGeom>
            <a:solidFill>
              <a:srgbClr val="4249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1"/>
            <p:cNvSpPr/>
            <p:nvPr userDrawn="1"/>
          </p:nvSpPr>
          <p:spPr bwMode="auto">
            <a:xfrm>
              <a:off x="3755989" y="3902264"/>
              <a:ext cx="399018" cy="715559"/>
            </a:xfrm>
            <a:custGeom>
              <a:gdLst>
                <a:gd name="T0" fmla="*/ 0 w 132"/>
                <a:gd name="T1" fmla="*/ 0 h 235"/>
                <a:gd name="T2" fmla="*/ 37 w 132"/>
                <a:gd name="T3" fmla="*/ 0 h 235"/>
                <a:gd name="T4" fmla="*/ 41 w 132"/>
                <a:gd name="T5" fmla="*/ 15 h 235"/>
                <a:gd name="T6" fmla="*/ 41 w 132"/>
                <a:gd name="T7" fmla="*/ 15 h 235"/>
                <a:gd name="T8" fmla="*/ 49 w 132"/>
                <a:gd name="T9" fmla="*/ 43 h 235"/>
                <a:gd name="T10" fmla="*/ 65 w 132"/>
                <a:gd name="T11" fmla="*/ 101 h 235"/>
                <a:gd name="T12" fmla="*/ 90 w 132"/>
                <a:gd name="T13" fmla="*/ 15 h 235"/>
                <a:gd name="T14" fmla="*/ 90 w 132"/>
                <a:gd name="T15" fmla="*/ 15 h 235"/>
                <a:gd name="T16" fmla="*/ 95 w 132"/>
                <a:gd name="T17" fmla="*/ 0 h 235"/>
                <a:gd name="T18" fmla="*/ 132 w 132"/>
                <a:gd name="T19" fmla="*/ 0 h 235"/>
                <a:gd name="T20" fmla="*/ 129 w 132"/>
                <a:gd name="T21" fmla="*/ 10 h 235"/>
                <a:gd name="T22" fmla="*/ 127 w 132"/>
                <a:gd name="T23" fmla="*/ 15 h 235"/>
                <a:gd name="T24" fmla="*/ 128 w 132"/>
                <a:gd name="T25" fmla="*/ 15 h 235"/>
                <a:gd name="T26" fmla="*/ 112 w 132"/>
                <a:gd name="T27" fmla="*/ 72 h 235"/>
                <a:gd name="T28" fmla="*/ 85 w 132"/>
                <a:gd name="T29" fmla="*/ 143 h 235"/>
                <a:gd name="T30" fmla="*/ 127 w 132"/>
                <a:gd name="T31" fmla="*/ 191 h 235"/>
                <a:gd name="T32" fmla="*/ 127 w 132"/>
                <a:gd name="T33" fmla="*/ 235 h 235"/>
                <a:gd name="T34" fmla="*/ 66 w 132"/>
                <a:gd name="T35" fmla="*/ 177 h 235"/>
                <a:gd name="T36" fmla="*/ 38 w 132"/>
                <a:gd name="T37" fmla="*/ 209 h 235"/>
                <a:gd name="T38" fmla="*/ 4 w 132"/>
                <a:gd name="T39" fmla="*/ 235 h 235"/>
                <a:gd name="T40" fmla="*/ 4 w 132"/>
                <a:gd name="T41" fmla="*/ 189 h 235"/>
                <a:gd name="T42" fmla="*/ 46 w 132"/>
                <a:gd name="T43" fmla="*/ 144 h 235"/>
                <a:gd name="T44" fmla="*/ 24 w 132"/>
                <a:gd name="T45" fmla="*/ 86 h 235"/>
                <a:gd name="T46" fmla="*/ 4 w 132"/>
                <a:gd name="T47" fmla="*/ 15 h 235"/>
                <a:gd name="T48" fmla="*/ 4 w 132"/>
                <a:gd name="T49" fmla="*/ 15 h 235"/>
                <a:gd name="T50" fmla="*/ 0 w 132"/>
                <a:gd name="T51" fmla="*/ 0 h 2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2" h="235">
                  <a:moveTo>
                    <a:pt x="0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9" y="43"/>
                    <a:pt x="49" y="43"/>
                    <a:pt x="49" y="43"/>
                  </a:cubicBezTo>
                  <a:cubicBezTo>
                    <a:pt x="55" y="69"/>
                    <a:pt x="61" y="88"/>
                    <a:pt x="65" y="101"/>
                  </a:cubicBezTo>
                  <a:cubicBezTo>
                    <a:pt x="71" y="85"/>
                    <a:pt x="80" y="56"/>
                    <a:pt x="90" y="15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1" y="3"/>
                    <a:pt x="130" y="6"/>
                    <a:pt x="129" y="10"/>
                  </a:cubicBezTo>
                  <a:cubicBezTo>
                    <a:pt x="127" y="15"/>
                    <a:pt x="127" y="15"/>
                    <a:pt x="127" y="15"/>
                  </a:cubicBezTo>
                  <a:cubicBezTo>
                    <a:pt x="128" y="15"/>
                    <a:pt x="128" y="15"/>
                    <a:pt x="128" y="15"/>
                  </a:cubicBezTo>
                  <a:cubicBezTo>
                    <a:pt x="124" y="26"/>
                    <a:pt x="119" y="45"/>
                    <a:pt x="112" y="72"/>
                  </a:cubicBezTo>
                  <a:cubicBezTo>
                    <a:pt x="104" y="100"/>
                    <a:pt x="95" y="124"/>
                    <a:pt x="85" y="143"/>
                  </a:cubicBezTo>
                  <a:cubicBezTo>
                    <a:pt x="97" y="160"/>
                    <a:pt x="111" y="176"/>
                    <a:pt x="127" y="191"/>
                  </a:cubicBezTo>
                  <a:cubicBezTo>
                    <a:pt x="127" y="235"/>
                    <a:pt x="127" y="235"/>
                    <a:pt x="127" y="235"/>
                  </a:cubicBezTo>
                  <a:cubicBezTo>
                    <a:pt x="107" y="223"/>
                    <a:pt x="86" y="203"/>
                    <a:pt x="66" y="177"/>
                  </a:cubicBezTo>
                  <a:cubicBezTo>
                    <a:pt x="56" y="190"/>
                    <a:pt x="47" y="201"/>
                    <a:pt x="38" y="209"/>
                  </a:cubicBezTo>
                  <a:cubicBezTo>
                    <a:pt x="30" y="216"/>
                    <a:pt x="19" y="225"/>
                    <a:pt x="4" y="235"/>
                  </a:cubicBezTo>
                  <a:cubicBezTo>
                    <a:pt x="4" y="189"/>
                    <a:pt x="4" y="189"/>
                    <a:pt x="4" y="189"/>
                  </a:cubicBezTo>
                  <a:cubicBezTo>
                    <a:pt x="23" y="174"/>
                    <a:pt x="37" y="159"/>
                    <a:pt x="46" y="144"/>
                  </a:cubicBezTo>
                  <a:cubicBezTo>
                    <a:pt x="37" y="123"/>
                    <a:pt x="29" y="104"/>
                    <a:pt x="24" y="86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49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2"/>
            <p:cNvSpPr/>
            <p:nvPr userDrawn="1"/>
          </p:nvSpPr>
          <p:spPr bwMode="auto">
            <a:xfrm>
              <a:off x="4188445" y="3902264"/>
              <a:ext cx="403476" cy="715559"/>
            </a:xfrm>
            <a:custGeom>
              <a:gdLst>
                <a:gd name="T0" fmla="*/ 0 w 133"/>
                <a:gd name="T1" fmla="*/ 0 h 235"/>
                <a:gd name="T2" fmla="*/ 37 w 133"/>
                <a:gd name="T3" fmla="*/ 0 h 235"/>
                <a:gd name="T4" fmla="*/ 42 w 133"/>
                <a:gd name="T5" fmla="*/ 15 h 235"/>
                <a:gd name="T6" fmla="*/ 42 w 133"/>
                <a:gd name="T7" fmla="*/ 15 h 235"/>
                <a:gd name="T8" fmla="*/ 66 w 133"/>
                <a:gd name="T9" fmla="*/ 103 h 235"/>
                <a:gd name="T10" fmla="*/ 80 w 133"/>
                <a:gd name="T11" fmla="*/ 53 h 235"/>
                <a:gd name="T12" fmla="*/ 91 w 133"/>
                <a:gd name="T13" fmla="*/ 15 h 235"/>
                <a:gd name="T14" fmla="*/ 91 w 133"/>
                <a:gd name="T15" fmla="*/ 15 h 235"/>
                <a:gd name="T16" fmla="*/ 95 w 133"/>
                <a:gd name="T17" fmla="*/ 0 h 235"/>
                <a:gd name="T18" fmla="*/ 133 w 133"/>
                <a:gd name="T19" fmla="*/ 0 h 235"/>
                <a:gd name="T20" fmla="*/ 130 w 133"/>
                <a:gd name="T21" fmla="*/ 10 h 235"/>
                <a:gd name="T22" fmla="*/ 128 w 133"/>
                <a:gd name="T23" fmla="*/ 15 h 235"/>
                <a:gd name="T24" fmla="*/ 128 w 133"/>
                <a:gd name="T25" fmla="*/ 15 h 235"/>
                <a:gd name="T26" fmla="*/ 120 w 133"/>
                <a:gd name="T27" fmla="*/ 46 h 235"/>
                <a:gd name="T28" fmla="*/ 113 w 133"/>
                <a:gd name="T29" fmla="*/ 70 h 235"/>
                <a:gd name="T30" fmla="*/ 101 w 133"/>
                <a:gd name="T31" fmla="*/ 107 h 235"/>
                <a:gd name="T32" fmla="*/ 86 w 133"/>
                <a:gd name="T33" fmla="*/ 143 h 235"/>
                <a:gd name="T34" fmla="*/ 105 w 133"/>
                <a:gd name="T35" fmla="*/ 168 h 235"/>
                <a:gd name="T36" fmla="*/ 128 w 133"/>
                <a:gd name="T37" fmla="*/ 190 h 235"/>
                <a:gd name="T38" fmla="*/ 128 w 133"/>
                <a:gd name="T39" fmla="*/ 190 h 235"/>
                <a:gd name="T40" fmla="*/ 128 w 133"/>
                <a:gd name="T41" fmla="*/ 235 h 235"/>
                <a:gd name="T42" fmla="*/ 128 w 133"/>
                <a:gd name="T43" fmla="*/ 235 h 235"/>
                <a:gd name="T44" fmla="*/ 88 w 133"/>
                <a:gd name="T45" fmla="*/ 202 h 235"/>
                <a:gd name="T46" fmla="*/ 66 w 133"/>
                <a:gd name="T47" fmla="*/ 177 h 235"/>
                <a:gd name="T48" fmla="*/ 4 w 133"/>
                <a:gd name="T49" fmla="*/ 235 h 235"/>
                <a:gd name="T50" fmla="*/ 4 w 133"/>
                <a:gd name="T51" fmla="*/ 234 h 235"/>
                <a:gd name="T52" fmla="*/ 4 w 133"/>
                <a:gd name="T53" fmla="*/ 190 h 235"/>
                <a:gd name="T54" fmla="*/ 4 w 133"/>
                <a:gd name="T55" fmla="*/ 190 h 235"/>
                <a:gd name="T56" fmla="*/ 28 w 133"/>
                <a:gd name="T57" fmla="*/ 167 h 235"/>
                <a:gd name="T58" fmla="*/ 46 w 133"/>
                <a:gd name="T59" fmla="*/ 143 h 235"/>
                <a:gd name="T60" fmla="*/ 32 w 133"/>
                <a:gd name="T61" fmla="*/ 108 h 235"/>
                <a:gd name="T62" fmla="*/ 23 w 133"/>
                <a:gd name="T63" fmla="*/ 82 h 235"/>
                <a:gd name="T64" fmla="*/ 21 w 133"/>
                <a:gd name="T65" fmla="*/ 74 h 235"/>
                <a:gd name="T66" fmla="*/ 20 w 133"/>
                <a:gd name="T67" fmla="*/ 71 h 235"/>
                <a:gd name="T68" fmla="*/ 19 w 133"/>
                <a:gd name="T69" fmla="*/ 69 h 235"/>
                <a:gd name="T70" fmla="*/ 18 w 133"/>
                <a:gd name="T71" fmla="*/ 64 h 235"/>
                <a:gd name="T72" fmla="*/ 16 w 133"/>
                <a:gd name="T73" fmla="*/ 56 h 235"/>
                <a:gd name="T74" fmla="*/ 16 w 133"/>
                <a:gd name="T75" fmla="*/ 56 h 235"/>
                <a:gd name="T76" fmla="*/ 15 w 133"/>
                <a:gd name="T77" fmla="*/ 55 h 235"/>
                <a:gd name="T78" fmla="*/ 11 w 133"/>
                <a:gd name="T79" fmla="*/ 37 h 235"/>
                <a:gd name="T80" fmla="*/ 5 w 133"/>
                <a:gd name="T81" fmla="*/ 15 h 235"/>
                <a:gd name="T82" fmla="*/ 4 w 133"/>
                <a:gd name="T83" fmla="*/ 15 h 235"/>
                <a:gd name="T84" fmla="*/ 0 w 133"/>
                <a:gd name="T85" fmla="*/ 0 h 2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3" h="235">
                  <a:moveTo>
                    <a:pt x="0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49" y="45"/>
                    <a:pt x="57" y="74"/>
                    <a:pt x="66" y="103"/>
                  </a:cubicBezTo>
                  <a:cubicBezTo>
                    <a:pt x="66" y="102"/>
                    <a:pt x="71" y="85"/>
                    <a:pt x="80" y="53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32" y="3"/>
                    <a:pt x="131" y="6"/>
                    <a:pt x="130" y="10"/>
                  </a:cubicBezTo>
                  <a:cubicBezTo>
                    <a:pt x="128" y="15"/>
                    <a:pt x="128" y="15"/>
                    <a:pt x="128" y="15"/>
                  </a:cubicBezTo>
                  <a:cubicBezTo>
                    <a:pt x="128" y="15"/>
                    <a:pt x="128" y="15"/>
                    <a:pt x="128" y="15"/>
                  </a:cubicBezTo>
                  <a:cubicBezTo>
                    <a:pt x="120" y="46"/>
                    <a:pt x="120" y="46"/>
                    <a:pt x="120" y="46"/>
                  </a:cubicBezTo>
                  <a:cubicBezTo>
                    <a:pt x="117" y="55"/>
                    <a:pt x="115" y="63"/>
                    <a:pt x="113" y="70"/>
                  </a:cubicBezTo>
                  <a:cubicBezTo>
                    <a:pt x="109" y="82"/>
                    <a:pt x="105" y="94"/>
                    <a:pt x="101" y="107"/>
                  </a:cubicBezTo>
                  <a:cubicBezTo>
                    <a:pt x="86" y="143"/>
                    <a:pt x="86" y="143"/>
                    <a:pt x="86" y="143"/>
                  </a:cubicBezTo>
                  <a:cubicBezTo>
                    <a:pt x="105" y="168"/>
                    <a:pt x="105" y="168"/>
                    <a:pt x="105" y="168"/>
                  </a:cubicBezTo>
                  <a:cubicBezTo>
                    <a:pt x="112" y="175"/>
                    <a:pt x="119" y="183"/>
                    <a:pt x="128" y="190"/>
                  </a:cubicBezTo>
                  <a:cubicBezTo>
                    <a:pt x="128" y="190"/>
                    <a:pt x="128" y="190"/>
                    <a:pt x="128" y="190"/>
                  </a:cubicBezTo>
                  <a:cubicBezTo>
                    <a:pt x="128" y="235"/>
                    <a:pt x="128" y="235"/>
                    <a:pt x="128" y="235"/>
                  </a:cubicBezTo>
                  <a:cubicBezTo>
                    <a:pt x="128" y="235"/>
                    <a:pt x="128" y="235"/>
                    <a:pt x="128" y="235"/>
                  </a:cubicBezTo>
                  <a:cubicBezTo>
                    <a:pt x="115" y="226"/>
                    <a:pt x="101" y="216"/>
                    <a:pt x="88" y="202"/>
                  </a:cubicBezTo>
                  <a:cubicBezTo>
                    <a:pt x="79" y="192"/>
                    <a:pt x="71" y="184"/>
                    <a:pt x="66" y="177"/>
                  </a:cubicBezTo>
                  <a:cubicBezTo>
                    <a:pt x="48" y="201"/>
                    <a:pt x="27" y="220"/>
                    <a:pt x="4" y="235"/>
                  </a:cubicBezTo>
                  <a:cubicBezTo>
                    <a:pt x="4" y="234"/>
                    <a:pt x="4" y="234"/>
                    <a:pt x="4" y="234"/>
                  </a:cubicBezTo>
                  <a:cubicBezTo>
                    <a:pt x="4" y="190"/>
                    <a:pt x="4" y="190"/>
                    <a:pt x="4" y="190"/>
                  </a:cubicBezTo>
                  <a:cubicBezTo>
                    <a:pt x="4" y="190"/>
                    <a:pt x="4" y="190"/>
                    <a:pt x="4" y="190"/>
                  </a:cubicBezTo>
                  <a:cubicBezTo>
                    <a:pt x="13" y="182"/>
                    <a:pt x="21" y="175"/>
                    <a:pt x="28" y="167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32" y="108"/>
                    <a:pt x="32" y="108"/>
                    <a:pt x="32" y="108"/>
                  </a:cubicBezTo>
                  <a:cubicBezTo>
                    <a:pt x="28" y="98"/>
                    <a:pt x="25" y="89"/>
                    <a:pt x="23" y="82"/>
                  </a:cubicBezTo>
                  <a:cubicBezTo>
                    <a:pt x="21" y="74"/>
                    <a:pt x="21" y="74"/>
                    <a:pt x="21" y="74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8" y="64"/>
                    <a:pt x="18" y="64"/>
                    <a:pt x="18" y="64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1" y="37"/>
                    <a:pt x="11" y="37"/>
                    <a:pt x="11" y="37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49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3"/>
            <p:cNvSpPr/>
            <p:nvPr userDrawn="1"/>
          </p:nvSpPr>
          <p:spPr bwMode="auto">
            <a:xfrm>
              <a:off x="1883500" y="4613364"/>
              <a:ext cx="193936" cy="185019"/>
            </a:xfrm>
            <a:custGeom>
              <a:gdLst>
                <a:gd name="T0" fmla="*/ 64 w 64"/>
                <a:gd name="T1" fmla="*/ 61 h 61"/>
                <a:gd name="T2" fmla="*/ 28 w 64"/>
                <a:gd name="T3" fmla="*/ 51 h 61"/>
                <a:gd name="T4" fmla="*/ 0 w 64"/>
                <a:gd name="T5" fmla="*/ 0 h 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61">
                  <a:moveTo>
                    <a:pt x="64" y="61"/>
                  </a:moveTo>
                  <a:cubicBezTo>
                    <a:pt x="61" y="60"/>
                    <a:pt x="39" y="58"/>
                    <a:pt x="28" y="51"/>
                  </a:cubicBezTo>
                  <a:cubicBezTo>
                    <a:pt x="12" y="42"/>
                    <a:pt x="1" y="11"/>
                    <a:pt x="0" y="0"/>
                  </a:cubicBezTo>
                </a:path>
              </a:pathLst>
            </a:custGeom>
            <a:solidFill>
              <a:srgbClr val="42494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2" name="矩形 41"/>
          <p:cNvSpPr/>
          <p:nvPr userDrawn="1"/>
        </p:nvSpPr>
        <p:spPr>
          <a:xfrm>
            <a:off x="8854305" y="6020305"/>
            <a:ext cx="3310522" cy="7008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布衣公子微信公众号：</a:t>
            </a:r>
            <a:r>
              <a:rPr lang="en-US" altLang="zh-CN" sz="16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HR-PPT</a:t>
            </a:r>
          </a:p>
          <a:p>
            <a:pPr>
              <a:lnSpc>
                <a:spcPct val="130000"/>
              </a:lnSpc>
            </a:pPr>
            <a:r>
              <a:rPr lang="zh-CN" altLang="en-US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布衣公子店铺：</a:t>
            </a:r>
            <a:r>
              <a:rPr lang="en-US" altLang="zh-CN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http://teliss.yanj.cn</a:t>
            </a:r>
            <a:endParaRPr lang="zh-CN" altLang="en-US" sz="16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val="224432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2" r:id="rId3"/>
    <p:sldLayoutId id="2147483658" r:id="rId4"/>
    <p:sldLayoutId id="2147483650" r:id="rId5"/>
    <p:sldLayoutId id="2147483655" r:id="rId6"/>
    <p:sldLayoutId id="2147483656" r:id="rId7"/>
    <p:sldLayoutId id="2147483651" r:id="rId8"/>
    <p:sldLayoutId id="2147483657" r:id="rId9"/>
    <p:sldLayoutId id="2147483653" r:id="rId10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2015/9/13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4301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26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27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28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29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3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95047184"/>
      </p:ext>
    </p:extLst>
  </p:cSld>
  <p:clrMapOvr>
    <a:masterClrMapping/>
  </p:clrMapOvr>
  <p:transition spd="med">
    <p:newsflash/>
  </p:transition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6982143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7. 要解决提出的问题而不是解决提问题的人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81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“子产不毁乡校”这个典故出自《左传•襄公三十一年》。郑国人到乡校休闲聚会，议论执政者施政措施的好坏。郑国大夫然明建议“毁乡校而议止”。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子产没有采纳这一消极的建议，坚决不准许毁掉乡校，他说，“其所善者，吾则行之，其所恶者，吾则改之，是吾师也。用今天的话来说，子产把乡校作为获取群众议论政事的反馈信息的场所，而且注意根据来自公众的意见，调整自己的政策和行为。</a:t>
            </a:r>
          </a:p>
        </p:txBody>
      </p:sp>
      <p:sp>
        <p:nvSpPr>
          <p:cNvPr id="5" name="矩形 4"/>
          <p:cNvSpPr/>
          <p:nvPr/>
        </p:nvSpPr>
        <p:spPr>
          <a:xfrm>
            <a:off x="2239655" y="3513225"/>
            <a:ext cx="7091680" cy="23713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lang="zh-CN" smtClean="0" sz="6800">
                <a:solidFill>
                  <a:schemeClr val="tx1">
                    <a:lumMod val="65000"/>
                    <a:lumOff val="35000"/>
                  </a:schemeClr>
                </a:solidFill>
              </a:rPr>
              <a:t>应包容意见或建议</a:t>
            </a:r>
          </a:p>
          <a:p>
            <a:pPr>
              <a:lnSpc>
                <a:spcPct val="110000"/>
              </a:lnSpc>
            </a:pPr>
            <a:r>
              <a:rPr altLang="en-US" b="1" lang="zh-CN" smtClean="0" sz="6800">
                <a:solidFill>
                  <a:schemeClr val="tx1">
                    <a:lumMod val="65000"/>
                    <a:lumOff val="35000"/>
                  </a:schemeClr>
                </a:solidFill>
              </a:rPr>
              <a:t>并择其善者而从之</a:t>
            </a:r>
          </a:p>
        </p:txBody>
      </p:sp>
    </p:spTree>
    <p:extLst>
      <p:ext uri="{BB962C8B-B14F-4D97-AF65-F5344CB8AC3E}">
        <p14:creationId val="454523194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流程图: 手动输入 4"/>
          <p:cNvSpPr/>
          <p:nvPr/>
        </p:nvSpPr>
        <p:spPr>
          <a:xfrm flipH="1">
            <a:off x="3056297" y="2631442"/>
            <a:ext cx="3039703" cy="2329058"/>
          </a:xfrm>
          <a:prstGeom prst="flowChartManualInput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4150120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>
            <a:outerShdw algn="tl" blurRad="254000" dir="2700000" dist="50800" rotWithShape="0" sx="102000" sy="10200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 smtClean="0" sz="2800">
                <a:solidFill>
                  <a:schemeClr val="tx1">
                    <a:lumMod val="65000"/>
                    <a:lumOff val="35000"/>
                  </a:schemeClr>
                </a:solidFill>
                <a:latin charset="0" panose="020b0806030902050204" pitchFamily="34" typeface="Impact"/>
              </a:rPr>
              <a:t>02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169029" y="3532872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4800">
                <a:solidFill>
                  <a:schemeClr val="bg1"/>
                </a:solidFill>
              </a:rPr>
              <a:t>发现问题</a:t>
            </a:r>
          </a:p>
        </p:txBody>
      </p:sp>
    </p:spTree>
    <p:extLst>
      <p:ext uri="{BB962C8B-B14F-4D97-AF65-F5344CB8AC3E}">
        <p14:creationId val="556044281"/>
      </p:ext>
    </p:extLst>
  </p:cSld>
  <p:clrMapOvr>
    <a:masterClrMapping/>
  </p:clrMapOvr>
  <mc:AlternateContent>
    <mc:Choice Requires="p14">
      <p:transition spd="med">
        <p14:prism/>
      </p:transition>
    </mc:Choice>
    <mc:Fallback>
      <p:transition spd="med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2" name="流程图: 手动输入 51"/>
          <p:cNvSpPr/>
          <p:nvPr/>
        </p:nvSpPr>
        <p:spPr>
          <a:xfrm flipH="1" rot="16200000">
            <a:off x="5352215" y="18213"/>
            <a:ext cx="6858002" cy="6821576"/>
          </a:xfrm>
          <a:prstGeom prst="flowChartManualInput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3" name="组合 52"/>
          <p:cNvGrpSpPr/>
          <p:nvPr/>
        </p:nvGrpSpPr>
        <p:grpSpPr>
          <a:xfrm>
            <a:off x="5370428" y="2703428"/>
            <a:ext cx="1451145" cy="1451145"/>
            <a:chOff x="4519373" y="2280844"/>
            <a:chExt cx="3338534" cy="3338534"/>
          </a:xfrm>
        </p:grpSpPr>
        <p:sp>
          <p:nvSpPr>
            <p:cNvPr id="54" name="圆角矩形 53"/>
            <p:cNvSpPr/>
            <p:nvPr/>
          </p:nvSpPr>
          <p:spPr>
            <a:xfrm>
              <a:off x="4519373" y="2280844"/>
              <a:ext cx="3338534" cy="3338534"/>
            </a:xfrm>
            <a:prstGeom prst="roundRect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1F1F1"/>
                </a:gs>
              </a:gsLst>
              <a:lin ang="2700000" scaled="1"/>
            </a:gradFill>
            <a:ln w="38100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8900000" scaled="0"/>
              </a:gradFill>
            </a:ln>
            <a:effectLst>
              <a:outerShdw algn="tr" blurRad="203200" dir="8100000" dist="88900" rotWithShape="0" sx="102000" sy="10200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4619503" y="2380974"/>
              <a:ext cx="3138274" cy="3138274"/>
              <a:chOff x="4619504" y="2380975"/>
              <a:chExt cx="3138274" cy="3138274"/>
            </a:xfrm>
          </p:grpSpPr>
          <p:sp>
            <p:nvSpPr>
              <p:cNvPr id="57" name="椭圆 56"/>
              <p:cNvSpPr/>
              <p:nvPr/>
            </p:nvSpPr>
            <p:spPr>
              <a:xfrm rot="5400000">
                <a:off x="4619504" y="2380975"/>
                <a:ext cx="3138274" cy="31382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alpha val="99000"/>
                    </a:schemeClr>
                  </a:gs>
                </a:gsLst>
                <a:path path="circle">
                  <a:fillToRect l="100000" t="100000"/>
                </a:path>
                <a:tileRect b="-100000" r="-100000"/>
              </a:gradFill>
              <a:ln>
                <a:noFill/>
              </a:ln>
              <a:effectLst>
                <a:softEdge rad="1016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8" name="圆角矩形 57"/>
              <p:cNvSpPr/>
              <p:nvPr/>
            </p:nvSpPr>
            <p:spPr>
              <a:xfrm rot="2700000">
                <a:off x="5033349" y="2794820"/>
                <a:ext cx="2310583" cy="2310583"/>
              </a:xfrm>
              <a:prstGeom prst="roundRect">
                <a:avLst>
                  <a:gd fmla="val 50000" name="adj"/>
                </a:avLst>
              </a:prstGeom>
              <a:gradFill flip="none" rotWithShape="1">
                <a:gsLst>
                  <a:gs pos="100000">
                    <a:schemeClr val="bg1"/>
                  </a:gs>
                  <a:gs pos="0">
                    <a:srgbClr val="B8BBBC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pic>
          <p:nvPicPr>
            <p:cNvPr id="56" name="图片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5255984" y="3017455"/>
              <a:ext cx="1865311" cy="1865311"/>
            </a:xfrm>
            <a:prstGeom prst="rect">
              <a:avLst/>
            </a:prstGeom>
          </p:spPr>
        </p:pic>
      </p:grpSp>
      <p:sp>
        <p:nvSpPr>
          <p:cNvPr id="59" name="矩形 58"/>
          <p:cNvSpPr/>
          <p:nvPr/>
        </p:nvSpPr>
        <p:spPr>
          <a:xfrm>
            <a:off x="7054705" y="2223522"/>
            <a:ext cx="4839916" cy="2651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 sz="2000">
                <a:solidFill>
                  <a:schemeClr val="bg1"/>
                </a:solidFill>
                <a:latin typeface="+mn-ea"/>
              </a:rPr>
              <a:t>发现问题的能力比解决问题的能力更重要。中国人会解决问题的人多得很，但是会发现问题的人少得很。因为他不愿意讲出来，你发现讲的人都倒霉。抖出问题的人很倒霉，解决问题的都有功劳，很奇怪！所以，中国要么没有问题，要么就是大问题。</a:t>
            </a:r>
          </a:p>
          <a:p>
            <a:pPr>
              <a:lnSpc>
                <a:spcPct val="120000"/>
              </a:lnSpc>
            </a:pPr>
            <a:r>
              <a:rPr altLang="en-US" lang="zh-CN" smtClean="0" sz="2000">
                <a:solidFill>
                  <a:schemeClr val="bg1"/>
                </a:solidFill>
                <a:latin typeface="+mn-ea"/>
              </a:rPr>
              <a:t>——曾仕强</a:t>
            </a:r>
          </a:p>
        </p:txBody>
      </p:sp>
      <p:sp>
        <p:nvSpPr>
          <p:cNvPr id="60" name="矩形 59"/>
          <p:cNvSpPr/>
          <p:nvPr/>
        </p:nvSpPr>
        <p:spPr>
          <a:xfrm>
            <a:off x="253856" y="2709386"/>
            <a:ext cx="6096000" cy="12344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altLang="en-US" b="1" lang="zh-CN" sz="3000">
                <a:solidFill>
                  <a:schemeClr val="tx1">
                    <a:lumMod val="65000"/>
                    <a:lumOff val="35000"/>
                  </a:schemeClr>
                </a:solidFill>
              </a:rPr>
              <a:t>如果你不能发现或解决问题</a:t>
            </a:r>
          </a:p>
          <a:p>
            <a:pPr>
              <a:lnSpc>
                <a:spcPct val="125000"/>
              </a:lnSpc>
            </a:pPr>
            <a:r>
              <a:rPr altLang="en-US" b="1" lang="zh-CN" sz="3000">
                <a:solidFill>
                  <a:schemeClr val="tx1">
                    <a:lumMod val="65000"/>
                    <a:lumOff val="35000"/>
                  </a:schemeClr>
                </a:solidFill>
              </a:rPr>
              <a:t>你本人就是一个问题</a:t>
            </a:r>
          </a:p>
        </p:txBody>
      </p:sp>
    </p:spTree>
    <p:extLst>
      <p:ext uri="{BB962C8B-B14F-4D97-AF65-F5344CB8AC3E}">
        <p14:creationId val="4061078958"/>
      </p:ext>
    </p:extLst>
  </p:cSld>
  <p:clrMapOvr>
    <a:masterClrMapping/>
  </p:clrMapOvr>
  <p:transition spd="med">
    <p:push dir="u"/>
  </p:transition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文本框 10"/>
          <p:cNvSpPr txBox="1"/>
          <p:nvPr/>
        </p:nvSpPr>
        <p:spPr>
          <a:xfrm>
            <a:off x="8551778" y="2981213"/>
            <a:ext cx="2621280" cy="15544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9600">
                <a:solidFill>
                  <a:srgbClr val="CA0098"/>
                </a:solidFill>
              </a:rPr>
              <a:t>问题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277755" y="2796547"/>
            <a:ext cx="1706880" cy="1920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6000">
                <a:solidFill>
                  <a:schemeClr val="tx1">
                    <a:lumMod val="65000"/>
                    <a:lumOff val="35000"/>
                  </a:schemeClr>
                </a:solidFill>
              </a:rPr>
              <a:t>理想</a:t>
            </a:r>
          </a:p>
          <a:p>
            <a:r>
              <a:rPr altLang="en-US" b="1" lang="zh-CN" smtClean="0" sz="6000">
                <a:solidFill>
                  <a:schemeClr val="tx1">
                    <a:lumMod val="65000"/>
                    <a:lumOff val="35000"/>
                  </a:schemeClr>
                </a:solidFill>
              </a:rPr>
              <a:t>标准</a:t>
            </a:r>
          </a:p>
        </p:txBody>
      </p:sp>
      <p:sp>
        <p:nvSpPr>
          <p:cNvPr id="2" name="矩形 1"/>
          <p:cNvSpPr/>
          <p:nvPr/>
        </p:nvSpPr>
        <p:spPr>
          <a:xfrm>
            <a:off x="2239655" y="691634"/>
            <a:ext cx="256730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2.1 什么是问题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何谓问题，通俗讲就是理想状态（目标）与现实状况之间的差异。也就是说，当现状与标准产生差距时，就遇到了问题。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8148985" y="2039811"/>
            <a:ext cx="3452466" cy="3452466"/>
            <a:chOff x="3733576" y="3930057"/>
            <a:chExt cx="1800000" cy="1800000"/>
          </a:xfrm>
        </p:grpSpPr>
        <p:sp>
          <p:nvSpPr>
            <p:cNvPr id="6" name="椭圆 5"/>
            <p:cNvSpPr/>
            <p:nvPr/>
          </p:nvSpPr>
          <p:spPr>
            <a:xfrm>
              <a:off x="4003576" y="4200057"/>
              <a:ext cx="1260000" cy="1260000"/>
            </a:xfrm>
            <a:prstGeom prst="ellipse">
              <a:avLst/>
            </a:prstGeom>
            <a:noFill/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3733576" y="3930057"/>
              <a:ext cx="1800000" cy="1800000"/>
            </a:xfrm>
            <a:custGeom>
              <a:gdLst>
                <a:gd fmla="*/ 900000 w 1800000" name="connsiteX0"/>
                <a:gd fmla="*/ 0 h 1800000" name="connsiteY0"/>
                <a:gd fmla="*/ 1800000 w 1800000" name="connsiteX1"/>
                <a:gd fmla="*/ 900000 h 1800000" name="connsiteY1"/>
                <a:gd fmla="*/ 900000 w 1800000" name="connsiteX2"/>
                <a:gd fmla="*/ 1800000 h 1800000" name="connsiteY2"/>
                <a:gd fmla="*/ 0 w 1800000" name="connsiteX3"/>
                <a:gd fmla="*/ 900000 h 1800000" name="connsiteY3"/>
                <a:gd fmla="*/ 900000 w 1800000" name="connsiteX4"/>
                <a:gd fmla="*/ 0 h 1800000" name="connsiteY4"/>
                <a:gd fmla="*/ 900000 w 1800000" name="connsiteX5"/>
                <a:gd fmla="*/ 270000 h 1800000" name="connsiteY5"/>
                <a:gd fmla="*/ 270000 w 1800000" name="connsiteX6"/>
                <a:gd fmla="*/ 900000 h 1800000" name="connsiteY6"/>
                <a:gd fmla="*/ 900000 w 1800000" name="connsiteX7"/>
                <a:gd fmla="*/ 1530000 h 1800000" name="connsiteY7"/>
                <a:gd fmla="*/ 1530000 w 1800000" name="connsiteX8"/>
                <a:gd fmla="*/ 900000 h 1800000" name="connsiteY8"/>
                <a:gd fmla="*/ 900000 w 1800000" name="connsiteX9"/>
                <a:gd fmla="*/ 270000 h 180000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1800000" w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  <a:moveTo>
                    <a:pt x="900000" y="270000"/>
                  </a:moveTo>
                  <a:cubicBezTo>
                    <a:pt x="552061" y="270000"/>
                    <a:pt x="270000" y="552061"/>
                    <a:pt x="270000" y="900000"/>
                  </a:cubicBezTo>
                  <a:cubicBezTo>
                    <a:pt x="270000" y="1247939"/>
                    <a:pt x="552061" y="1530000"/>
                    <a:pt x="900000" y="1530000"/>
                  </a:cubicBezTo>
                  <a:cubicBezTo>
                    <a:pt x="1247939" y="1530000"/>
                    <a:pt x="1530000" y="1247939"/>
                    <a:pt x="1530000" y="900000"/>
                  </a:cubicBezTo>
                  <a:cubicBezTo>
                    <a:pt x="1530000" y="552061"/>
                    <a:pt x="1247939" y="270000"/>
                    <a:pt x="900000" y="270000"/>
                  </a:cubicBezTo>
                  <a:close/>
                </a:path>
              </a:pathLst>
            </a:custGeom>
            <a:gradFill>
              <a:gsLst>
                <a:gs pos="0">
                  <a:srgbClr val="F0F0F0"/>
                </a:gs>
                <a:gs pos="100000">
                  <a:srgbClr val="DBDBDB"/>
                </a:gs>
              </a:gsLst>
              <a:lin ang="2700000" scaled="1"/>
            </a:gradFill>
            <a:ln>
              <a:noFill/>
            </a:ln>
            <a:effectLst>
              <a:outerShdw algn="tl" blurRad="889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3733576" y="3930057"/>
              <a:ext cx="1800000" cy="1800000"/>
            </a:xfrm>
            <a:prstGeom prst="ellipse">
              <a:avLst/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5151060" y="2796547"/>
            <a:ext cx="1706880" cy="1920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6000">
                <a:solidFill>
                  <a:schemeClr val="tx1">
                    <a:lumMod val="65000"/>
                    <a:lumOff val="35000"/>
                  </a:schemeClr>
                </a:solidFill>
              </a:rPr>
              <a:t>现实</a:t>
            </a:r>
          </a:p>
          <a:p>
            <a:r>
              <a:rPr altLang="en-US" b="1" lang="zh-CN" smtClean="0" sz="6000">
                <a:solidFill>
                  <a:schemeClr val="tx1">
                    <a:lumMod val="65000"/>
                    <a:lumOff val="35000"/>
                  </a:schemeClr>
                </a:solidFill>
              </a:rPr>
              <a:t>状况</a:t>
            </a:r>
          </a:p>
        </p:txBody>
      </p:sp>
      <p:sp>
        <p:nvSpPr>
          <p:cNvPr id="13" name="减号 12"/>
          <p:cNvSpPr/>
          <p:nvPr/>
        </p:nvSpPr>
        <p:spPr>
          <a:xfrm>
            <a:off x="4036182" y="3424927"/>
            <a:ext cx="1080000" cy="540000"/>
          </a:xfrm>
          <a:prstGeom prst="mathMinus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等于号 13"/>
          <p:cNvSpPr/>
          <p:nvPr/>
        </p:nvSpPr>
        <p:spPr>
          <a:xfrm>
            <a:off x="6909488" y="3424927"/>
            <a:ext cx="1080000" cy="540000"/>
          </a:xfrm>
          <a:prstGeom prst="mathEqual">
            <a:avLst/>
          </a:prstGeom>
          <a:solidFill>
            <a:srgbClr val="CA00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481003220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256730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2.2 问题的分类</a:t>
            </a:r>
          </a:p>
        </p:txBody>
      </p:sp>
      <p:sp>
        <p:nvSpPr>
          <p:cNvPr id="27" name="椭圆 26"/>
          <p:cNvSpPr/>
          <p:nvPr/>
        </p:nvSpPr>
        <p:spPr>
          <a:xfrm>
            <a:off x="1875091" y="1946255"/>
            <a:ext cx="1584176" cy="1584174"/>
          </a:xfrm>
          <a:prstGeom prst="ellipse">
            <a:avLst/>
          </a:prstGeom>
          <a:noFill/>
          <a:ln>
            <a:noFill/>
          </a:ln>
          <a:effectLst>
            <a:innerShdw blurRad="88900" dir="13500000" dist="635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endParaRPr altLang="en-US" lang="zh-CN" sz="2800">
              <a:solidFill>
                <a:srgbClr val="0087CF"/>
              </a:solidFill>
              <a:latin typeface="+mj-ea"/>
              <a:ea typeface="+mj-ea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1754168" y="3843762"/>
            <a:ext cx="1857599" cy="1857597"/>
            <a:chOff x="1754168" y="3653262"/>
            <a:chExt cx="1857599" cy="1857597"/>
          </a:xfrm>
        </p:grpSpPr>
        <p:sp>
          <p:nvSpPr>
            <p:cNvPr id="30" name="椭圆 29"/>
            <p:cNvSpPr/>
            <p:nvPr/>
          </p:nvSpPr>
          <p:spPr>
            <a:xfrm>
              <a:off x="1754168" y="3653262"/>
              <a:ext cx="1857599" cy="185759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88900" dir="13500000" dist="635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lang="en-US" smtClean="0" sz="4000">
                  <a:latin typeface="+mj-lt"/>
                  <a:ea charset="-122" panose="03000509000000000000" pitchFamily="65" typeface="方正超粗黑简体"/>
                </a:rPr>
                <a:t>100%</a:t>
              </a:r>
            </a:p>
          </p:txBody>
        </p:sp>
        <p:sp>
          <p:nvSpPr>
            <p:cNvPr id="31" name="椭圆 30"/>
            <p:cNvSpPr/>
            <p:nvPr/>
          </p:nvSpPr>
          <p:spPr>
            <a:xfrm>
              <a:off x="1911556" y="3810650"/>
              <a:ext cx="1542822" cy="1542820"/>
            </a:xfrm>
            <a:prstGeom prst="ellipse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1F1F1"/>
                </a:gs>
              </a:gsLst>
              <a:lin ang="2700000" scaled="1"/>
            </a:gradFill>
            <a:ln w="28575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3500000" scaled="1"/>
              </a:gradFill>
            </a:ln>
            <a:effectLst>
              <a:outerShdw algn="tl" blurRad="190500" dir="2700000" dist="88900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椭圆 31"/>
            <p:cNvSpPr/>
            <p:nvPr/>
          </p:nvSpPr>
          <p:spPr>
            <a:xfrm>
              <a:off x="1890879" y="3789973"/>
              <a:ext cx="1584176" cy="1584174"/>
            </a:xfrm>
            <a:prstGeom prst="ellipse">
              <a:avLst/>
            </a:prstGeom>
            <a:noFill/>
            <a:ln>
              <a:noFill/>
            </a:ln>
            <a:effectLst>
              <a:innerShdw blurRad="88900" dir="13500000" dist="635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lang="zh-CN" sz="4000">
                <a:solidFill>
                  <a:srgbClr val="0087CF"/>
                </a:solidFill>
                <a:latin typeface="+mj-lt"/>
                <a:ea charset="-122" panose="03000509000000000000" pitchFamily="65" typeface="方正超粗黑简体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134327" y="4093278"/>
              <a:ext cx="1097280" cy="8229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mtClean="0" sz="2400">
                  <a:solidFill>
                    <a:srgbClr val="CA0098"/>
                  </a:solidFill>
                  <a:latin typeface="+mj-ea"/>
                </a:rPr>
                <a:t>预见性</a:t>
              </a:r>
            </a:p>
            <a:p>
              <a:pPr algn="ctr"/>
              <a:r>
                <a:rPr altLang="en-US" b="1" lang="zh-CN" smtClean="0" sz="2400">
                  <a:solidFill>
                    <a:srgbClr val="CA0098"/>
                  </a:solidFill>
                  <a:latin typeface="+mj-ea"/>
                </a:rPr>
                <a:t>问题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754168" y="1809543"/>
            <a:ext cx="1857599" cy="1857597"/>
            <a:chOff x="1754168" y="3653262"/>
            <a:chExt cx="1857599" cy="1857597"/>
          </a:xfrm>
        </p:grpSpPr>
        <p:sp>
          <p:nvSpPr>
            <p:cNvPr id="35" name="椭圆 34"/>
            <p:cNvSpPr/>
            <p:nvPr/>
          </p:nvSpPr>
          <p:spPr>
            <a:xfrm>
              <a:off x="1754168" y="3653262"/>
              <a:ext cx="1857599" cy="185759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innerShdw blurRad="88900" dir="13500000" dist="635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r>
                <a:rPr altLang="zh-CN" lang="en-US" smtClean="0" sz="4000">
                  <a:latin typeface="+mj-lt"/>
                  <a:ea charset="-122" panose="03000509000000000000" pitchFamily="65" typeface="方正超粗黑简体"/>
                </a:rPr>
                <a:t>100%</a:t>
              </a:r>
            </a:p>
          </p:txBody>
        </p:sp>
        <p:sp>
          <p:nvSpPr>
            <p:cNvPr id="36" name="椭圆 35"/>
            <p:cNvSpPr/>
            <p:nvPr/>
          </p:nvSpPr>
          <p:spPr>
            <a:xfrm>
              <a:off x="1911556" y="3810650"/>
              <a:ext cx="1542822" cy="1542820"/>
            </a:xfrm>
            <a:prstGeom prst="ellipse">
              <a:avLst/>
            </a:prstGeom>
            <a:gradFill flip="none" rotWithShape="1">
              <a:gsLst>
                <a:gs pos="0">
                  <a:srgbClr val="F0F0F0"/>
                </a:gs>
                <a:gs pos="100000">
                  <a:srgbClr val="F1F1F1"/>
                </a:gs>
              </a:gsLst>
              <a:lin ang="2700000" scaled="1"/>
            </a:gradFill>
            <a:ln w="28575">
              <a:gradFill flip="none" rotWithShape="1">
                <a:gsLst>
                  <a:gs pos="100000">
                    <a:srgbClr val="FFFFFF"/>
                  </a:gs>
                  <a:gs pos="0">
                    <a:srgbClr val="CECED0"/>
                  </a:gs>
                </a:gsLst>
                <a:lin ang="13500000" scaled="1"/>
              </a:gradFill>
            </a:ln>
            <a:effectLst>
              <a:outerShdw algn="tl" blurRad="190500" dir="2700000" dist="88900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1890879" y="3789973"/>
              <a:ext cx="1584176" cy="1584174"/>
            </a:xfrm>
            <a:prstGeom prst="ellipse">
              <a:avLst/>
            </a:prstGeom>
            <a:noFill/>
            <a:ln>
              <a:noFill/>
            </a:ln>
            <a:effectLst>
              <a:innerShdw blurRad="88900" dir="13500000" dist="635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rtlCol="0" tIns="0"/>
            <a:lstStyle/>
            <a:p>
              <a:pPr algn="ctr"/>
              <a:endParaRPr altLang="en-US" lang="zh-CN" sz="4000">
                <a:solidFill>
                  <a:srgbClr val="0087CF"/>
                </a:solidFill>
                <a:latin typeface="+mj-lt"/>
                <a:ea charset="-122" panose="03000509000000000000" pitchFamily="65" typeface="方正超粗黑简体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134327" y="4093279"/>
              <a:ext cx="1097280" cy="8229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z="2400">
                  <a:solidFill>
                    <a:srgbClr val="CA0098"/>
                  </a:solidFill>
                  <a:latin typeface="+mj-ea"/>
                </a:rPr>
                <a:t>已发生</a:t>
              </a:r>
            </a:p>
            <a:p>
              <a:pPr algn="ctr"/>
              <a:r>
                <a:rPr altLang="en-US" b="1" lang="zh-CN" sz="2400">
                  <a:solidFill>
                    <a:srgbClr val="CA0098"/>
                  </a:solidFill>
                  <a:latin typeface="+mj-ea"/>
                </a:rPr>
                <a:t>问题</a:t>
              </a:r>
            </a:p>
          </p:txBody>
        </p:sp>
      </p:grpSp>
      <p:sp>
        <p:nvSpPr>
          <p:cNvPr id="39" name="矩形 38"/>
          <p:cNvSpPr/>
          <p:nvPr/>
        </p:nvSpPr>
        <p:spPr>
          <a:xfrm>
            <a:off x="3748479" y="2407487"/>
            <a:ext cx="819587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 sz="3600">
                <a:solidFill>
                  <a:schemeClr val="tx1">
                    <a:lumMod val="65000"/>
                    <a:lumOff val="35000"/>
                  </a:schemeClr>
                </a:solidFill>
              </a:rPr>
              <a:t>即已经发生的不良状况，危机事件等。</a:t>
            </a:r>
          </a:p>
        </p:txBody>
      </p:sp>
      <p:sp>
        <p:nvSpPr>
          <p:cNvPr id="40" name="矩形 39"/>
          <p:cNvSpPr/>
          <p:nvPr/>
        </p:nvSpPr>
        <p:spPr>
          <a:xfrm>
            <a:off x="3748479" y="4579245"/>
            <a:ext cx="819587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z="3600">
                <a:solidFill>
                  <a:schemeClr val="tx1">
                    <a:lumMod val="65000"/>
                    <a:lumOff val="35000"/>
                  </a:schemeClr>
                </a:solidFill>
              </a:rPr>
              <a:t>根据知识与经验可推断或预测的。</a:t>
            </a:r>
          </a:p>
        </p:txBody>
      </p:sp>
    </p:spTree>
    <p:extLst>
      <p:ext uri="{BB962C8B-B14F-4D97-AF65-F5344CB8AC3E}">
        <p14:creationId val="1623863782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292290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2.3 如何发现问题</a:t>
            </a:r>
          </a:p>
        </p:txBody>
      </p:sp>
      <p:sp>
        <p:nvSpPr>
          <p:cNvPr id="16" name="矩形 15"/>
          <p:cNvSpPr/>
          <p:nvPr/>
        </p:nvSpPr>
        <p:spPr>
          <a:xfrm>
            <a:off x="2239655" y="1357360"/>
            <a:ext cx="9361795" cy="42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2.3.1 习以为常不一定就是正常</a:t>
            </a:r>
          </a:p>
        </p:txBody>
      </p:sp>
      <p:sp>
        <p:nvSpPr>
          <p:cNvPr id="17" name="矩形 16"/>
          <p:cNvSpPr/>
          <p:nvPr/>
        </p:nvSpPr>
        <p:spPr>
          <a:xfrm>
            <a:off x="2239655" y="1896000"/>
            <a:ext cx="9361795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许多人对问题熟视无睹、视而不见，甚至经常把错的当作对的，把问题当作正常。以为存在即是合理，习以为常即是正常。</a:t>
            </a:r>
          </a:p>
        </p:txBody>
      </p:sp>
      <p:grpSp>
        <p:nvGrpSpPr>
          <p:cNvPr id="4" name="组合 3"/>
          <p:cNvGrpSpPr/>
          <p:nvPr/>
        </p:nvGrpSpPr>
        <p:grpSpPr>
          <a:xfrm flipH="1">
            <a:off x="911906" y="3364330"/>
            <a:ext cx="1746849" cy="2127955"/>
            <a:chOff x="6369050" y="719139"/>
            <a:chExt cx="4739391" cy="5773372"/>
          </a:xfrm>
        </p:grpSpPr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6369050" y="719139"/>
              <a:ext cx="4219576" cy="4217988"/>
            </a:xfrm>
            <a:prstGeom prst="ellipse">
              <a:avLst/>
            </a:prstGeom>
            <a:solidFill>
              <a:srgbClr val="67504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6684964" y="1033463"/>
              <a:ext cx="3589337" cy="3589337"/>
            </a:xfrm>
            <a:prstGeom prst="ellipse">
              <a:avLst/>
            </a:prstGeom>
            <a:solidFill>
              <a:srgbClr val="F8F4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7"/>
            <p:cNvSpPr/>
            <p:nvPr/>
          </p:nvSpPr>
          <p:spPr bwMode="auto">
            <a:xfrm>
              <a:off x="9360602" y="4362086"/>
              <a:ext cx="1747839" cy="2130425"/>
            </a:xfrm>
            <a:custGeom>
              <a:gdLst>
                <a:gd fmla="*/ 0 w 1101" name="T0"/>
                <a:gd fmla="*/ 161 h 1342" name="T1"/>
                <a:gd fmla="*/ 846 w 1101" name="T2"/>
                <a:gd fmla="*/ 1342 h 1342" name="T3"/>
                <a:gd fmla="*/ 1101 w 1101" name="T4"/>
                <a:gd fmla="*/ 1167 h 1342" name="T5"/>
                <a:gd fmla="*/ 282 w 1101" name="T6"/>
                <a:gd fmla="*/ 0 h 1342" name="T7"/>
                <a:gd fmla="*/ 0 w 1101" name="T8"/>
                <a:gd fmla="*/ 161 h 13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42" w="1101">
                  <a:moveTo>
                    <a:pt x="0" y="161"/>
                  </a:moveTo>
                  <a:lnTo>
                    <a:pt x="846" y="1342"/>
                  </a:lnTo>
                  <a:lnTo>
                    <a:pt x="1101" y="1167"/>
                  </a:lnTo>
                  <a:lnTo>
                    <a:pt x="282" y="0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67504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9" name="组合 48"/>
          <p:cNvGrpSpPr/>
          <p:nvPr/>
        </p:nvGrpSpPr>
        <p:grpSpPr>
          <a:xfrm flipH="1">
            <a:off x="6303056" y="3364330"/>
            <a:ext cx="1746849" cy="2127955"/>
            <a:chOff x="6369050" y="719139"/>
            <a:chExt cx="4739391" cy="5773372"/>
          </a:xfrm>
        </p:grpSpPr>
        <p:sp>
          <p:nvSpPr>
            <p:cNvPr id="50" name="Oval 5"/>
            <p:cNvSpPr>
              <a:spLocks noChangeArrowheads="1"/>
            </p:cNvSpPr>
            <p:nvPr/>
          </p:nvSpPr>
          <p:spPr bwMode="auto">
            <a:xfrm>
              <a:off x="6369050" y="719139"/>
              <a:ext cx="4219576" cy="4217988"/>
            </a:xfrm>
            <a:prstGeom prst="ellipse">
              <a:avLst/>
            </a:prstGeom>
            <a:solidFill>
              <a:srgbClr val="67504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Oval 6"/>
            <p:cNvSpPr>
              <a:spLocks noChangeArrowheads="1"/>
            </p:cNvSpPr>
            <p:nvPr/>
          </p:nvSpPr>
          <p:spPr bwMode="auto">
            <a:xfrm>
              <a:off x="6684964" y="1033463"/>
              <a:ext cx="3589337" cy="3589337"/>
            </a:xfrm>
            <a:prstGeom prst="ellipse">
              <a:avLst/>
            </a:prstGeom>
            <a:solidFill>
              <a:srgbClr val="F8F4E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7"/>
            <p:cNvSpPr/>
            <p:nvPr/>
          </p:nvSpPr>
          <p:spPr bwMode="auto">
            <a:xfrm>
              <a:off x="9360602" y="4362086"/>
              <a:ext cx="1747839" cy="2130425"/>
            </a:xfrm>
            <a:custGeom>
              <a:gdLst>
                <a:gd fmla="*/ 0 w 1101" name="T0"/>
                <a:gd fmla="*/ 161 h 1342" name="T1"/>
                <a:gd fmla="*/ 846 w 1101" name="T2"/>
                <a:gd fmla="*/ 1342 h 1342" name="T3"/>
                <a:gd fmla="*/ 1101 w 1101" name="T4"/>
                <a:gd fmla="*/ 1167 h 1342" name="T5"/>
                <a:gd fmla="*/ 282 w 1101" name="T6"/>
                <a:gd fmla="*/ 0 h 1342" name="T7"/>
                <a:gd fmla="*/ 0 w 1101" name="T8"/>
                <a:gd fmla="*/ 161 h 13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42" w="1101">
                  <a:moveTo>
                    <a:pt x="0" y="161"/>
                  </a:moveTo>
                  <a:lnTo>
                    <a:pt x="846" y="1342"/>
                  </a:lnTo>
                  <a:lnTo>
                    <a:pt x="1101" y="1167"/>
                  </a:lnTo>
                  <a:lnTo>
                    <a:pt x="282" y="0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67504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3" name="矩形 52"/>
          <p:cNvSpPr/>
          <p:nvPr/>
        </p:nvSpPr>
        <p:spPr>
          <a:xfrm>
            <a:off x="6625165" y="3777397"/>
            <a:ext cx="1500710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>
                <a:solidFill>
                  <a:srgbClr val="CA0098"/>
                </a:solidFill>
              </a:rPr>
              <a:t>如何发现</a:t>
            </a:r>
          </a:p>
          <a:p>
            <a:pPr>
              <a:lnSpc>
                <a:spcPct val="120000"/>
              </a:lnSpc>
            </a:pPr>
            <a:r>
              <a:rPr altLang="en-US" lang="zh-CN" smtClean="0">
                <a:solidFill>
                  <a:srgbClr val="CA0098"/>
                </a:solidFill>
              </a:rPr>
              <a:t>预见性问题</a:t>
            </a:r>
          </a:p>
        </p:txBody>
      </p:sp>
      <p:sp>
        <p:nvSpPr>
          <p:cNvPr id="54" name="矩形 53"/>
          <p:cNvSpPr/>
          <p:nvPr/>
        </p:nvSpPr>
        <p:spPr>
          <a:xfrm>
            <a:off x="1216749" y="3777397"/>
            <a:ext cx="1500710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>
                <a:solidFill>
                  <a:srgbClr val="CA0098"/>
                </a:solidFill>
              </a:rPr>
              <a:t>如何发现</a:t>
            </a:r>
          </a:p>
          <a:p>
            <a:pPr>
              <a:lnSpc>
                <a:spcPct val="120000"/>
              </a:lnSpc>
            </a:pPr>
            <a:r>
              <a:rPr altLang="en-US" lang="zh-CN" smtClean="0">
                <a:solidFill>
                  <a:srgbClr val="CA0098"/>
                </a:solidFill>
              </a:rPr>
              <a:t>已发生问题</a:t>
            </a:r>
          </a:p>
        </p:txBody>
      </p:sp>
      <p:sp>
        <p:nvSpPr>
          <p:cNvPr id="55" name="矩形 54"/>
          <p:cNvSpPr/>
          <p:nvPr/>
        </p:nvSpPr>
        <p:spPr>
          <a:xfrm>
            <a:off x="2715379" y="3656874"/>
            <a:ext cx="3722646" cy="1923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b="1" lang="zh-CN" smtClean="0" sz="2400">
                <a:solidFill>
                  <a:schemeClr val="tx1">
                    <a:lumMod val="65000"/>
                    <a:lumOff val="35000"/>
                  </a:schemeClr>
                </a:solidFill>
              </a:rPr>
              <a:t>找痛点：客户的抱怨是什么？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b="1" lang="zh-CN" smtClean="0" sz="2400">
                <a:solidFill>
                  <a:schemeClr val="tx1">
                    <a:lumMod val="65000"/>
                    <a:lumOff val="35000"/>
                  </a:schemeClr>
                </a:solidFill>
              </a:rPr>
              <a:t>找异常：现实与目标的差异？</a:t>
            </a:r>
          </a:p>
        </p:txBody>
      </p:sp>
      <p:sp>
        <p:nvSpPr>
          <p:cNvPr id="56" name="矩形 55"/>
          <p:cNvSpPr/>
          <p:nvPr/>
        </p:nvSpPr>
        <p:spPr>
          <a:xfrm>
            <a:off x="8106529" y="3656874"/>
            <a:ext cx="3722646" cy="1923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b="1" lang="zh-CN" smtClean="0" sz="2400">
                <a:solidFill>
                  <a:schemeClr val="tx1">
                    <a:lumMod val="65000"/>
                    <a:lumOff val="35000"/>
                  </a:schemeClr>
                </a:solidFill>
              </a:rPr>
              <a:t>看长效：是否会损害长远利益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b="1" lang="zh-CN" smtClean="0" sz="2400">
                <a:solidFill>
                  <a:schemeClr val="tx1">
                    <a:lumMod val="65000"/>
                    <a:lumOff val="35000"/>
                  </a:schemeClr>
                </a:solidFill>
              </a:rPr>
              <a:t>看趋势：是否能适应未来发展</a:t>
            </a:r>
          </a:p>
        </p:txBody>
      </p:sp>
    </p:spTree>
    <p:extLst>
      <p:ext uri="{BB962C8B-B14F-4D97-AF65-F5344CB8AC3E}">
        <p14:creationId val="3345205618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" name="Freeform 34"/>
          <p:cNvSpPr/>
          <p:nvPr/>
        </p:nvSpPr>
        <p:spPr bwMode="auto">
          <a:xfrm>
            <a:off x="3748695" y="3541014"/>
            <a:ext cx="871538" cy="1136650"/>
          </a:xfrm>
          <a:custGeom>
            <a:gdLst>
              <a:gd fmla="*/ 116 w 232" name="T0"/>
              <a:gd fmla="*/ 0 h 302" name="T1"/>
              <a:gd fmla="*/ 34 w 232" name="T2"/>
              <a:gd fmla="*/ 35 h 302" name="T3"/>
              <a:gd fmla="*/ 0 w 232" name="T4"/>
              <a:gd fmla="*/ 117 h 302" name="T5"/>
              <a:gd fmla="*/ 35 w 232" name="T6"/>
              <a:gd fmla="*/ 198 h 302" name="T7"/>
              <a:gd fmla="*/ 116 w 232" name="T8"/>
              <a:gd fmla="*/ 302 h 302" name="T9"/>
              <a:gd fmla="*/ 197 w 232" name="T10"/>
              <a:gd fmla="*/ 198 h 302" name="T11"/>
              <a:gd fmla="*/ 232 w 232" name="T12"/>
              <a:gd fmla="*/ 117 h 302" name="T13"/>
              <a:gd fmla="*/ 198 w 232" name="T14"/>
              <a:gd fmla="*/ 35 h 302" name="T15"/>
              <a:gd fmla="*/ 116 w 232" name="T16"/>
              <a:gd fmla="*/ 0 h 302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02" w="231">
                <a:moveTo>
                  <a:pt x="116" y="0"/>
                </a:moveTo>
                <a:cubicBezTo>
                  <a:pt x="84" y="0"/>
                  <a:pt x="55" y="14"/>
                  <a:pt x="34" y="35"/>
                </a:cubicBezTo>
                <a:cubicBezTo>
                  <a:pt x="13" y="55"/>
                  <a:pt x="0" y="85"/>
                  <a:pt x="0" y="117"/>
                </a:cubicBezTo>
                <a:cubicBezTo>
                  <a:pt x="0" y="149"/>
                  <a:pt x="10" y="174"/>
                  <a:pt x="35" y="198"/>
                </a:cubicBezTo>
                <a:cubicBezTo>
                  <a:pt x="59" y="221"/>
                  <a:pt x="116" y="267"/>
                  <a:pt x="116" y="302"/>
                </a:cubicBezTo>
                <a:cubicBezTo>
                  <a:pt x="116" y="267"/>
                  <a:pt x="173" y="221"/>
                  <a:pt x="197" y="198"/>
                </a:cubicBezTo>
                <a:cubicBezTo>
                  <a:pt x="222" y="174"/>
                  <a:pt x="232" y="149"/>
                  <a:pt x="232" y="117"/>
                </a:cubicBezTo>
                <a:cubicBezTo>
                  <a:pt x="232" y="85"/>
                  <a:pt x="219" y="55"/>
                  <a:pt x="198" y="35"/>
                </a:cubicBezTo>
                <a:cubicBezTo>
                  <a:pt x="177" y="14"/>
                  <a:pt x="148" y="0"/>
                  <a:pt x="116" y="0"/>
                </a:cubicBezTo>
              </a:path>
            </a:pathLst>
          </a:custGeom>
          <a:solidFill>
            <a:srgbClr val="663F9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600"/>
          </a:p>
        </p:txBody>
      </p:sp>
      <p:sp>
        <p:nvSpPr>
          <p:cNvPr id="2" name="矩形 1"/>
          <p:cNvSpPr/>
          <p:nvPr/>
        </p:nvSpPr>
        <p:spPr>
          <a:xfrm>
            <a:off x="2239655" y="691634"/>
            <a:ext cx="292290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2.3 如何发现问题</a:t>
            </a:r>
          </a:p>
        </p:txBody>
      </p:sp>
      <p:sp>
        <p:nvSpPr>
          <p:cNvPr id="16" name="矩形 15"/>
          <p:cNvSpPr/>
          <p:nvPr/>
        </p:nvSpPr>
        <p:spPr>
          <a:xfrm>
            <a:off x="2239655" y="1357360"/>
            <a:ext cx="9361795" cy="42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2.3.2 问题风暴应该比头脑风暴更早开始</a:t>
            </a:r>
          </a:p>
        </p:txBody>
      </p:sp>
      <p:sp>
        <p:nvSpPr>
          <p:cNvPr id="17" name="矩形 16"/>
          <p:cNvSpPr/>
          <p:nvPr/>
        </p:nvSpPr>
        <p:spPr>
          <a:xfrm>
            <a:off x="2239655" y="1896000"/>
            <a:ext cx="9361795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暂时停止头脑风暴，不再尝试提出解决方案，而是先集中大家的精力，专注地围绕难题再提问题，让我们更深入地了解了挑战的基本方面，打开了视野，对问题有了新的了解。</a:t>
            </a:r>
          </a:p>
        </p:txBody>
      </p:sp>
      <p:sp>
        <p:nvSpPr>
          <p:cNvPr id="18" name="Freeform 24"/>
          <p:cNvSpPr/>
          <p:nvPr/>
        </p:nvSpPr>
        <p:spPr bwMode="auto">
          <a:xfrm>
            <a:off x="2059921" y="3721518"/>
            <a:ext cx="1652588" cy="2149475"/>
          </a:xfrm>
          <a:custGeom>
            <a:gdLst>
              <a:gd fmla="*/ 220 w 440" name="T0"/>
              <a:gd fmla="*/ 0 h 572" name="T1"/>
              <a:gd fmla="*/ 64 w 440" name="T2"/>
              <a:gd fmla="*/ 65 h 572" name="T3"/>
              <a:gd fmla="*/ 0 w 440" name="T4"/>
              <a:gd fmla="*/ 221 h 572" name="T5"/>
              <a:gd fmla="*/ 66 w 440" name="T6"/>
              <a:gd fmla="*/ 374 h 572" name="T7"/>
              <a:gd fmla="*/ 220 w 440" name="T8"/>
              <a:gd fmla="*/ 572 h 572" name="T9"/>
              <a:gd fmla="*/ 374 w 440" name="T10"/>
              <a:gd fmla="*/ 374 h 572" name="T11"/>
              <a:gd fmla="*/ 440 w 440" name="T12"/>
              <a:gd fmla="*/ 221 h 572" name="T13"/>
              <a:gd fmla="*/ 376 w 440" name="T14"/>
              <a:gd fmla="*/ 65 h 572" name="T15"/>
              <a:gd fmla="*/ 220 w 440" name="T16"/>
              <a:gd fmla="*/ 0 h 572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572" w="440">
                <a:moveTo>
                  <a:pt x="220" y="0"/>
                </a:moveTo>
                <a:cubicBezTo>
                  <a:pt x="159" y="0"/>
                  <a:pt x="104" y="25"/>
                  <a:pt x="64" y="65"/>
                </a:cubicBezTo>
                <a:cubicBezTo>
                  <a:pt x="25" y="104"/>
                  <a:pt x="0" y="160"/>
                  <a:pt x="0" y="221"/>
                </a:cubicBezTo>
                <a:cubicBezTo>
                  <a:pt x="0" y="282"/>
                  <a:pt x="20" y="329"/>
                  <a:pt x="66" y="374"/>
                </a:cubicBezTo>
                <a:cubicBezTo>
                  <a:pt x="112" y="419"/>
                  <a:pt x="220" y="506"/>
                  <a:pt x="220" y="572"/>
                </a:cubicBezTo>
                <a:cubicBezTo>
                  <a:pt x="220" y="506"/>
                  <a:pt x="328" y="419"/>
                  <a:pt x="374" y="374"/>
                </a:cubicBezTo>
                <a:cubicBezTo>
                  <a:pt x="420" y="329"/>
                  <a:pt x="440" y="282"/>
                  <a:pt x="440" y="221"/>
                </a:cubicBezTo>
                <a:cubicBezTo>
                  <a:pt x="440" y="160"/>
                  <a:pt x="415" y="104"/>
                  <a:pt x="376" y="65"/>
                </a:cubicBezTo>
                <a:cubicBezTo>
                  <a:pt x="336" y="25"/>
                  <a:pt x="281" y="0"/>
                  <a:pt x="220" y="0"/>
                </a:cubicBezTo>
              </a:path>
            </a:pathLst>
          </a:custGeom>
          <a:solidFill>
            <a:srgbClr val="1F4B9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600"/>
          </a:p>
        </p:txBody>
      </p:sp>
      <p:sp>
        <p:nvSpPr>
          <p:cNvPr id="19" name="Freeform 25"/>
          <p:cNvSpPr/>
          <p:nvPr/>
        </p:nvSpPr>
        <p:spPr bwMode="auto">
          <a:xfrm>
            <a:off x="5613400" y="4540668"/>
            <a:ext cx="1803400" cy="2344738"/>
          </a:xfrm>
          <a:custGeom>
            <a:gdLst>
              <a:gd fmla="*/ 240 w 480" name="T0"/>
              <a:gd fmla="*/ 0 h 624" name="T1"/>
              <a:gd fmla="*/ 70 w 480" name="T2"/>
              <a:gd fmla="*/ 71 h 624" name="T3"/>
              <a:gd fmla="*/ 0 w 480" name="T4"/>
              <a:gd fmla="*/ 241 h 624" name="T5"/>
              <a:gd fmla="*/ 72 w 480" name="T6"/>
              <a:gd fmla="*/ 408 h 624" name="T7"/>
              <a:gd fmla="*/ 240 w 480" name="T8"/>
              <a:gd fmla="*/ 624 h 624" name="T9"/>
              <a:gd fmla="*/ 408 w 480" name="T10"/>
              <a:gd fmla="*/ 408 h 624" name="T11"/>
              <a:gd fmla="*/ 480 w 480" name="T12"/>
              <a:gd fmla="*/ 241 h 624" name="T13"/>
              <a:gd fmla="*/ 410 w 480" name="T14"/>
              <a:gd fmla="*/ 71 h 624" name="T15"/>
              <a:gd fmla="*/ 240 w 480" name="T16"/>
              <a:gd fmla="*/ 0 h 624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624" w="480">
                <a:moveTo>
                  <a:pt x="240" y="0"/>
                </a:moveTo>
                <a:cubicBezTo>
                  <a:pt x="174" y="0"/>
                  <a:pt x="114" y="27"/>
                  <a:pt x="70" y="71"/>
                </a:cubicBezTo>
                <a:cubicBezTo>
                  <a:pt x="27" y="114"/>
                  <a:pt x="0" y="175"/>
                  <a:pt x="0" y="241"/>
                </a:cubicBezTo>
                <a:cubicBezTo>
                  <a:pt x="0" y="308"/>
                  <a:pt x="22" y="359"/>
                  <a:pt x="72" y="408"/>
                </a:cubicBezTo>
                <a:cubicBezTo>
                  <a:pt x="122" y="457"/>
                  <a:pt x="240" y="552"/>
                  <a:pt x="240" y="624"/>
                </a:cubicBezTo>
                <a:cubicBezTo>
                  <a:pt x="240" y="552"/>
                  <a:pt x="358" y="457"/>
                  <a:pt x="408" y="408"/>
                </a:cubicBezTo>
                <a:cubicBezTo>
                  <a:pt x="458" y="359"/>
                  <a:pt x="480" y="308"/>
                  <a:pt x="480" y="241"/>
                </a:cubicBezTo>
                <a:cubicBezTo>
                  <a:pt x="480" y="175"/>
                  <a:pt x="453" y="114"/>
                  <a:pt x="410" y="71"/>
                </a:cubicBezTo>
                <a:cubicBezTo>
                  <a:pt x="366" y="27"/>
                  <a:pt x="306" y="0"/>
                  <a:pt x="240" y="0"/>
                </a:cubicBezTo>
              </a:path>
            </a:pathLst>
          </a:custGeom>
          <a:solidFill>
            <a:srgbClr val="F2941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600"/>
          </a:p>
        </p:txBody>
      </p:sp>
      <p:sp>
        <p:nvSpPr>
          <p:cNvPr id="20" name="Freeform 26"/>
          <p:cNvSpPr/>
          <p:nvPr/>
        </p:nvSpPr>
        <p:spPr bwMode="auto">
          <a:xfrm>
            <a:off x="6965950" y="3863170"/>
            <a:ext cx="901700" cy="1173163"/>
          </a:xfrm>
          <a:custGeom>
            <a:gdLst>
              <a:gd fmla="*/ 120 w 240" name="T0"/>
              <a:gd fmla="*/ 0 h 312" name="T1"/>
              <a:gd fmla="*/ 35 w 240" name="T2"/>
              <a:gd fmla="*/ 35 h 312" name="T3"/>
              <a:gd fmla="*/ 0 w 240" name="T4"/>
              <a:gd fmla="*/ 120 h 312" name="T5"/>
              <a:gd fmla="*/ 36 w 240" name="T6"/>
              <a:gd fmla="*/ 204 h 312" name="T7"/>
              <a:gd fmla="*/ 120 w 240" name="T8"/>
              <a:gd fmla="*/ 312 h 312" name="T9"/>
              <a:gd fmla="*/ 204 w 240" name="T10"/>
              <a:gd fmla="*/ 204 h 312" name="T11"/>
              <a:gd fmla="*/ 240 w 240" name="T12"/>
              <a:gd fmla="*/ 120 h 312" name="T13"/>
              <a:gd fmla="*/ 205 w 240" name="T14"/>
              <a:gd fmla="*/ 35 h 312" name="T15"/>
              <a:gd fmla="*/ 120 w 240" name="T16"/>
              <a:gd fmla="*/ 0 h 312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12" w="240">
                <a:moveTo>
                  <a:pt x="120" y="0"/>
                </a:moveTo>
                <a:cubicBezTo>
                  <a:pt x="87" y="0"/>
                  <a:pt x="57" y="13"/>
                  <a:pt x="35" y="35"/>
                </a:cubicBezTo>
                <a:cubicBezTo>
                  <a:pt x="13" y="57"/>
                  <a:pt x="0" y="87"/>
                  <a:pt x="0" y="120"/>
                </a:cubicBezTo>
                <a:cubicBezTo>
                  <a:pt x="0" y="154"/>
                  <a:pt x="11" y="179"/>
                  <a:pt x="36" y="204"/>
                </a:cubicBezTo>
                <a:cubicBezTo>
                  <a:pt x="61" y="228"/>
                  <a:pt x="120" y="276"/>
                  <a:pt x="120" y="312"/>
                </a:cubicBezTo>
                <a:cubicBezTo>
                  <a:pt x="120" y="276"/>
                  <a:pt x="179" y="228"/>
                  <a:pt x="204" y="204"/>
                </a:cubicBezTo>
                <a:cubicBezTo>
                  <a:pt x="229" y="179"/>
                  <a:pt x="240" y="154"/>
                  <a:pt x="240" y="120"/>
                </a:cubicBezTo>
                <a:cubicBezTo>
                  <a:pt x="240" y="87"/>
                  <a:pt x="226" y="57"/>
                  <a:pt x="205" y="35"/>
                </a:cubicBezTo>
                <a:cubicBezTo>
                  <a:pt x="183" y="13"/>
                  <a:pt x="153" y="0"/>
                  <a:pt x="120" y="0"/>
                </a:cubicBezTo>
              </a:path>
            </a:pathLst>
          </a:custGeom>
          <a:solidFill>
            <a:srgbClr val="7C322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600"/>
          </a:p>
        </p:txBody>
      </p:sp>
      <p:sp>
        <p:nvSpPr>
          <p:cNvPr id="24" name="Freeform 27"/>
          <p:cNvSpPr/>
          <p:nvPr/>
        </p:nvSpPr>
        <p:spPr bwMode="auto">
          <a:xfrm>
            <a:off x="4974572" y="3924913"/>
            <a:ext cx="901700" cy="1173163"/>
          </a:xfrm>
          <a:custGeom>
            <a:gdLst>
              <a:gd fmla="*/ 120 w 240" name="T0"/>
              <a:gd fmla="*/ 0 h 312" name="T1"/>
              <a:gd fmla="*/ 35 w 240" name="T2"/>
              <a:gd fmla="*/ 35 h 312" name="T3"/>
              <a:gd fmla="*/ 0 w 240" name="T4"/>
              <a:gd fmla="*/ 121 h 312" name="T5"/>
              <a:gd fmla="*/ 36 w 240" name="T6"/>
              <a:gd fmla="*/ 204 h 312" name="T7"/>
              <a:gd fmla="*/ 120 w 240" name="T8"/>
              <a:gd fmla="*/ 312 h 312" name="T9"/>
              <a:gd fmla="*/ 204 w 240" name="T10"/>
              <a:gd fmla="*/ 204 h 312" name="T11"/>
              <a:gd fmla="*/ 240 w 240" name="T12"/>
              <a:gd fmla="*/ 121 h 312" name="T13"/>
              <a:gd fmla="*/ 205 w 240" name="T14"/>
              <a:gd fmla="*/ 35 h 312" name="T15"/>
              <a:gd fmla="*/ 120 w 240" name="T16"/>
              <a:gd fmla="*/ 0 h 312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12" w="240">
                <a:moveTo>
                  <a:pt x="120" y="0"/>
                </a:moveTo>
                <a:cubicBezTo>
                  <a:pt x="87" y="0"/>
                  <a:pt x="57" y="14"/>
                  <a:pt x="35" y="35"/>
                </a:cubicBezTo>
                <a:cubicBezTo>
                  <a:pt x="14" y="57"/>
                  <a:pt x="0" y="87"/>
                  <a:pt x="0" y="121"/>
                </a:cubicBezTo>
                <a:cubicBezTo>
                  <a:pt x="0" y="154"/>
                  <a:pt x="11" y="180"/>
                  <a:pt x="36" y="204"/>
                </a:cubicBezTo>
                <a:cubicBezTo>
                  <a:pt x="61" y="228"/>
                  <a:pt x="120" y="276"/>
                  <a:pt x="120" y="312"/>
                </a:cubicBezTo>
                <a:cubicBezTo>
                  <a:pt x="120" y="276"/>
                  <a:pt x="179" y="228"/>
                  <a:pt x="204" y="204"/>
                </a:cubicBezTo>
                <a:cubicBezTo>
                  <a:pt x="229" y="180"/>
                  <a:pt x="240" y="154"/>
                  <a:pt x="240" y="121"/>
                </a:cubicBezTo>
                <a:cubicBezTo>
                  <a:pt x="240" y="87"/>
                  <a:pt x="226" y="57"/>
                  <a:pt x="205" y="35"/>
                </a:cubicBezTo>
                <a:cubicBezTo>
                  <a:pt x="183" y="14"/>
                  <a:pt x="153" y="0"/>
                  <a:pt x="120" y="0"/>
                </a:cubicBezTo>
              </a:path>
            </a:pathLst>
          </a:custGeom>
          <a:solidFill>
            <a:srgbClr val="DD383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600"/>
          </a:p>
        </p:txBody>
      </p:sp>
      <p:sp>
        <p:nvSpPr>
          <p:cNvPr id="25" name="Freeform 28"/>
          <p:cNvSpPr/>
          <p:nvPr/>
        </p:nvSpPr>
        <p:spPr bwMode="auto">
          <a:xfrm>
            <a:off x="4938994" y="5748523"/>
            <a:ext cx="750888" cy="977900"/>
          </a:xfrm>
          <a:custGeom>
            <a:gdLst>
              <a:gd fmla="*/ 100 w 200" name="T0"/>
              <a:gd fmla="*/ 0 h 260" name="T1"/>
              <a:gd fmla="*/ 29 w 200" name="T2"/>
              <a:gd fmla="*/ 29 h 260" name="T3"/>
              <a:gd fmla="*/ 0 w 200" name="T4"/>
              <a:gd fmla="*/ 101 h 260" name="T5"/>
              <a:gd fmla="*/ 30 w 200" name="T6"/>
              <a:gd fmla="*/ 170 h 260" name="T7"/>
              <a:gd fmla="*/ 100 w 200" name="T8"/>
              <a:gd fmla="*/ 260 h 260" name="T9"/>
              <a:gd fmla="*/ 170 w 200" name="T10"/>
              <a:gd fmla="*/ 170 h 260" name="T11"/>
              <a:gd fmla="*/ 200 w 200" name="T12"/>
              <a:gd fmla="*/ 101 h 260" name="T13"/>
              <a:gd fmla="*/ 171 w 200" name="T14"/>
              <a:gd fmla="*/ 29 h 260" name="T15"/>
              <a:gd fmla="*/ 100 w 200" name="T16"/>
              <a:gd fmla="*/ 0 h 260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60" w="200">
                <a:moveTo>
                  <a:pt x="100" y="0"/>
                </a:moveTo>
                <a:cubicBezTo>
                  <a:pt x="72" y="0"/>
                  <a:pt x="47" y="11"/>
                  <a:pt x="29" y="29"/>
                </a:cubicBezTo>
                <a:cubicBezTo>
                  <a:pt x="11" y="47"/>
                  <a:pt x="0" y="73"/>
                  <a:pt x="0" y="101"/>
                </a:cubicBezTo>
                <a:cubicBezTo>
                  <a:pt x="0" y="128"/>
                  <a:pt x="9" y="150"/>
                  <a:pt x="30" y="170"/>
                </a:cubicBezTo>
                <a:cubicBezTo>
                  <a:pt x="51" y="190"/>
                  <a:pt x="100" y="230"/>
                  <a:pt x="100" y="260"/>
                </a:cubicBezTo>
                <a:cubicBezTo>
                  <a:pt x="100" y="230"/>
                  <a:pt x="149" y="190"/>
                  <a:pt x="170" y="170"/>
                </a:cubicBezTo>
                <a:cubicBezTo>
                  <a:pt x="191" y="150"/>
                  <a:pt x="200" y="128"/>
                  <a:pt x="200" y="101"/>
                </a:cubicBezTo>
                <a:cubicBezTo>
                  <a:pt x="200" y="73"/>
                  <a:pt x="189" y="47"/>
                  <a:pt x="171" y="29"/>
                </a:cubicBezTo>
                <a:cubicBezTo>
                  <a:pt x="153" y="11"/>
                  <a:pt x="128" y="0"/>
                  <a:pt x="100" y="0"/>
                </a:cubicBezTo>
              </a:path>
            </a:pathLst>
          </a:custGeom>
          <a:solidFill>
            <a:srgbClr val="F5CB3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600"/>
          </a:p>
        </p:txBody>
      </p:sp>
      <p:sp>
        <p:nvSpPr>
          <p:cNvPr id="26" name="Freeform 29"/>
          <p:cNvSpPr/>
          <p:nvPr/>
        </p:nvSpPr>
        <p:spPr bwMode="auto">
          <a:xfrm>
            <a:off x="4351478" y="2693593"/>
            <a:ext cx="1020763" cy="1331913"/>
          </a:xfrm>
          <a:custGeom>
            <a:gdLst>
              <a:gd fmla="*/ 136 w 272" name="T0"/>
              <a:gd fmla="*/ 0 h 354" name="T1"/>
              <a:gd fmla="*/ 40 w 272" name="T2"/>
              <a:gd fmla="*/ 40 h 354" name="T3"/>
              <a:gd fmla="*/ 0 w 272" name="T4"/>
              <a:gd fmla="*/ 137 h 354" name="T5"/>
              <a:gd fmla="*/ 41 w 272" name="T6"/>
              <a:gd fmla="*/ 232 h 354" name="T7"/>
              <a:gd fmla="*/ 136 w 272" name="T8"/>
              <a:gd fmla="*/ 354 h 354" name="T9"/>
              <a:gd fmla="*/ 231 w 272" name="T10"/>
              <a:gd fmla="*/ 232 h 354" name="T11"/>
              <a:gd fmla="*/ 272 w 272" name="T12"/>
              <a:gd fmla="*/ 137 h 354" name="T13"/>
              <a:gd fmla="*/ 232 w 272" name="T14"/>
              <a:gd fmla="*/ 40 h 354" name="T15"/>
              <a:gd fmla="*/ 136 w 272" name="T16"/>
              <a:gd fmla="*/ 0 h 354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54" w="272">
                <a:moveTo>
                  <a:pt x="136" y="0"/>
                </a:moveTo>
                <a:cubicBezTo>
                  <a:pt x="98" y="0"/>
                  <a:pt x="64" y="16"/>
                  <a:pt x="40" y="40"/>
                </a:cubicBezTo>
                <a:cubicBezTo>
                  <a:pt x="15" y="65"/>
                  <a:pt x="0" y="99"/>
                  <a:pt x="0" y="137"/>
                </a:cubicBezTo>
                <a:cubicBezTo>
                  <a:pt x="0" y="175"/>
                  <a:pt x="12" y="204"/>
                  <a:pt x="41" y="232"/>
                </a:cubicBezTo>
                <a:cubicBezTo>
                  <a:pt x="69" y="259"/>
                  <a:pt x="136" y="313"/>
                  <a:pt x="136" y="354"/>
                </a:cubicBezTo>
                <a:cubicBezTo>
                  <a:pt x="136" y="313"/>
                  <a:pt x="203" y="259"/>
                  <a:pt x="231" y="232"/>
                </a:cubicBezTo>
                <a:cubicBezTo>
                  <a:pt x="260" y="204"/>
                  <a:pt x="272" y="175"/>
                  <a:pt x="272" y="137"/>
                </a:cubicBezTo>
                <a:cubicBezTo>
                  <a:pt x="272" y="99"/>
                  <a:pt x="257" y="65"/>
                  <a:pt x="232" y="40"/>
                </a:cubicBezTo>
                <a:cubicBezTo>
                  <a:pt x="208" y="16"/>
                  <a:pt x="174" y="0"/>
                  <a:pt x="136" y="0"/>
                </a:cubicBezTo>
              </a:path>
            </a:pathLst>
          </a:custGeom>
          <a:solidFill>
            <a:srgbClr val="CA0098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600"/>
          </a:p>
        </p:txBody>
      </p:sp>
      <p:sp>
        <p:nvSpPr>
          <p:cNvPr id="27" name="Freeform 30"/>
          <p:cNvSpPr/>
          <p:nvPr/>
        </p:nvSpPr>
        <p:spPr bwMode="auto">
          <a:xfrm>
            <a:off x="4418946" y="4427955"/>
            <a:ext cx="450850" cy="585788"/>
          </a:xfrm>
          <a:custGeom>
            <a:gdLst>
              <a:gd fmla="*/ 60 w 120" name="T0"/>
              <a:gd fmla="*/ 0 h 156" name="T1"/>
              <a:gd fmla="*/ 18 w 120" name="T2"/>
              <a:gd fmla="*/ 18 h 156" name="T3"/>
              <a:gd fmla="*/ 0 w 120" name="T4"/>
              <a:gd fmla="*/ 60 h 156" name="T5"/>
              <a:gd fmla="*/ 18 w 120" name="T6"/>
              <a:gd fmla="*/ 102 h 156" name="T7"/>
              <a:gd fmla="*/ 60 w 120" name="T8"/>
              <a:gd fmla="*/ 156 h 156" name="T9"/>
              <a:gd fmla="*/ 102 w 120" name="T10"/>
              <a:gd fmla="*/ 102 h 156" name="T11"/>
              <a:gd fmla="*/ 120 w 120" name="T12"/>
              <a:gd fmla="*/ 60 h 156" name="T13"/>
              <a:gd fmla="*/ 102 w 120" name="T14"/>
              <a:gd fmla="*/ 18 h 156" name="T15"/>
              <a:gd fmla="*/ 60 w 120" name="T16"/>
              <a:gd fmla="*/ 0 h 15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56" w="120">
                <a:moveTo>
                  <a:pt x="60" y="0"/>
                </a:moveTo>
                <a:cubicBezTo>
                  <a:pt x="43" y="0"/>
                  <a:pt x="28" y="7"/>
                  <a:pt x="18" y="18"/>
                </a:cubicBezTo>
                <a:cubicBezTo>
                  <a:pt x="7" y="28"/>
                  <a:pt x="0" y="44"/>
                  <a:pt x="0" y="60"/>
                </a:cubicBezTo>
                <a:cubicBezTo>
                  <a:pt x="0" y="77"/>
                  <a:pt x="5" y="90"/>
                  <a:pt x="18" y="102"/>
                </a:cubicBezTo>
                <a:cubicBezTo>
                  <a:pt x="31" y="114"/>
                  <a:pt x="60" y="138"/>
                  <a:pt x="60" y="156"/>
                </a:cubicBezTo>
                <a:cubicBezTo>
                  <a:pt x="60" y="138"/>
                  <a:pt x="89" y="114"/>
                  <a:pt x="102" y="102"/>
                </a:cubicBezTo>
                <a:cubicBezTo>
                  <a:pt x="115" y="90"/>
                  <a:pt x="120" y="77"/>
                  <a:pt x="120" y="60"/>
                </a:cubicBezTo>
                <a:cubicBezTo>
                  <a:pt x="120" y="44"/>
                  <a:pt x="113" y="28"/>
                  <a:pt x="102" y="18"/>
                </a:cubicBezTo>
                <a:cubicBezTo>
                  <a:pt x="92" y="7"/>
                  <a:pt x="77" y="0"/>
                  <a:pt x="60" y="0"/>
                </a:cubicBezTo>
              </a:path>
            </a:pathLst>
          </a:custGeom>
          <a:solidFill>
            <a:srgbClr val="45455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600"/>
          </a:p>
        </p:txBody>
      </p:sp>
      <p:sp>
        <p:nvSpPr>
          <p:cNvPr id="28" name="Freeform 31"/>
          <p:cNvSpPr/>
          <p:nvPr/>
        </p:nvSpPr>
        <p:spPr bwMode="auto">
          <a:xfrm>
            <a:off x="3110846" y="5589539"/>
            <a:ext cx="601663" cy="782638"/>
          </a:xfrm>
          <a:custGeom>
            <a:gdLst>
              <a:gd fmla="*/ 80 w 160" name="T0"/>
              <a:gd fmla="*/ 0 h 208" name="T1"/>
              <a:gd fmla="*/ 23 w 160" name="T2"/>
              <a:gd fmla="*/ 24 h 208" name="T3"/>
              <a:gd fmla="*/ 0 w 160" name="T4"/>
              <a:gd fmla="*/ 80 h 208" name="T5"/>
              <a:gd fmla="*/ 24 w 160" name="T6"/>
              <a:gd fmla="*/ 136 h 208" name="T7"/>
              <a:gd fmla="*/ 80 w 160" name="T8"/>
              <a:gd fmla="*/ 208 h 208" name="T9"/>
              <a:gd fmla="*/ 136 w 160" name="T10"/>
              <a:gd fmla="*/ 136 h 208" name="T11"/>
              <a:gd fmla="*/ 160 w 160" name="T12"/>
              <a:gd fmla="*/ 80 h 208" name="T13"/>
              <a:gd fmla="*/ 137 w 160" name="T14"/>
              <a:gd fmla="*/ 24 h 208" name="T15"/>
              <a:gd fmla="*/ 80 w 160" name="T16"/>
              <a:gd fmla="*/ 0 h 20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08" w="160">
                <a:moveTo>
                  <a:pt x="80" y="0"/>
                </a:moveTo>
                <a:cubicBezTo>
                  <a:pt x="58" y="0"/>
                  <a:pt x="38" y="9"/>
                  <a:pt x="23" y="24"/>
                </a:cubicBezTo>
                <a:cubicBezTo>
                  <a:pt x="9" y="38"/>
                  <a:pt x="0" y="58"/>
                  <a:pt x="0" y="80"/>
                </a:cubicBezTo>
                <a:cubicBezTo>
                  <a:pt x="0" y="103"/>
                  <a:pt x="7" y="120"/>
                  <a:pt x="24" y="136"/>
                </a:cubicBezTo>
                <a:cubicBezTo>
                  <a:pt x="41" y="152"/>
                  <a:pt x="80" y="184"/>
                  <a:pt x="80" y="208"/>
                </a:cubicBezTo>
                <a:cubicBezTo>
                  <a:pt x="80" y="184"/>
                  <a:pt x="119" y="152"/>
                  <a:pt x="136" y="136"/>
                </a:cubicBezTo>
                <a:cubicBezTo>
                  <a:pt x="153" y="120"/>
                  <a:pt x="160" y="103"/>
                  <a:pt x="160" y="80"/>
                </a:cubicBezTo>
                <a:cubicBezTo>
                  <a:pt x="160" y="58"/>
                  <a:pt x="151" y="38"/>
                  <a:pt x="137" y="24"/>
                </a:cubicBezTo>
                <a:cubicBezTo>
                  <a:pt x="122" y="9"/>
                  <a:pt x="102" y="0"/>
                  <a:pt x="80" y="0"/>
                </a:cubicBezTo>
              </a:path>
            </a:pathLst>
          </a:custGeom>
          <a:solidFill>
            <a:srgbClr val="DD383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600"/>
          </a:p>
        </p:txBody>
      </p:sp>
      <p:sp>
        <p:nvSpPr>
          <p:cNvPr id="29" name="Freeform 32"/>
          <p:cNvSpPr/>
          <p:nvPr/>
        </p:nvSpPr>
        <p:spPr bwMode="auto">
          <a:xfrm>
            <a:off x="3712509" y="4969293"/>
            <a:ext cx="1201738" cy="1563688"/>
          </a:xfrm>
          <a:custGeom>
            <a:gdLst>
              <a:gd fmla="*/ 160 w 320" name="T0"/>
              <a:gd fmla="*/ 0 h 416" name="T1"/>
              <a:gd fmla="*/ 47 w 320" name="T2"/>
              <a:gd fmla="*/ 47 h 416" name="T3"/>
              <a:gd fmla="*/ 0 w 320" name="T4"/>
              <a:gd fmla="*/ 161 h 416" name="T5"/>
              <a:gd fmla="*/ 48 w 320" name="T6"/>
              <a:gd fmla="*/ 272 h 416" name="T7"/>
              <a:gd fmla="*/ 160 w 320" name="T8"/>
              <a:gd fmla="*/ 416 h 416" name="T9"/>
              <a:gd fmla="*/ 272 w 320" name="T10"/>
              <a:gd fmla="*/ 272 h 416" name="T11"/>
              <a:gd fmla="*/ 320 w 320" name="T12"/>
              <a:gd fmla="*/ 161 h 416" name="T13"/>
              <a:gd fmla="*/ 273 w 320" name="T14"/>
              <a:gd fmla="*/ 47 h 416" name="T15"/>
              <a:gd fmla="*/ 160 w 320" name="T16"/>
              <a:gd fmla="*/ 0 h 41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16" w="320">
                <a:moveTo>
                  <a:pt x="160" y="0"/>
                </a:moveTo>
                <a:cubicBezTo>
                  <a:pt x="116" y="0"/>
                  <a:pt x="76" y="18"/>
                  <a:pt x="47" y="47"/>
                </a:cubicBezTo>
                <a:cubicBezTo>
                  <a:pt x="18" y="76"/>
                  <a:pt x="0" y="116"/>
                  <a:pt x="0" y="161"/>
                </a:cubicBezTo>
                <a:cubicBezTo>
                  <a:pt x="0" y="205"/>
                  <a:pt x="14" y="239"/>
                  <a:pt x="48" y="272"/>
                </a:cubicBezTo>
                <a:cubicBezTo>
                  <a:pt x="82" y="305"/>
                  <a:pt x="160" y="368"/>
                  <a:pt x="160" y="416"/>
                </a:cubicBezTo>
                <a:cubicBezTo>
                  <a:pt x="160" y="368"/>
                  <a:pt x="238" y="305"/>
                  <a:pt x="272" y="272"/>
                </a:cubicBezTo>
                <a:cubicBezTo>
                  <a:pt x="306" y="239"/>
                  <a:pt x="320" y="205"/>
                  <a:pt x="320" y="161"/>
                </a:cubicBezTo>
                <a:cubicBezTo>
                  <a:pt x="320" y="116"/>
                  <a:pt x="302" y="76"/>
                  <a:pt x="273" y="47"/>
                </a:cubicBezTo>
                <a:cubicBezTo>
                  <a:pt x="244" y="18"/>
                  <a:pt x="204" y="0"/>
                  <a:pt x="160" y="0"/>
                </a:cubicBezTo>
              </a:path>
            </a:pathLst>
          </a:custGeom>
          <a:solidFill>
            <a:srgbClr val="4DB56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600"/>
          </a:p>
        </p:txBody>
      </p:sp>
      <p:sp>
        <p:nvSpPr>
          <p:cNvPr id="30" name="Freeform 33"/>
          <p:cNvSpPr/>
          <p:nvPr/>
        </p:nvSpPr>
        <p:spPr bwMode="auto">
          <a:xfrm>
            <a:off x="5771496" y="2653130"/>
            <a:ext cx="1352550" cy="1758950"/>
          </a:xfrm>
          <a:custGeom>
            <a:gdLst>
              <a:gd fmla="*/ 180 w 360" name="T0"/>
              <a:gd fmla="*/ 0 h 468" name="T1"/>
              <a:gd fmla="*/ 53 w 360" name="T2"/>
              <a:gd fmla="*/ 53 h 468" name="T3"/>
              <a:gd fmla="*/ 0 w 360" name="T4"/>
              <a:gd fmla="*/ 181 h 468" name="T5"/>
              <a:gd fmla="*/ 54 w 360" name="T6"/>
              <a:gd fmla="*/ 306 h 468" name="T7"/>
              <a:gd fmla="*/ 180 w 360" name="T8"/>
              <a:gd fmla="*/ 468 h 468" name="T9"/>
              <a:gd fmla="*/ 306 w 360" name="T10"/>
              <a:gd fmla="*/ 306 h 468" name="T11"/>
              <a:gd fmla="*/ 360 w 360" name="T12"/>
              <a:gd fmla="*/ 181 h 468" name="T13"/>
              <a:gd fmla="*/ 307 w 360" name="T14"/>
              <a:gd fmla="*/ 53 h 468" name="T15"/>
              <a:gd fmla="*/ 180 w 360" name="T16"/>
              <a:gd fmla="*/ 0 h 46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68" w="360">
                <a:moveTo>
                  <a:pt x="180" y="0"/>
                </a:moveTo>
                <a:cubicBezTo>
                  <a:pt x="130" y="0"/>
                  <a:pt x="85" y="21"/>
                  <a:pt x="53" y="53"/>
                </a:cubicBezTo>
                <a:cubicBezTo>
                  <a:pt x="20" y="86"/>
                  <a:pt x="0" y="131"/>
                  <a:pt x="0" y="181"/>
                </a:cubicBezTo>
                <a:cubicBezTo>
                  <a:pt x="0" y="231"/>
                  <a:pt x="16" y="270"/>
                  <a:pt x="54" y="306"/>
                </a:cubicBezTo>
                <a:cubicBezTo>
                  <a:pt x="92" y="343"/>
                  <a:pt x="180" y="414"/>
                  <a:pt x="180" y="468"/>
                </a:cubicBezTo>
                <a:cubicBezTo>
                  <a:pt x="180" y="414"/>
                  <a:pt x="268" y="343"/>
                  <a:pt x="306" y="306"/>
                </a:cubicBezTo>
                <a:cubicBezTo>
                  <a:pt x="344" y="270"/>
                  <a:pt x="360" y="231"/>
                  <a:pt x="360" y="181"/>
                </a:cubicBezTo>
                <a:cubicBezTo>
                  <a:pt x="360" y="131"/>
                  <a:pt x="340" y="86"/>
                  <a:pt x="307" y="53"/>
                </a:cubicBezTo>
                <a:cubicBezTo>
                  <a:pt x="275" y="21"/>
                  <a:pt x="230" y="0"/>
                  <a:pt x="180" y="0"/>
                </a:cubicBezTo>
              </a:path>
            </a:pathLst>
          </a:custGeom>
          <a:solidFill>
            <a:srgbClr val="56BAE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600"/>
          </a:p>
        </p:txBody>
      </p:sp>
      <p:sp>
        <p:nvSpPr>
          <p:cNvPr id="31" name="文本框 30"/>
          <p:cNvSpPr txBox="1"/>
          <p:nvPr/>
        </p:nvSpPr>
        <p:spPr>
          <a:xfrm>
            <a:off x="5903371" y="4836829"/>
            <a:ext cx="1198880" cy="1310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4000">
                <a:solidFill>
                  <a:schemeClr val="bg1"/>
                </a:solidFill>
              </a:rPr>
              <a:t>为什</a:t>
            </a:r>
          </a:p>
          <a:p>
            <a:r>
              <a:rPr altLang="en-US" b="1" lang="zh-CN" smtClean="0" sz="4000">
                <a:solidFill>
                  <a:schemeClr val="bg1"/>
                </a:solidFill>
              </a:rPr>
              <a:t>么不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809920" y="5292353"/>
            <a:ext cx="1097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2400">
                <a:solidFill>
                  <a:schemeClr val="bg1"/>
                </a:solidFill>
              </a:rPr>
              <a:t>怎么办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155754" y="4219106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3200">
                <a:solidFill>
                  <a:schemeClr val="bg1"/>
                </a:solidFill>
              </a:rPr>
              <a:t>为什么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4442699" y="2975541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</a:rPr>
              <a:t>原因</a:t>
            </a:r>
          </a:p>
        </p:txBody>
      </p:sp>
      <p:sp>
        <p:nvSpPr>
          <p:cNvPr id="3" name="矩形 2"/>
          <p:cNvSpPr/>
          <p:nvPr/>
        </p:nvSpPr>
        <p:spPr>
          <a:xfrm>
            <a:off x="8213725" y="3957463"/>
            <a:ext cx="3425150" cy="1191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b="1" lang="zh-CN" sz="2800">
                <a:solidFill>
                  <a:schemeClr val="tx1">
                    <a:lumMod val="65000"/>
                    <a:lumOff val="35000"/>
                  </a:schemeClr>
                </a:solidFill>
              </a:rPr>
              <a:t>至少50个相关问题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b="1" lang="zh-CN" sz="2800">
                <a:solidFill>
                  <a:schemeClr val="tx1">
                    <a:lumMod val="65000"/>
                    <a:lumOff val="35000"/>
                  </a:schemeClr>
                </a:solidFill>
              </a:rPr>
              <a:t>找到最有启发的问题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5945069" y="3067160"/>
            <a:ext cx="995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3200">
                <a:solidFill>
                  <a:schemeClr val="bg1"/>
                </a:solidFill>
              </a:rPr>
              <a:t>情况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3829628" y="3807347"/>
            <a:ext cx="690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</a:rPr>
              <a:t>如果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7007432" y="4090289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</a:rPr>
              <a:t>难道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5015134" y="4119088"/>
            <a:ext cx="792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</a:rPr>
              <a:t>是否</a:t>
            </a:r>
          </a:p>
        </p:txBody>
      </p:sp>
    </p:spTree>
    <p:extLst>
      <p:ext uri="{BB962C8B-B14F-4D97-AF65-F5344CB8AC3E}">
        <p14:creationId val="1542201348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292290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2.3 如何发现问题</a:t>
            </a:r>
          </a:p>
        </p:txBody>
      </p:sp>
      <p:sp>
        <p:nvSpPr>
          <p:cNvPr id="16" name="矩形 15"/>
          <p:cNvSpPr/>
          <p:nvPr/>
        </p:nvSpPr>
        <p:spPr>
          <a:xfrm>
            <a:off x="2239655" y="1357360"/>
            <a:ext cx="9361795" cy="42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2.3.3 创造勇于发现问题的文化更重要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2239655" y="3531064"/>
            <a:ext cx="9784681" cy="119176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spcBef>
                <a:spcPts val="60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altLang="en-US" b="1" lang="zh-CN" smtClean="0" sz="2800"/>
              <a:t>鼓励员工提问题，并不是质疑公司的产品或策略；</a:t>
            </a:r>
          </a:p>
          <a:p>
            <a:r>
              <a:rPr altLang="en-US" b="1" lang="zh-CN" smtClean="0" sz="2800"/>
              <a:t>鼓励员工提问题，并不是挑战高层管理者的权威。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2239655" y="4972050"/>
            <a:ext cx="9784682" cy="749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spcBef>
                <a:spcPts val="60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altLang="en-US" lang="zh-CN" smtClean="0" sz="1800"/>
              <a:t>如果哪个CEO可以营造一种公司文化，酝酿能够激发创新的问题，尤其是激发新业务和商业模型创新的问题，绝对是一项不小的功绩。——《创新者的基因》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2239655" y="1933303"/>
            <a:ext cx="9784681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8800">
                <a:ln w="28575">
                  <a:noFill/>
                </a:ln>
                <a:solidFill>
                  <a:srgbClr val="CA0098"/>
                </a:solidFill>
                <a:latin typeface="+mn-ea"/>
              </a:rPr>
              <a:t>就事论事 言者无罪</a:t>
            </a:r>
          </a:p>
        </p:txBody>
      </p:sp>
    </p:spTree>
    <p:extLst>
      <p:ext uri="{BB962C8B-B14F-4D97-AF65-F5344CB8AC3E}">
        <p14:creationId val="1773091971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5502593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2.4 如何描述问题——5W2H1E法</a:t>
            </a:r>
          </a:p>
        </p:txBody>
      </p:sp>
      <p:grpSp>
        <p:nvGrpSpPr>
          <p:cNvPr id="55" name="组合 54"/>
          <p:cNvGrpSpPr/>
          <p:nvPr/>
        </p:nvGrpSpPr>
        <p:grpSpPr>
          <a:xfrm>
            <a:off x="7341439" y="1563495"/>
            <a:ext cx="4294216" cy="848238"/>
            <a:chOff x="3791744" y="5346476"/>
            <a:chExt cx="5832648" cy="1152128"/>
          </a:xfrm>
        </p:grpSpPr>
        <p:sp>
          <p:nvSpPr>
            <p:cNvPr id="56" name="圆角矩形 55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fmla="val 50000" name="adj"/>
              </a:avLst>
            </a:prstGeom>
            <a:solidFill>
              <a:srgbClr val="FF8900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任意多边形 56"/>
            <p:cNvSpPr/>
            <p:nvPr/>
          </p:nvSpPr>
          <p:spPr>
            <a:xfrm>
              <a:off x="3791744" y="5346476"/>
              <a:ext cx="5832648" cy="1152128"/>
            </a:xfrm>
            <a:custGeom>
              <a:gdLst>
                <a:gd fmla="*/ 619854 w 5832648" name="connsiteX0"/>
                <a:gd fmla="*/ 172234 h 1152128" name="connsiteY0"/>
                <a:gd fmla="*/ 247759 w 5832648" name="connsiteX1"/>
                <a:gd fmla="*/ 418875 h 1152128" name="connsiteY1"/>
                <a:gd fmla="*/ 216024 w 5832648" name="connsiteX2"/>
                <a:gd fmla="*/ 576064 h 1152128" name="connsiteY2"/>
                <a:gd fmla="*/ 216024 w 5832648" name="connsiteX3"/>
                <a:gd fmla="*/ 576063 h 1152128" name="connsiteY3"/>
                <a:gd fmla="*/ 216024 w 5832648" name="connsiteX4"/>
                <a:gd fmla="*/ 576064 h 1152128" name="connsiteY4"/>
                <a:gd fmla="*/ 216024 w 5832648" name="connsiteX5"/>
                <a:gd fmla="*/ 576064 h 1152128" name="connsiteY5"/>
                <a:gd fmla="*/ 247759 w 5832648" name="connsiteX6"/>
                <a:gd fmla="*/ 733252 h 1152128" name="connsiteY6"/>
                <a:gd fmla="*/ 619854 w 5832648" name="connsiteX7"/>
                <a:gd fmla="*/ 979893 h 1152128" name="connsiteY7"/>
                <a:gd fmla="*/ 5212794 w 5832648" name="connsiteX8"/>
                <a:gd fmla="*/ 979894 h 1152128" name="connsiteY8"/>
                <a:gd fmla="*/ 5616624 w 5832648" name="connsiteX9"/>
                <a:gd fmla="*/ 576064 h 1152128" name="connsiteY9"/>
                <a:gd fmla="*/ 5616625 w 5832648" name="connsiteX10"/>
                <a:gd fmla="*/ 576064 h 1152128" name="connsiteY10"/>
                <a:gd fmla="*/ 5212795 w 5832648" name="connsiteX11"/>
                <a:gd fmla="*/ 172234 h 1152128" name="connsiteY11"/>
                <a:gd fmla="*/ 576064 w 5832648" name="connsiteX12"/>
                <a:gd fmla="*/ 0 h 1152128" name="connsiteY12"/>
                <a:gd fmla="*/ 5256584 w 5832648" name="connsiteX13"/>
                <a:gd fmla="*/ 0 h 1152128" name="connsiteY13"/>
                <a:gd fmla="*/ 5832648 w 5832648" name="connsiteX14"/>
                <a:gd fmla="*/ 576064 h 1152128" name="connsiteY14"/>
                <a:gd fmla="*/ 5256584 w 5832648" name="connsiteX15"/>
                <a:gd fmla="*/ 1152128 h 1152128" name="connsiteY15"/>
                <a:gd fmla="*/ 576064 w 5832648" name="connsiteX16"/>
                <a:gd fmla="*/ 1152128 h 1152128" name="connsiteY16"/>
                <a:gd fmla="*/ 0 w 5832648" name="connsiteX17"/>
                <a:gd fmla="*/ 576064 h 1152128" name="connsiteY17"/>
                <a:gd fmla="*/ 576064 w 5832648" name="connsiteX18"/>
                <a:gd fmla="*/ 0 h 1152128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1152128" w="583264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algn="tl" blurRad="889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fmla="val 50000" name="adj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7233712" y="1473197"/>
            <a:ext cx="1028836" cy="1028833"/>
            <a:chOff x="6124811" y="347435"/>
            <a:chExt cx="1141097" cy="1141097"/>
          </a:xfrm>
        </p:grpSpPr>
        <p:sp>
          <p:nvSpPr>
            <p:cNvPr id="60" name="椭圆 59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62" name="椭圆 61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3" name="任意多边形 62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gdLst>
                  <a:gd fmla="*/ 900000 w 1800000" name="connsiteX0"/>
                  <a:gd fmla="*/ 0 h 1800000" name="connsiteY0"/>
                  <a:gd fmla="*/ 1800000 w 1800000" name="connsiteX1"/>
                  <a:gd fmla="*/ 900000 h 1800000" name="connsiteY1"/>
                  <a:gd fmla="*/ 900000 w 1800000" name="connsiteX2"/>
                  <a:gd fmla="*/ 1800000 h 1800000" name="connsiteY2"/>
                  <a:gd fmla="*/ 0 w 1800000" name="connsiteX3"/>
                  <a:gd fmla="*/ 900000 h 1800000" name="connsiteY3"/>
                  <a:gd fmla="*/ 900000 w 1800000" name="connsiteX4"/>
                  <a:gd fmla="*/ 0 h 1800000" name="connsiteY4"/>
                  <a:gd fmla="*/ 900000 w 1800000" name="connsiteX5"/>
                  <a:gd fmla="*/ 270000 h 1800000" name="connsiteY5"/>
                  <a:gd fmla="*/ 270000 w 1800000" name="connsiteX6"/>
                  <a:gd fmla="*/ 900000 h 1800000" name="connsiteY6"/>
                  <a:gd fmla="*/ 900000 w 1800000" name="connsiteX7"/>
                  <a:gd fmla="*/ 1530000 h 1800000" name="connsiteY7"/>
                  <a:gd fmla="*/ 1530000 w 1800000" name="connsiteX8"/>
                  <a:gd fmla="*/ 900000 h 1800000" name="connsiteY8"/>
                  <a:gd fmla="*/ 900000 w 1800000" name="connsiteX9"/>
                  <a:gd fmla="*/ 270000 h 1800000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1800000" w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88900" dir="2700000" dist="635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85" name="文本框 84"/>
          <p:cNvSpPr txBox="1"/>
          <p:nvPr/>
        </p:nvSpPr>
        <p:spPr>
          <a:xfrm>
            <a:off x="8423464" y="1807239"/>
            <a:ext cx="1783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为什么会发生呢</a:t>
            </a:r>
          </a:p>
        </p:txBody>
      </p:sp>
      <p:grpSp>
        <p:nvGrpSpPr>
          <p:cNvPr id="88" name="组合 87"/>
          <p:cNvGrpSpPr/>
          <p:nvPr/>
        </p:nvGrpSpPr>
        <p:grpSpPr>
          <a:xfrm>
            <a:off x="2239655" y="1563495"/>
            <a:ext cx="4294216" cy="848238"/>
            <a:chOff x="3791744" y="5346476"/>
            <a:chExt cx="5832648" cy="1152128"/>
          </a:xfrm>
        </p:grpSpPr>
        <p:sp>
          <p:nvSpPr>
            <p:cNvPr id="89" name="圆角矩形 88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fmla="val 50000" name="adj"/>
              </a:avLst>
            </a:prstGeom>
            <a:solidFill>
              <a:srgbClr val="FF8900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0" name="任意多边形 89"/>
            <p:cNvSpPr/>
            <p:nvPr/>
          </p:nvSpPr>
          <p:spPr>
            <a:xfrm>
              <a:off x="3791744" y="5346476"/>
              <a:ext cx="5832648" cy="1152128"/>
            </a:xfrm>
            <a:custGeom>
              <a:gdLst>
                <a:gd fmla="*/ 619854 w 5832648" name="connsiteX0"/>
                <a:gd fmla="*/ 172234 h 1152128" name="connsiteY0"/>
                <a:gd fmla="*/ 247759 w 5832648" name="connsiteX1"/>
                <a:gd fmla="*/ 418875 h 1152128" name="connsiteY1"/>
                <a:gd fmla="*/ 216024 w 5832648" name="connsiteX2"/>
                <a:gd fmla="*/ 576064 h 1152128" name="connsiteY2"/>
                <a:gd fmla="*/ 216024 w 5832648" name="connsiteX3"/>
                <a:gd fmla="*/ 576063 h 1152128" name="connsiteY3"/>
                <a:gd fmla="*/ 216024 w 5832648" name="connsiteX4"/>
                <a:gd fmla="*/ 576064 h 1152128" name="connsiteY4"/>
                <a:gd fmla="*/ 216024 w 5832648" name="connsiteX5"/>
                <a:gd fmla="*/ 576064 h 1152128" name="connsiteY5"/>
                <a:gd fmla="*/ 247759 w 5832648" name="connsiteX6"/>
                <a:gd fmla="*/ 733252 h 1152128" name="connsiteY6"/>
                <a:gd fmla="*/ 619854 w 5832648" name="connsiteX7"/>
                <a:gd fmla="*/ 979893 h 1152128" name="connsiteY7"/>
                <a:gd fmla="*/ 5212794 w 5832648" name="connsiteX8"/>
                <a:gd fmla="*/ 979894 h 1152128" name="connsiteY8"/>
                <a:gd fmla="*/ 5616624 w 5832648" name="connsiteX9"/>
                <a:gd fmla="*/ 576064 h 1152128" name="connsiteY9"/>
                <a:gd fmla="*/ 5616625 w 5832648" name="connsiteX10"/>
                <a:gd fmla="*/ 576064 h 1152128" name="connsiteY10"/>
                <a:gd fmla="*/ 5212795 w 5832648" name="connsiteX11"/>
                <a:gd fmla="*/ 172234 h 1152128" name="connsiteY11"/>
                <a:gd fmla="*/ 576064 w 5832648" name="connsiteX12"/>
                <a:gd fmla="*/ 0 h 1152128" name="connsiteY12"/>
                <a:gd fmla="*/ 5256584 w 5832648" name="connsiteX13"/>
                <a:gd fmla="*/ 0 h 1152128" name="connsiteY13"/>
                <a:gd fmla="*/ 5832648 w 5832648" name="connsiteX14"/>
                <a:gd fmla="*/ 576064 h 1152128" name="connsiteY14"/>
                <a:gd fmla="*/ 5256584 w 5832648" name="connsiteX15"/>
                <a:gd fmla="*/ 1152128 h 1152128" name="connsiteY15"/>
                <a:gd fmla="*/ 576064 w 5832648" name="connsiteX16"/>
                <a:gd fmla="*/ 1152128 h 1152128" name="connsiteY16"/>
                <a:gd fmla="*/ 0 w 5832648" name="connsiteX17"/>
                <a:gd fmla="*/ 576064 h 1152128" name="connsiteY17"/>
                <a:gd fmla="*/ 576064 w 5832648" name="connsiteX18"/>
                <a:gd fmla="*/ 0 h 1152128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1152128" w="583264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algn="tl" blurRad="889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1" name="圆角矩形 90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fmla="val 50000" name="adj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5509403" y="1473197"/>
            <a:ext cx="1028836" cy="1028833"/>
            <a:chOff x="6124811" y="347435"/>
            <a:chExt cx="1141097" cy="1141097"/>
          </a:xfrm>
        </p:grpSpPr>
        <p:sp>
          <p:nvSpPr>
            <p:cNvPr id="93" name="椭圆 92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94" name="组合 93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95" name="椭圆 94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6" name="任意多边形 95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gdLst>
                  <a:gd fmla="*/ 900000 w 1800000" name="connsiteX0"/>
                  <a:gd fmla="*/ 0 h 1800000" name="connsiteY0"/>
                  <a:gd fmla="*/ 1800000 w 1800000" name="connsiteX1"/>
                  <a:gd fmla="*/ 900000 h 1800000" name="connsiteY1"/>
                  <a:gd fmla="*/ 900000 w 1800000" name="connsiteX2"/>
                  <a:gd fmla="*/ 1800000 h 1800000" name="connsiteY2"/>
                  <a:gd fmla="*/ 0 w 1800000" name="connsiteX3"/>
                  <a:gd fmla="*/ 900000 h 1800000" name="connsiteY3"/>
                  <a:gd fmla="*/ 900000 w 1800000" name="connsiteX4"/>
                  <a:gd fmla="*/ 0 h 1800000" name="connsiteY4"/>
                  <a:gd fmla="*/ 900000 w 1800000" name="connsiteX5"/>
                  <a:gd fmla="*/ 270000 h 1800000" name="connsiteY5"/>
                  <a:gd fmla="*/ 270000 w 1800000" name="connsiteX6"/>
                  <a:gd fmla="*/ 900000 h 1800000" name="connsiteY6"/>
                  <a:gd fmla="*/ 900000 w 1800000" name="connsiteX7"/>
                  <a:gd fmla="*/ 1530000 h 1800000" name="connsiteY7"/>
                  <a:gd fmla="*/ 1530000 w 1800000" name="connsiteX8"/>
                  <a:gd fmla="*/ 900000 h 1800000" name="connsiteY8"/>
                  <a:gd fmla="*/ 900000 w 1800000" name="connsiteX9"/>
                  <a:gd fmla="*/ 270000 h 1800000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1800000" w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88900" dir="2700000" dist="635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7" name="椭圆 96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118" name="文本框 117"/>
          <p:cNvSpPr txBox="1"/>
          <p:nvPr/>
        </p:nvSpPr>
        <p:spPr>
          <a:xfrm>
            <a:off x="2532788" y="1807239"/>
            <a:ext cx="26974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谁发现、谁负责、谁处理</a:t>
            </a:r>
          </a:p>
        </p:txBody>
      </p:sp>
      <p:grpSp>
        <p:nvGrpSpPr>
          <p:cNvPr id="243" name="组合 242"/>
          <p:cNvGrpSpPr/>
          <p:nvPr/>
        </p:nvGrpSpPr>
        <p:grpSpPr>
          <a:xfrm>
            <a:off x="7341439" y="2706495"/>
            <a:ext cx="4294216" cy="848238"/>
            <a:chOff x="3791744" y="5346476"/>
            <a:chExt cx="5832648" cy="1152128"/>
          </a:xfrm>
        </p:grpSpPr>
        <p:sp>
          <p:nvSpPr>
            <p:cNvPr id="262" name="圆角矩形 261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fmla="val 50000" name="adj"/>
              </a:avLst>
            </a:prstGeom>
            <a:solidFill>
              <a:srgbClr val="CA0098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3" name="任意多边形 262"/>
            <p:cNvSpPr/>
            <p:nvPr/>
          </p:nvSpPr>
          <p:spPr>
            <a:xfrm>
              <a:off x="3791744" y="5346476"/>
              <a:ext cx="5832648" cy="1152128"/>
            </a:xfrm>
            <a:custGeom>
              <a:gdLst>
                <a:gd fmla="*/ 619854 w 5832648" name="connsiteX0"/>
                <a:gd fmla="*/ 172234 h 1152128" name="connsiteY0"/>
                <a:gd fmla="*/ 247759 w 5832648" name="connsiteX1"/>
                <a:gd fmla="*/ 418875 h 1152128" name="connsiteY1"/>
                <a:gd fmla="*/ 216024 w 5832648" name="connsiteX2"/>
                <a:gd fmla="*/ 576064 h 1152128" name="connsiteY2"/>
                <a:gd fmla="*/ 216024 w 5832648" name="connsiteX3"/>
                <a:gd fmla="*/ 576063 h 1152128" name="connsiteY3"/>
                <a:gd fmla="*/ 216024 w 5832648" name="connsiteX4"/>
                <a:gd fmla="*/ 576064 h 1152128" name="connsiteY4"/>
                <a:gd fmla="*/ 216024 w 5832648" name="connsiteX5"/>
                <a:gd fmla="*/ 576064 h 1152128" name="connsiteY5"/>
                <a:gd fmla="*/ 247759 w 5832648" name="connsiteX6"/>
                <a:gd fmla="*/ 733252 h 1152128" name="connsiteY6"/>
                <a:gd fmla="*/ 619854 w 5832648" name="connsiteX7"/>
                <a:gd fmla="*/ 979893 h 1152128" name="connsiteY7"/>
                <a:gd fmla="*/ 5212794 w 5832648" name="connsiteX8"/>
                <a:gd fmla="*/ 979894 h 1152128" name="connsiteY8"/>
                <a:gd fmla="*/ 5616624 w 5832648" name="connsiteX9"/>
                <a:gd fmla="*/ 576064 h 1152128" name="connsiteY9"/>
                <a:gd fmla="*/ 5616625 w 5832648" name="connsiteX10"/>
                <a:gd fmla="*/ 576064 h 1152128" name="connsiteY10"/>
                <a:gd fmla="*/ 5212795 w 5832648" name="connsiteX11"/>
                <a:gd fmla="*/ 172234 h 1152128" name="connsiteY11"/>
                <a:gd fmla="*/ 576064 w 5832648" name="connsiteX12"/>
                <a:gd fmla="*/ 0 h 1152128" name="connsiteY12"/>
                <a:gd fmla="*/ 5256584 w 5832648" name="connsiteX13"/>
                <a:gd fmla="*/ 0 h 1152128" name="connsiteY13"/>
                <a:gd fmla="*/ 5832648 w 5832648" name="connsiteX14"/>
                <a:gd fmla="*/ 576064 h 1152128" name="connsiteY14"/>
                <a:gd fmla="*/ 5256584 w 5832648" name="connsiteX15"/>
                <a:gd fmla="*/ 1152128 h 1152128" name="connsiteY15"/>
                <a:gd fmla="*/ 576064 w 5832648" name="connsiteX16"/>
                <a:gd fmla="*/ 1152128 h 1152128" name="connsiteY16"/>
                <a:gd fmla="*/ 0 w 5832648" name="connsiteX17"/>
                <a:gd fmla="*/ 576064 h 1152128" name="connsiteY17"/>
                <a:gd fmla="*/ 576064 w 5832648" name="connsiteX18"/>
                <a:gd fmla="*/ 0 h 1152128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1152128" w="583264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algn="tl" blurRad="889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4" name="圆角矩形 263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fmla="val 50000" name="adj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4" name="组合 243"/>
          <p:cNvGrpSpPr/>
          <p:nvPr/>
        </p:nvGrpSpPr>
        <p:grpSpPr>
          <a:xfrm>
            <a:off x="7233712" y="2616197"/>
            <a:ext cx="1028836" cy="1028833"/>
            <a:chOff x="6124811" y="347435"/>
            <a:chExt cx="1141097" cy="1141097"/>
          </a:xfrm>
        </p:grpSpPr>
        <p:sp>
          <p:nvSpPr>
            <p:cNvPr id="257" name="椭圆 256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CA00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58" name="组合 257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259" name="椭圆 258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60" name="任意多边形 259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gdLst>
                  <a:gd fmla="*/ 900000 w 1800000" name="connsiteX0"/>
                  <a:gd fmla="*/ 0 h 1800000" name="connsiteY0"/>
                  <a:gd fmla="*/ 1800000 w 1800000" name="connsiteX1"/>
                  <a:gd fmla="*/ 900000 h 1800000" name="connsiteY1"/>
                  <a:gd fmla="*/ 900000 w 1800000" name="connsiteX2"/>
                  <a:gd fmla="*/ 1800000 h 1800000" name="connsiteY2"/>
                  <a:gd fmla="*/ 0 w 1800000" name="connsiteX3"/>
                  <a:gd fmla="*/ 900000 h 1800000" name="connsiteY3"/>
                  <a:gd fmla="*/ 900000 w 1800000" name="connsiteX4"/>
                  <a:gd fmla="*/ 0 h 1800000" name="connsiteY4"/>
                  <a:gd fmla="*/ 900000 w 1800000" name="connsiteX5"/>
                  <a:gd fmla="*/ 270000 h 1800000" name="connsiteY5"/>
                  <a:gd fmla="*/ 270000 w 1800000" name="connsiteX6"/>
                  <a:gd fmla="*/ 900000 h 1800000" name="connsiteY6"/>
                  <a:gd fmla="*/ 900000 w 1800000" name="connsiteX7"/>
                  <a:gd fmla="*/ 1530000 h 1800000" name="connsiteY7"/>
                  <a:gd fmla="*/ 1530000 w 1800000" name="connsiteX8"/>
                  <a:gd fmla="*/ 900000 h 1800000" name="connsiteY8"/>
                  <a:gd fmla="*/ 900000 w 1800000" name="connsiteX9"/>
                  <a:gd fmla="*/ 270000 h 1800000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1800000" w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88900" dir="2700000" dist="635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61" name="椭圆 260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45" name="文本框 244"/>
          <p:cNvSpPr txBox="1"/>
          <p:nvPr/>
        </p:nvSpPr>
        <p:spPr>
          <a:xfrm>
            <a:off x="8423464" y="2950239"/>
            <a:ext cx="1783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问题的影响程度</a:t>
            </a:r>
          </a:p>
        </p:txBody>
      </p:sp>
      <p:grpSp>
        <p:nvGrpSpPr>
          <p:cNvPr id="246" name="组合 245"/>
          <p:cNvGrpSpPr/>
          <p:nvPr/>
        </p:nvGrpSpPr>
        <p:grpSpPr>
          <a:xfrm>
            <a:off x="2239655" y="2706495"/>
            <a:ext cx="4294216" cy="848238"/>
            <a:chOff x="3791744" y="5346476"/>
            <a:chExt cx="5832648" cy="1152128"/>
          </a:xfrm>
        </p:grpSpPr>
        <p:sp>
          <p:nvSpPr>
            <p:cNvPr id="254" name="圆角矩形 253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fmla="val 50000" name="adj"/>
              </a:avLst>
            </a:prstGeom>
            <a:solidFill>
              <a:srgbClr val="FF8900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5" name="任意多边形 254"/>
            <p:cNvSpPr/>
            <p:nvPr/>
          </p:nvSpPr>
          <p:spPr>
            <a:xfrm>
              <a:off x="3791744" y="5346476"/>
              <a:ext cx="5832648" cy="1152128"/>
            </a:xfrm>
            <a:custGeom>
              <a:gdLst>
                <a:gd fmla="*/ 619854 w 5832648" name="connsiteX0"/>
                <a:gd fmla="*/ 172234 h 1152128" name="connsiteY0"/>
                <a:gd fmla="*/ 247759 w 5832648" name="connsiteX1"/>
                <a:gd fmla="*/ 418875 h 1152128" name="connsiteY1"/>
                <a:gd fmla="*/ 216024 w 5832648" name="connsiteX2"/>
                <a:gd fmla="*/ 576064 h 1152128" name="connsiteY2"/>
                <a:gd fmla="*/ 216024 w 5832648" name="connsiteX3"/>
                <a:gd fmla="*/ 576063 h 1152128" name="connsiteY3"/>
                <a:gd fmla="*/ 216024 w 5832648" name="connsiteX4"/>
                <a:gd fmla="*/ 576064 h 1152128" name="connsiteY4"/>
                <a:gd fmla="*/ 216024 w 5832648" name="connsiteX5"/>
                <a:gd fmla="*/ 576064 h 1152128" name="connsiteY5"/>
                <a:gd fmla="*/ 247759 w 5832648" name="connsiteX6"/>
                <a:gd fmla="*/ 733252 h 1152128" name="connsiteY6"/>
                <a:gd fmla="*/ 619854 w 5832648" name="connsiteX7"/>
                <a:gd fmla="*/ 979893 h 1152128" name="connsiteY7"/>
                <a:gd fmla="*/ 5212794 w 5832648" name="connsiteX8"/>
                <a:gd fmla="*/ 979894 h 1152128" name="connsiteY8"/>
                <a:gd fmla="*/ 5616624 w 5832648" name="connsiteX9"/>
                <a:gd fmla="*/ 576064 h 1152128" name="connsiteY9"/>
                <a:gd fmla="*/ 5616625 w 5832648" name="connsiteX10"/>
                <a:gd fmla="*/ 576064 h 1152128" name="connsiteY10"/>
                <a:gd fmla="*/ 5212795 w 5832648" name="connsiteX11"/>
                <a:gd fmla="*/ 172234 h 1152128" name="connsiteY11"/>
                <a:gd fmla="*/ 576064 w 5832648" name="connsiteX12"/>
                <a:gd fmla="*/ 0 h 1152128" name="connsiteY12"/>
                <a:gd fmla="*/ 5256584 w 5832648" name="connsiteX13"/>
                <a:gd fmla="*/ 0 h 1152128" name="connsiteY13"/>
                <a:gd fmla="*/ 5832648 w 5832648" name="connsiteX14"/>
                <a:gd fmla="*/ 576064 h 1152128" name="connsiteY14"/>
                <a:gd fmla="*/ 5256584 w 5832648" name="connsiteX15"/>
                <a:gd fmla="*/ 1152128 h 1152128" name="connsiteY15"/>
                <a:gd fmla="*/ 576064 w 5832648" name="connsiteX16"/>
                <a:gd fmla="*/ 1152128 h 1152128" name="connsiteY16"/>
                <a:gd fmla="*/ 0 w 5832648" name="connsiteX17"/>
                <a:gd fmla="*/ 576064 h 1152128" name="connsiteY17"/>
                <a:gd fmla="*/ 576064 w 5832648" name="connsiteX18"/>
                <a:gd fmla="*/ 0 h 1152128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1152128" w="583264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algn="tl" blurRad="889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6" name="圆角矩形 255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fmla="val 50000" name="adj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7" name="组合 246"/>
          <p:cNvGrpSpPr/>
          <p:nvPr/>
        </p:nvGrpSpPr>
        <p:grpSpPr>
          <a:xfrm>
            <a:off x="5509403" y="2616197"/>
            <a:ext cx="1028836" cy="1028833"/>
            <a:chOff x="6124811" y="347435"/>
            <a:chExt cx="1141097" cy="1141097"/>
          </a:xfrm>
        </p:grpSpPr>
        <p:sp>
          <p:nvSpPr>
            <p:cNvPr id="249" name="椭圆 248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50" name="组合 249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251" name="椭圆 250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52" name="任意多边形 251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gdLst>
                  <a:gd fmla="*/ 900000 w 1800000" name="connsiteX0"/>
                  <a:gd fmla="*/ 0 h 1800000" name="connsiteY0"/>
                  <a:gd fmla="*/ 1800000 w 1800000" name="connsiteX1"/>
                  <a:gd fmla="*/ 900000 h 1800000" name="connsiteY1"/>
                  <a:gd fmla="*/ 900000 w 1800000" name="connsiteX2"/>
                  <a:gd fmla="*/ 1800000 h 1800000" name="connsiteY2"/>
                  <a:gd fmla="*/ 0 w 1800000" name="connsiteX3"/>
                  <a:gd fmla="*/ 900000 h 1800000" name="connsiteY3"/>
                  <a:gd fmla="*/ 900000 w 1800000" name="connsiteX4"/>
                  <a:gd fmla="*/ 0 h 1800000" name="connsiteY4"/>
                  <a:gd fmla="*/ 900000 w 1800000" name="connsiteX5"/>
                  <a:gd fmla="*/ 270000 h 1800000" name="connsiteY5"/>
                  <a:gd fmla="*/ 270000 w 1800000" name="connsiteX6"/>
                  <a:gd fmla="*/ 900000 h 1800000" name="connsiteY6"/>
                  <a:gd fmla="*/ 900000 w 1800000" name="connsiteX7"/>
                  <a:gd fmla="*/ 1530000 h 1800000" name="connsiteY7"/>
                  <a:gd fmla="*/ 1530000 w 1800000" name="connsiteX8"/>
                  <a:gd fmla="*/ 900000 h 1800000" name="connsiteY8"/>
                  <a:gd fmla="*/ 900000 w 1800000" name="connsiteX9"/>
                  <a:gd fmla="*/ 270000 h 1800000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1800000" w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88900" dir="2700000" dist="635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53" name="椭圆 252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48" name="文本框 247"/>
          <p:cNvSpPr txBox="1"/>
          <p:nvPr/>
        </p:nvSpPr>
        <p:spPr>
          <a:xfrm>
            <a:off x="2532788" y="2950239"/>
            <a:ext cx="2240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什么时候发生、发现</a:t>
            </a:r>
          </a:p>
        </p:txBody>
      </p:sp>
      <p:grpSp>
        <p:nvGrpSpPr>
          <p:cNvPr id="266" name="组合 265"/>
          <p:cNvGrpSpPr/>
          <p:nvPr/>
        </p:nvGrpSpPr>
        <p:grpSpPr>
          <a:xfrm>
            <a:off x="7341439" y="3849495"/>
            <a:ext cx="4294216" cy="848238"/>
            <a:chOff x="3791744" y="5346476"/>
            <a:chExt cx="5832648" cy="1152128"/>
          </a:xfrm>
        </p:grpSpPr>
        <p:sp>
          <p:nvSpPr>
            <p:cNvPr id="285" name="圆角矩形 284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fmla="val 50000" name="adj"/>
              </a:avLst>
            </a:prstGeom>
            <a:solidFill>
              <a:srgbClr val="CA0098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6" name="任意多边形 285"/>
            <p:cNvSpPr/>
            <p:nvPr/>
          </p:nvSpPr>
          <p:spPr>
            <a:xfrm>
              <a:off x="3791744" y="5346476"/>
              <a:ext cx="5832648" cy="1152128"/>
            </a:xfrm>
            <a:custGeom>
              <a:gdLst>
                <a:gd fmla="*/ 619854 w 5832648" name="connsiteX0"/>
                <a:gd fmla="*/ 172234 h 1152128" name="connsiteY0"/>
                <a:gd fmla="*/ 247759 w 5832648" name="connsiteX1"/>
                <a:gd fmla="*/ 418875 h 1152128" name="connsiteY1"/>
                <a:gd fmla="*/ 216024 w 5832648" name="connsiteX2"/>
                <a:gd fmla="*/ 576064 h 1152128" name="connsiteY2"/>
                <a:gd fmla="*/ 216024 w 5832648" name="connsiteX3"/>
                <a:gd fmla="*/ 576063 h 1152128" name="connsiteY3"/>
                <a:gd fmla="*/ 216024 w 5832648" name="connsiteX4"/>
                <a:gd fmla="*/ 576064 h 1152128" name="connsiteY4"/>
                <a:gd fmla="*/ 216024 w 5832648" name="connsiteX5"/>
                <a:gd fmla="*/ 576064 h 1152128" name="connsiteY5"/>
                <a:gd fmla="*/ 247759 w 5832648" name="connsiteX6"/>
                <a:gd fmla="*/ 733252 h 1152128" name="connsiteY6"/>
                <a:gd fmla="*/ 619854 w 5832648" name="connsiteX7"/>
                <a:gd fmla="*/ 979893 h 1152128" name="connsiteY7"/>
                <a:gd fmla="*/ 5212794 w 5832648" name="connsiteX8"/>
                <a:gd fmla="*/ 979894 h 1152128" name="connsiteY8"/>
                <a:gd fmla="*/ 5616624 w 5832648" name="connsiteX9"/>
                <a:gd fmla="*/ 576064 h 1152128" name="connsiteY9"/>
                <a:gd fmla="*/ 5616625 w 5832648" name="connsiteX10"/>
                <a:gd fmla="*/ 576064 h 1152128" name="connsiteY10"/>
                <a:gd fmla="*/ 5212795 w 5832648" name="connsiteX11"/>
                <a:gd fmla="*/ 172234 h 1152128" name="connsiteY11"/>
                <a:gd fmla="*/ 576064 w 5832648" name="connsiteX12"/>
                <a:gd fmla="*/ 0 h 1152128" name="connsiteY12"/>
                <a:gd fmla="*/ 5256584 w 5832648" name="connsiteX13"/>
                <a:gd fmla="*/ 0 h 1152128" name="connsiteY13"/>
                <a:gd fmla="*/ 5832648 w 5832648" name="connsiteX14"/>
                <a:gd fmla="*/ 576064 h 1152128" name="connsiteY14"/>
                <a:gd fmla="*/ 5256584 w 5832648" name="connsiteX15"/>
                <a:gd fmla="*/ 1152128 h 1152128" name="connsiteY15"/>
                <a:gd fmla="*/ 576064 w 5832648" name="connsiteX16"/>
                <a:gd fmla="*/ 1152128 h 1152128" name="connsiteY16"/>
                <a:gd fmla="*/ 0 w 5832648" name="connsiteX17"/>
                <a:gd fmla="*/ 576064 h 1152128" name="connsiteY17"/>
                <a:gd fmla="*/ 576064 w 5832648" name="connsiteX18"/>
                <a:gd fmla="*/ 0 h 1152128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1152128" w="583264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algn="tl" blurRad="889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7" name="圆角矩形 286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fmla="val 50000" name="adj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67" name="组合 266"/>
          <p:cNvGrpSpPr/>
          <p:nvPr/>
        </p:nvGrpSpPr>
        <p:grpSpPr>
          <a:xfrm>
            <a:off x="7233712" y="3759197"/>
            <a:ext cx="1028836" cy="1028833"/>
            <a:chOff x="6124811" y="347435"/>
            <a:chExt cx="1141097" cy="1141097"/>
          </a:xfrm>
        </p:grpSpPr>
        <p:sp>
          <p:nvSpPr>
            <p:cNvPr id="280" name="椭圆 279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CA00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81" name="组合 280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282" name="椭圆 281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83" name="任意多边形 282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gdLst>
                  <a:gd fmla="*/ 900000 w 1800000" name="connsiteX0"/>
                  <a:gd fmla="*/ 0 h 1800000" name="connsiteY0"/>
                  <a:gd fmla="*/ 1800000 w 1800000" name="connsiteX1"/>
                  <a:gd fmla="*/ 900000 h 1800000" name="connsiteY1"/>
                  <a:gd fmla="*/ 900000 w 1800000" name="connsiteX2"/>
                  <a:gd fmla="*/ 1800000 h 1800000" name="connsiteY2"/>
                  <a:gd fmla="*/ 0 w 1800000" name="connsiteX3"/>
                  <a:gd fmla="*/ 900000 h 1800000" name="connsiteY3"/>
                  <a:gd fmla="*/ 900000 w 1800000" name="connsiteX4"/>
                  <a:gd fmla="*/ 0 h 1800000" name="connsiteY4"/>
                  <a:gd fmla="*/ 900000 w 1800000" name="connsiteX5"/>
                  <a:gd fmla="*/ 270000 h 1800000" name="connsiteY5"/>
                  <a:gd fmla="*/ 270000 w 1800000" name="connsiteX6"/>
                  <a:gd fmla="*/ 900000 h 1800000" name="connsiteY6"/>
                  <a:gd fmla="*/ 900000 w 1800000" name="connsiteX7"/>
                  <a:gd fmla="*/ 1530000 h 1800000" name="connsiteY7"/>
                  <a:gd fmla="*/ 1530000 w 1800000" name="connsiteX8"/>
                  <a:gd fmla="*/ 900000 h 1800000" name="connsiteY8"/>
                  <a:gd fmla="*/ 900000 w 1800000" name="connsiteX9"/>
                  <a:gd fmla="*/ 270000 h 1800000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1800000" w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88900" dir="2700000" dist="635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84" name="椭圆 283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68" name="文本框 267"/>
          <p:cNvSpPr txBox="1"/>
          <p:nvPr/>
        </p:nvSpPr>
        <p:spPr>
          <a:xfrm>
            <a:off x="8423464" y="4093239"/>
            <a:ext cx="243871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怎么处理？推理&amp;建议</a:t>
            </a:r>
          </a:p>
        </p:txBody>
      </p:sp>
      <p:grpSp>
        <p:nvGrpSpPr>
          <p:cNvPr id="269" name="组合 268"/>
          <p:cNvGrpSpPr/>
          <p:nvPr/>
        </p:nvGrpSpPr>
        <p:grpSpPr>
          <a:xfrm>
            <a:off x="2239655" y="3849495"/>
            <a:ext cx="4294216" cy="848238"/>
            <a:chOff x="3791744" y="5346476"/>
            <a:chExt cx="5832648" cy="1152128"/>
          </a:xfrm>
        </p:grpSpPr>
        <p:sp>
          <p:nvSpPr>
            <p:cNvPr id="277" name="圆角矩形 276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fmla="val 50000" name="adj"/>
              </a:avLst>
            </a:prstGeom>
            <a:solidFill>
              <a:srgbClr val="FF8900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8" name="任意多边形 277"/>
            <p:cNvSpPr/>
            <p:nvPr/>
          </p:nvSpPr>
          <p:spPr>
            <a:xfrm>
              <a:off x="3791744" y="5346476"/>
              <a:ext cx="5832648" cy="1152128"/>
            </a:xfrm>
            <a:custGeom>
              <a:gdLst>
                <a:gd fmla="*/ 619854 w 5832648" name="connsiteX0"/>
                <a:gd fmla="*/ 172234 h 1152128" name="connsiteY0"/>
                <a:gd fmla="*/ 247759 w 5832648" name="connsiteX1"/>
                <a:gd fmla="*/ 418875 h 1152128" name="connsiteY1"/>
                <a:gd fmla="*/ 216024 w 5832648" name="connsiteX2"/>
                <a:gd fmla="*/ 576064 h 1152128" name="connsiteY2"/>
                <a:gd fmla="*/ 216024 w 5832648" name="connsiteX3"/>
                <a:gd fmla="*/ 576063 h 1152128" name="connsiteY3"/>
                <a:gd fmla="*/ 216024 w 5832648" name="connsiteX4"/>
                <a:gd fmla="*/ 576064 h 1152128" name="connsiteY4"/>
                <a:gd fmla="*/ 216024 w 5832648" name="connsiteX5"/>
                <a:gd fmla="*/ 576064 h 1152128" name="connsiteY5"/>
                <a:gd fmla="*/ 247759 w 5832648" name="connsiteX6"/>
                <a:gd fmla="*/ 733252 h 1152128" name="connsiteY6"/>
                <a:gd fmla="*/ 619854 w 5832648" name="connsiteX7"/>
                <a:gd fmla="*/ 979893 h 1152128" name="connsiteY7"/>
                <a:gd fmla="*/ 5212794 w 5832648" name="connsiteX8"/>
                <a:gd fmla="*/ 979894 h 1152128" name="connsiteY8"/>
                <a:gd fmla="*/ 5616624 w 5832648" name="connsiteX9"/>
                <a:gd fmla="*/ 576064 h 1152128" name="connsiteY9"/>
                <a:gd fmla="*/ 5616625 w 5832648" name="connsiteX10"/>
                <a:gd fmla="*/ 576064 h 1152128" name="connsiteY10"/>
                <a:gd fmla="*/ 5212795 w 5832648" name="connsiteX11"/>
                <a:gd fmla="*/ 172234 h 1152128" name="connsiteY11"/>
                <a:gd fmla="*/ 576064 w 5832648" name="connsiteX12"/>
                <a:gd fmla="*/ 0 h 1152128" name="connsiteY12"/>
                <a:gd fmla="*/ 5256584 w 5832648" name="connsiteX13"/>
                <a:gd fmla="*/ 0 h 1152128" name="connsiteY13"/>
                <a:gd fmla="*/ 5832648 w 5832648" name="connsiteX14"/>
                <a:gd fmla="*/ 576064 h 1152128" name="connsiteY14"/>
                <a:gd fmla="*/ 5256584 w 5832648" name="connsiteX15"/>
                <a:gd fmla="*/ 1152128 h 1152128" name="connsiteY15"/>
                <a:gd fmla="*/ 576064 w 5832648" name="connsiteX16"/>
                <a:gd fmla="*/ 1152128 h 1152128" name="connsiteY16"/>
                <a:gd fmla="*/ 0 w 5832648" name="connsiteX17"/>
                <a:gd fmla="*/ 576064 h 1152128" name="connsiteY17"/>
                <a:gd fmla="*/ 576064 w 5832648" name="connsiteX18"/>
                <a:gd fmla="*/ 0 h 1152128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1152128" w="583264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algn="tl" blurRad="889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9" name="圆角矩形 278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fmla="val 50000" name="adj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70" name="组合 269"/>
          <p:cNvGrpSpPr/>
          <p:nvPr/>
        </p:nvGrpSpPr>
        <p:grpSpPr>
          <a:xfrm>
            <a:off x="5509403" y="3759197"/>
            <a:ext cx="1028836" cy="1028833"/>
            <a:chOff x="6124811" y="347435"/>
            <a:chExt cx="1141097" cy="1141097"/>
          </a:xfrm>
        </p:grpSpPr>
        <p:sp>
          <p:nvSpPr>
            <p:cNvPr id="272" name="椭圆 271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73" name="组合 272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274" name="椭圆 273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75" name="任意多边形 274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gdLst>
                  <a:gd fmla="*/ 900000 w 1800000" name="connsiteX0"/>
                  <a:gd fmla="*/ 0 h 1800000" name="connsiteY0"/>
                  <a:gd fmla="*/ 1800000 w 1800000" name="connsiteX1"/>
                  <a:gd fmla="*/ 900000 h 1800000" name="connsiteY1"/>
                  <a:gd fmla="*/ 900000 w 1800000" name="connsiteX2"/>
                  <a:gd fmla="*/ 1800000 h 1800000" name="connsiteY2"/>
                  <a:gd fmla="*/ 0 w 1800000" name="connsiteX3"/>
                  <a:gd fmla="*/ 900000 h 1800000" name="connsiteY3"/>
                  <a:gd fmla="*/ 900000 w 1800000" name="connsiteX4"/>
                  <a:gd fmla="*/ 0 h 1800000" name="connsiteY4"/>
                  <a:gd fmla="*/ 900000 w 1800000" name="connsiteX5"/>
                  <a:gd fmla="*/ 270000 h 1800000" name="connsiteY5"/>
                  <a:gd fmla="*/ 270000 w 1800000" name="connsiteX6"/>
                  <a:gd fmla="*/ 900000 h 1800000" name="connsiteY6"/>
                  <a:gd fmla="*/ 900000 w 1800000" name="connsiteX7"/>
                  <a:gd fmla="*/ 1530000 h 1800000" name="connsiteY7"/>
                  <a:gd fmla="*/ 1530000 w 1800000" name="connsiteX8"/>
                  <a:gd fmla="*/ 900000 h 1800000" name="connsiteY8"/>
                  <a:gd fmla="*/ 900000 w 1800000" name="connsiteX9"/>
                  <a:gd fmla="*/ 270000 h 1800000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1800000" w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88900" dir="2700000" dist="635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76" name="椭圆 275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71" name="文本框 270"/>
          <p:cNvSpPr txBox="1"/>
          <p:nvPr/>
        </p:nvSpPr>
        <p:spPr>
          <a:xfrm>
            <a:off x="2532788" y="4093239"/>
            <a:ext cx="1325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在哪里发现</a:t>
            </a:r>
          </a:p>
        </p:txBody>
      </p:sp>
      <p:grpSp>
        <p:nvGrpSpPr>
          <p:cNvPr id="289" name="组合 288"/>
          <p:cNvGrpSpPr/>
          <p:nvPr/>
        </p:nvGrpSpPr>
        <p:grpSpPr>
          <a:xfrm>
            <a:off x="7341439" y="4992495"/>
            <a:ext cx="4294216" cy="848238"/>
            <a:chOff x="3791744" y="5346476"/>
            <a:chExt cx="5832648" cy="1152128"/>
          </a:xfrm>
        </p:grpSpPr>
        <p:sp>
          <p:nvSpPr>
            <p:cNvPr id="308" name="圆角矩形 307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fmla="val 50000" name="adj"/>
              </a:avLst>
            </a:prstGeom>
            <a:solidFill>
              <a:srgbClr val="71A93E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9" name="任意多边形 308"/>
            <p:cNvSpPr/>
            <p:nvPr/>
          </p:nvSpPr>
          <p:spPr>
            <a:xfrm>
              <a:off x="3791744" y="5346476"/>
              <a:ext cx="5832648" cy="1152128"/>
            </a:xfrm>
            <a:custGeom>
              <a:gdLst>
                <a:gd fmla="*/ 619854 w 5832648" name="connsiteX0"/>
                <a:gd fmla="*/ 172234 h 1152128" name="connsiteY0"/>
                <a:gd fmla="*/ 247759 w 5832648" name="connsiteX1"/>
                <a:gd fmla="*/ 418875 h 1152128" name="connsiteY1"/>
                <a:gd fmla="*/ 216024 w 5832648" name="connsiteX2"/>
                <a:gd fmla="*/ 576064 h 1152128" name="connsiteY2"/>
                <a:gd fmla="*/ 216024 w 5832648" name="connsiteX3"/>
                <a:gd fmla="*/ 576063 h 1152128" name="connsiteY3"/>
                <a:gd fmla="*/ 216024 w 5832648" name="connsiteX4"/>
                <a:gd fmla="*/ 576064 h 1152128" name="connsiteY4"/>
                <a:gd fmla="*/ 216024 w 5832648" name="connsiteX5"/>
                <a:gd fmla="*/ 576064 h 1152128" name="connsiteY5"/>
                <a:gd fmla="*/ 247759 w 5832648" name="connsiteX6"/>
                <a:gd fmla="*/ 733252 h 1152128" name="connsiteY6"/>
                <a:gd fmla="*/ 619854 w 5832648" name="connsiteX7"/>
                <a:gd fmla="*/ 979893 h 1152128" name="connsiteY7"/>
                <a:gd fmla="*/ 5212794 w 5832648" name="connsiteX8"/>
                <a:gd fmla="*/ 979894 h 1152128" name="connsiteY8"/>
                <a:gd fmla="*/ 5616624 w 5832648" name="connsiteX9"/>
                <a:gd fmla="*/ 576064 h 1152128" name="connsiteY9"/>
                <a:gd fmla="*/ 5616625 w 5832648" name="connsiteX10"/>
                <a:gd fmla="*/ 576064 h 1152128" name="connsiteY10"/>
                <a:gd fmla="*/ 5212795 w 5832648" name="connsiteX11"/>
                <a:gd fmla="*/ 172234 h 1152128" name="connsiteY11"/>
                <a:gd fmla="*/ 576064 w 5832648" name="connsiteX12"/>
                <a:gd fmla="*/ 0 h 1152128" name="connsiteY12"/>
                <a:gd fmla="*/ 5256584 w 5832648" name="connsiteX13"/>
                <a:gd fmla="*/ 0 h 1152128" name="connsiteY13"/>
                <a:gd fmla="*/ 5832648 w 5832648" name="connsiteX14"/>
                <a:gd fmla="*/ 576064 h 1152128" name="connsiteY14"/>
                <a:gd fmla="*/ 5256584 w 5832648" name="connsiteX15"/>
                <a:gd fmla="*/ 1152128 h 1152128" name="connsiteY15"/>
                <a:gd fmla="*/ 576064 w 5832648" name="connsiteX16"/>
                <a:gd fmla="*/ 1152128 h 1152128" name="connsiteY16"/>
                <a:gd fmla="*/ 0 w 5832648" name="connsiteX17"/>
                <a:gd fmla="*/ 576064 h 1152128" name="connsiteY17"/>
                <a:gd fmla="*/ 576064 w 5832648" name="connsiteX18"/>
                <a:gd fmla="*/ 0 h 1152128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1152128" w="583264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algn="tl" blurRad="889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0" name="圆角矩形 309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fmla="val 50000" name="adj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90" name="组合 289"/>
          <p:cNvGrpSpPr/>
          <p:nvPr/>
        </p:nvGrpSpPr>
        <p:grpSpPr>
          <a:xfrm>
            <a:off x="7233712" y="4902197"/>
            <a:ext cx="1028836" cy="1028833"/>
            <a:chOff x="6124811" y="347435"/>
            <a:chExt cx="1141097" cy="1141097"/>
          </a:xfrm>
        </p:grpSpPr>
        <p:sp>
          <p:nvSpPr>
            <p:cNvPr id="303" name="椭圆 302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71A9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304" name="组合 303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305" name="椭圆 304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6" name="任意多边形 305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gdLst>
                  <a:gd fmla="*/ 900000 w 1800000" name="connsiteX0"/>
                  <a:gd fmla="*/ 0 h 1800000" name="connsiteY0"/>
                  <a:gd fmla="*/ 1800000 w 1800000" name="connsiteX1"/>
                  <a:gd fmla="*/ 900000 h 1800000" name="connsiteY1"/>
                  <a:gd fmla="*/ 900000 w 1800000" name="connsiteX2"/>
                  <a:gd fmla="*/ 1800000 h 1800000" name="connsiteY2"/>
                  <a:gd fmla="*/ 0 w 1800000" name="connsiteX3"/>
                  <a:gd fmla="*/ 900000 h 1800000" name="connsiteY3"/>
                  <a:gd fmla="*/ 900000 w 1800000" name="connsiteX4"/>
                  <a:gd fmla="*/ 0 h 1800000" name="connsiteY4"/>
                  <a:gd fmla="*/ 900000 w 1800000" name="connsiteX5"/>
                  <a:gd fmla="*/ 270000 h 1800000" name="connsiteY5"/>
                  <a:gd fmla="*/ 270000 w 1800000" name="connsiteX6"/>
                  <a:gd fmla="*/ 900000 h 1800000" name="connsiteY6"/>
                  <a:gd fmla="*/ 900000 w 1800000" name="connsiteX7"/>
                  <a:gd fmla="*/ 1530000 h 1800000" name="connsiteY7"/>
                  <a:gd fmla="*/ 1530000 w 1800000" name="connsiteX8"/>
                  <a:gd fmla="*/ 900000 h 1800000" name="connsiteY8"/>
                  <a:gd fmla="*/ 900000 w 1800000" name="connsiteX9"/>
                  <a:gd fmla="*/ 270000 h 1800000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1800000" w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88900" dir="2700000" dist="635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7" name="椭圆 306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91" name="文本框 290"/>
          <p:cNvSpPr txBox="1"/>
          <p:nvPr/>
        </p:nvSpPr>
        <p:spPr>
          <a:xfrm>
            <a:off x="8423464" y="5236239"/>
            <a:ext cx="27609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 证据：现象、实物、数据</a:t>
            </a:r>
          </a:p>
        </p:txBody>
      </p:sp>
      <p:grpSp>
        <p:nvGrpSpPr>
          <p:cNvPr id="292" name="组合 291"/>
          <p:cNvGrpSpPr/>
          <p:nvPr/>
        </p:nvGrpSpPr>
        <p:grpSpPr>
          <a:xfrm>
            <a:off x="2239655" y="4992495"/>
            <a:ext cx="4294216" cy="848238"/>
            <a:chOff x="3791744" y="5346476"/>
            <a:chExt cx="5832648" cy="1152128"/>
          </a:xfrm>
        </p:grpSpPr>
        <p:sp>
          <p:nvSpPr>
            <p:cNvPr id="300" name="圆角矩形 299"/>
            <p:cNvSpPr/>
            <p:nvPr/>
          </p:nvSpPr>
          <p:spPr>
            <a:xfrm>
              <a:off x="4007768" y="5518711"/>
              <a:ext cx="5400600" cy="807659"/>
            </a:xfrm>
            <a:prstGeom prst="roundRect">
              <a:avLst>
                <a:gd fmla="val 50000" name="adj"/>
              </a:avLst>
            </a:prstGeom>
            <a:solidFill>
              <a:srgbClr val="FF8900"/>
            </a:solidFill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1" name="任意多边形 300"/>
            <p:cNvSpPr/>
            <p:nvPr/>
          </p:nvSpPr>
          <p:spPr>
            <a:xfrm>
              <a:off x="3791744" y="5346476"/>
              <a:ext cx="5832648" cy="1152128"/>
            </a:xfrm>
            <a:custGeom>
              <a:gdLst>
                <a:gd fmla="*/ 619854 w 5832648" name="connsiteX0"/>
                <a:gd fmla="*/ 172234 h 1152128" name="connsiteY0"/>
                <a:gd fmla="*/ 247759 w 5832648" name="connsiteX1"/>
                <a:gd fmla="*/ 418875 h 1152128" name="connsiteY1"/>
                <a:gd fmla="*/ 216024 w 5832648" name="connsiteX2"/>
                <a:gd fmla="*/ 576064 h 1152128" name="connsiteY2"/>
                <a:gd fmla="*/ 216024 w 5832648" name="connsiteX3"/>
                <a:gd fmla="*/ 576063 h 1152128" name="connsiteY3"/>
                <a:gd fmla="*/ 216024 w 5832648" name="connsiteX4"/>
                <a:gd fmla="*/ 576064 h 1152128" name="connsiteY4"/>
                <a:gd fmla="*/ 216024 w 5832648" name="connsiteX5"/>
                <a:gd fmla="*/ 576064 h 1152128" name="connsiteY5"/>
                <a:gd fmla="*/ 247759 w 5832648" name="connsiteX6"/>
                <a:gd fmla="*/ 733252 h 1152128" name="connsiteY6"/>
                <a:gd fmla="*/ 619854 w 5832648" name="connsiteX7"/>
                <a:gd fmla="*/ 979893 h 1152128" name="connsiteY7"/>
                <a:gd fmla="*/ 5212794 w 5832648" name="connsiteX8"/>
                <a:gd fmla="*/ 979894 h 1152128" name="connsiteY8"/>
                <a:gd fmla="*/ 5616624 w 5832648" name="connsiteX9"/>
                <a:gd fmla="*/ 576064 h 1152128" name="connsiteY9"/>
                <a:gd fmla="*/ 5616625 w 5832648" name="connsiteX10"/>
                <a:gd fmla="*/ 576064 h 1152128" name="connsiteY10"/>
                <a:gd fmla="*/ 5212795 w 5832648" name="connsiteX11"/>
                <a:gd fmla="*/ 172234 h 1152128" name="connsiteY11"/>
                <a:gd fmla="*/ 576064 w 5832648" name="connsiteX12"/>
                <a:gd fmla="*/ 0 h 1152128" name="connsiteY12"/>
                <a:gd fmla="*/ 5256584 w 5832648" name="connsiteX13"/>
                <a:gd fmla="*/ 0 h 1152128" name="connsiteY13"/>
                <a:gd fmla="*/ 5832648 w 5832648" name="connsiteX14"/>
                <a:gd fmla="*/ 576064 h 1152128" name="connsiteY14"/>
                <a:gd fmla="*/ 5256584 w 5832648" name="connsiteX15"/>
                <a:gd fmla="*/ 1152128 h 1152128" name="connsiteY15"/>
                <a:gd fmla="*/ 576064 w 5832648" name="connsiteX16"/>
                <a:gd fmla="*/ 1152128 h 1152128" name="connsiteY16"/>
                <a:gd fmla="*/ 0 w 5832648" name="connsiteX17"/>
                <a:gd fmla="*/ 576064 h 1152128" name="connsiteY17"/>
                <a:gd fmla="*/ 576064 w 5832648" name="connsiteX18"/>
                <a:gd fmla="*/ 0 h 1152128" name="connsiteY1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b="b" l="l" r="r" t="t"/>
              <a:pathLst>
                <a:path h="1152128" w="5832648">
                  <a:moveTo>
                    <a:pt x="619854" y="172234"/>
                  </a:moveTo>
                  <a:cubicBezTo>
                    <a:pt x="452583" y="172234"/>
                    <a:pt x="309064" y="273935"/>
                    <a:pt x="247759" y="418875"/>
                  </a:cubicBezTo>
                  <a:lnTo>
                    <a:pt x="216024" y="576064"/>
                  </a:lnTo>
                  <a:lnTo>
                    <a:pt x="216024" y="576063"/>
                  </a:lnTo>
                  <a:lnTo>
                    <a:pt x="216024" y="576064"/>
                  </a:lnTo>
                  <a:lnTo>
                    <a:pt x="216024" y="576064"/>
                  </a:lnTo>
                  <a:lnTo>
                    <a:pt x="247759" y="733252"/>
                  </a:lnTo>
                  <a:cubicBezTo>
                    <a:pt x="309064" y="878193"/>
                    <a:pt x="452583" y="979893"/>
                    <a:pt x="619854" y="979893"/>
                  </a:cubicBezTo>
                  <a:lnTo>
                    <a:pt x="5212794" y="979894"/>
                  </a:lnTo>
                  <a:cubicBezTo>
                    <a:pt x="5435823" y="979894"/>
                    <a:pt x="5616624" y="799093"/>
                    <a:pt x="5616624" y="576064"/>
                  </a:cubicBezTo>
                  <a:lnTo>
                    <a:pt x="5616625" y="576064"/>
                  </a:lnTo>
                  <a:cubicBezTo>
                    <a:pt x="5616625" y="353035"/>
                    <a:pt x="5435824" y="172234"/>
                    <a:pt x="5212795" y="172234"/>
                  </a:cubicBezTo>
                  <a:close/>
                  <a:moveTo>
                    <a:pt x="576064" y="0"/>
                  </a:moveTo>
                  <a:lnTo>
                    <a:pt x="5256584" y="0"/>
                  </a:lnTo>
                  <a:cubicBezTo>
                    <a:pt x="5574735" y="0"/>
                    <a:pt x="5832648" y="257913"/>
                    <a:pt x="5832648" y="576064"/>
                  </a:cubicBezTo>
                  <a:cubicBezTo>
                    <a:pt x="5832648" y="894215"/>
                    <a:pt x="5574735" y="1152128"/>
                    <a:pt x="5256584" y="1152128"/>
                  </a:cubicBezTo>
                  <a:lnTo>
                    <a:pt x="576064" y="1152128"/>
                  </a:lnTo>
                  <a:cubicBezTo>
                    <a:pt x="257913" y="1152128"/>
                    <a:pt x="0" y="894215"/>
                    <a:pt x="0" y="576064"/>
                  </a:cubicBezTo>
                  <a:cubicBezTo>
                    <a:pt x="0" y="257913"/>
                    <a:pt x="257913" y="0"/>
                    <a:pt x="5760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ffectLst>
              <a:outerShdw algn="tl" blurRad="889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2" name="圆角矩形 301"/>
            <p:cNvSpPr/>
            <p:nvPr/>
          </p:nvSpPr>
          <p:spPr>
            <a:xfrm>
              <a:off x="3791744" y="5346476"/>
              <a:ext cx="5832648" cy="1152128"/>
            </a:xfrm>
            <a:prstGeom prst="roundRect">
              <a:avLst>
                <a:gd fmla="val 50000" name="adj"/>
              </a:avLst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93" name="组合 292"/>
          <p:cNvGrpSpPr/>
          <p:nvPr/>
        </p:nvGrpSpPr>
        <p:grpSpPr>
          <a:xfrm>
            <a:off x="5509403" y="4902197"/>
            <a:ext cx="1028836" cy="1028833"/>
            <a:chOff x="6124811" y="347435"/>
            <a:chExt cx="1141097" cy="1141097"/>
          </a:xfrm>
        </p:grpSpPr>
        <p:sp>
          <p:nvSpPr>
            <p:cNvPr id="295" name="椭圆 294"/>
            <p:cNvSpPr/>
            <p:nvPr/>
          </p:nvSpPr>
          <p:spPr>
            <a:xfrm>
              <a:off x="6234378" y="457002"/>
              <a:ext cx="921961" cy="921961"/>
            </a:xfrm>
            <a:prstGeom prst="ellipse">
              <a:avLst/>
            </a:prstGeom>
            <a:solidFill>
              <a:srgbClr val="FF8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96" name="组合 295"/>
            <p:cNvGrpSpPr/>
            <p:nvPr/>
          </p:nvGrpSpPr>
          <p:grpSpPr>
            <a:xfrm>
              <a:off x="6124811" y="347435"/>
              <a:ext cx="1141097" cy="1141097"/>
              <a:chOff x="3733576" y="3930057"/>
              <a:chExt cx="1800000" cy="1800000"/>
            </a:xfrm>
          </p:grpSpPr>
          <p:sp>
            <p:nvSpPr>
              <p:cNvPr id="297" name="椭圆 296"/>
              <p:cNvSpPr/>
              <p:nvPr/>
            </p:nvSpPr>
            <p:spPr>
              <a:xfrm>
                <a:off x="4003576" y="4200057"/>
                <a:ext cx="1260000" cy="126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100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8" name="任意多边形 297"/>
              <p:cNvSpPr/>
              <p:nvPr/>
            </p:nvSpPr>
            <p:spPr>
              <a:xfrm>
                <a:off x="3733576" y="3930057"/>
                <a:ext cx="1800000" cy="1800000"/>
              </a:xfrm>
              <a:custGeom>
                <a:gdLst>
                  <a:gd fmla="*/ 900000 w 1800000" name="connsiteX0"/>
                  <a:gd fmla="*/ 0 h 1800000" name="connsiteY0"/>
                  <a:gd fmla="*/ 1800000 w 1800000" name="connsiteX1"/>
                  <a:gd fmla="*/ 900000 h 1800000" name="connsiteY1"/>
                  <a:gd fmla="*/ 900000 w 1800000" name="connsiteX2"/>
                  <a:gd fmla="*/ 1800000 h 1800000" name="connsiteY2"/>
                  <a:gd fmla="*/ 0 w 1800000" name="connsiteX3"/>
                  <a:gd fmla="*/ 900000 h 1800000" name="connsiteY3"/>
                  <a:gd fmla="*/ 900000 w 1800000" name="connsiteX4"/>
                  <a:gd fmla="*/ 0 h 1800000" name="connsiteY4"/>
                  <a:gd fmla="*/ 900000 w 1800000" name="connsiteX5"/>
                  <a:gd fmla="*/ 270000 h 1800000" name="connsiteY5"/>
                  <a:gd fmla="*/ 270000 w 1800000" name="connsiteX6"/>
                  <a:gd fmla="*/ 900000 h 1800000" name="connsiteY6"/>
                  <a:gd fmla="*/ 900000 w 1800000" name="connsiteX7"/>
                  <a:gd fmla="*/ 1530000 h 1800000" name="connsiteY7"/>
                  <a:gd fmla="*/ 1530000 w 1800000" name="connsiteX8"/>
                  <a:gd fmla="*/ 900000 h 1800000" name="connsiteY8"/>
                  <a:gd fmla="*/ 900000 w 1800000" name="connsiteX9"/>
                  <a:gd fmla="*/ 270000 h 1800000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1800000" w="1800000">
                    <a:moveTo>
                      <a:pt x="900000" y="0"/>
                    </a:moveTo>
                    <a:cubicBezTo>
                      <a:pt x="1397056" y="0"/>
                      <a:pt x="1800000" y="402944"/>
                      <a:pt x="1800000" y="900000"/>
                    </a:cubicBezTo>
                    <a:cubicBezTo>
                      <a:pt x="1800000" y="1397056"/>
                      <a:pt x="1397056" y="1800000"/>
                      <a:pt x="900000" y="1800000"/>
                    </a:cubicBezTo>
                    <a:cubicBezTo>
                      <a:pt x="402944" y="1800000"/>
                      <a:pt x="0" y="1397056"/>
                      <a:pt x="0" y="900000"/>
                    </a:cubicBezTo>
                    <a:cubicBezTo>
                      <a:pt x="0" y="402944"/>
                      <a:pt x="402944" y="0"/>
                      <a:pt x="900000" y="0"/>
                    </a:cubicBezTo>
                    <a:close/>
                    <a:moveTo>
                      <a:pt x="900000" y="270000"/>
                    </a:moveTo>
                    <a:cubicBezTo>
                      <a:pt x="552061" y="270000"/>
                      <a:pt x="270000" y="552061"/>
                      <a:pt x="270000" y="900000"/>
                    </a:cubicBezTo>
                    <a:cubicBezTo>
                      <a:pt x="270000" y="1247939"/>
                      <a:pt x="552061" y="1530000"/>
                      <a:pt x="900000" y="1530000"/>
                    </a:cubicBezTo>
                    <a:cubicBezTo>
                      <a:pt x="1247939" y="1530000"/>
                      <a:pt x="1530000" y="1247939"/>
                      <a:pt x="1530000" y="900000"/>
                    </a:cubicBezTo>
                    <a:cubicBezTo>
                      <a:pt x="1530000" y="552061"/>
                      <a:pt x="1247939" y="270000"/>
                      <a:pt x="900000" y="27000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0F0F0"/>
                  </a:gs>
                  <a:gs pos="100000">
                    <a:srgbClr val="DBDBDB"/>
                  </a:gs>
                </a:gsLst>
                <a:lin ang="2700000" scaled="1"/>
              </a:gradFill>
              <a:ln>
                <a:noFill/>
              </a:ln>
              <a:effectLst>
                <a:outerShdw algn="tl" blurRad="88900" dir="2700000" dist="635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9" name="椭圆 298"/>
              <p:cNvSpPr/>
              <p:nvPr/>
            </p:nvSpPr>
            <p:spPr>
              <a:xfrm>
                <a:off x="3733576" y="3930057"/>
                <a:ext cx="1800000" cy="1800000"/>
              </a:xfrm>
              <a:prstGeom prst="ellipse">
                <a:avLst/>
              </a:prstGeom>
              <a:noFill/>
              <a:ln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294" name="文本框 293"/>
          <p:cNvSpPr txBox="1"/>
          <p:nvPr/>
        </p:nvSpPr>
        <p:spPr>
          <a:xfrm>
            <a:off x="2532788" y="5236239"/>
            <a:ext cx="26974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0" panose="020b0604020202020204" pitchFamily="34" typeface="Arial"/>
                <a:cs charset="0" panose="020b0604020202020204" pitchFamily="34" typeface="Arial"/>
              </a:rPr>
              <a:t>什么东西发生了什么问题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694242" y="1802947"/>
            <a:ext cx="652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Who</a:t>
            </a:r>
          </a:p>
        </p:txBody>
      </p:sp>
      <p:sp>
        <p:nvSpPr>
          <p:cNvPr id="311" name="文本框 310"/>
          <p:cNvSpPr txBox="1"/>
          <p:nvPr/>
        </p:nvSpPr>
        <p:spPr>
          <a:xfrm>
            <a:off x="5641990" y="2940412"/>
            <a:ext cx="779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When</a:t>
            </a:r>
          </a:p>
        </p:txBody>
      </p:sp>
      <p:sp>
        <p:nvSpPr>
          <p:cNvPr id="312" name="文本框 311"/>
          <p:cNvSpPr txBox="1"/>
          <p:nvPr/>
        </p:nvSpPr>
        <p:spPr>
          <a:xfrm>
            <a:off x="5602801" y="4091022"/>
            <a:ext cx="8559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Where</a:t>
            </a:r>
          </a:p>
        </p:txBody>
      </p:sp>
      <p:sp>
        <p:nvSpPr>
          <p:cNvPr id="313" name="文本框 312"/>
          <p:cNvSpPr txBox="1"/>
          <p:nvPr/>
        </p:nvSpPr>
        <p:spPr>
          <a:xfrm>
            <a:off x="5655053" y="5226953"/>
            <a:ext cx="716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What</a:t>
            </a:r>
          </a:p>
        </p:txBody>
      </p:sp>
      <p:sp>
        <p:nvSpPr>
          <p:cNvPr id="314" name="文本框 313"/>
          <p:cNvSpPr txBox="1"/>
          <p:nvPr/>
        </p:nvSpPr>
        <p:spPr>
          <a:xfrm>
            <a:off x="7466405" y="1802947"/>
            <a:ext cx="640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Why</a:t>
            </a:r>
          </a:p>
        </p:txBody>
      </p:sp>
      <p:sp>
        <p:nvSpPr>
          <p:cNvPr id="315" name="文本框 314"/>
          <p:cNvSpPr txBox="1"/>
          <p:nvPr/>
        </p:nvSpPr>
        <p:spPr>
          <a:xfrm>
            <a:off x="7466405" y="2901223"/>
            <a:ext cx="616267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</a:rPr>
              <a:t>How</a:t>
            </a:r>
          </a:p>
          <a:p>
            <a:r>
              <a:rPr altLang="zh-CN" lang="en-US" smtClean="0" sz="1400">
                <a:solidFill>
                  <a:schemeClr val="bg1"/>
                </a:solidFill>
              </a:rPr>
              <a:t>much</a:t>
            </a:r>
          </a:p>
        </p:txBody>
      </p:sp>
      <p:sp>
        <p:nvSpPr>
          <p:cNvPr id="316" name="文本框 315"/>
          <p:cNvSpPr txBox="1"/>
          <p:nvPr/>
        </p:nvSpPr>
        <p:spPr>
          <a:xfrm>
            <a:off x="7466405" y="4066602"/>
            <a:ext cx="5765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</a:rPr>
              <a:t>How</a:t>
            </a:r>
          </a:p>
          <a:p>
            <a:r>
              <a:rPr altLang="zh-CN" lang="en-US" smtClean="0" sz="1400">
                <a:solidFill>
                  <a:schemeClr val="bg1"/>
                </a:solidFill>
              </a:rPr>
              <a:t>to do</a:t>
            </a:r>
          </a:p>
        </p:txBody>
      </p:sp>
      <p:sp>
        <p:nvSpPr>
          <p:cNvPr id="317" name="文本框 316"/>
          <p:cNvSpPr txBox="1"/>
          <p:nvPr/>
        </p:nvSpPr>
        <p:spPr>
          <a:xfrm>
            <a:off x="7328548" y="5288508"/>
            <a:ext cx="91313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400">
                <a:solidFill>
                  <a:schemeClr val="bg1"/>
                </a:solidFill>
              </a:rPr>
              <a:t>Evidence</a:t>
            </a:r>
          </a:p>
        </p:txBody>
      </p:sp>
    </p:spTree>
    <p:extLst>
      <p:ext uri="{BB962C8B-B14F-4D97-AF65-F5344CB8AC3E}">
        <p14:creationId val="1800132058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39656" y="691634"/>
            <a:ext cx="475805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2.4 如何描述问题——六化法</a:t>
            </a:r>
          </a:p>
        </p:txBody>
      </p:sp>
      <p:grpSp>
        <p:nvGrpSpPr>
          <p:cNvPr id="99" name="组合 98"/>
          <p:cNvGrpSpPr/>
          <p:nvPr/>
        </p:nvGrpSpPr>
        <p:grpSpPr>
          <a:xfrm>
            <a:off x="2047840" y="1767893"/>
            <a:ext cx="5162857" cy="680097"/>
            <a:chOff x="3300347" y="1368497"/>
            <a:chExt cx="10763512" cy="1417865"/>
          </a:xfrm>
        </p:grpSpPr>
        <p:grpSp>
          <p:nvGrpSpPr>
            <p:cNvPr id="100" name="组合 99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04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algn="t" blurRad="266700" dir="5400000" dist="127000" rotWithShape="0" sx="102000" sy="10200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r="16200000" dist="889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1" name="组合 100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02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cap="flat" w="28575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algn="t" blurRad="228600" dir="5400000" dist="228600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06" name="组合 105"/>
          <p:cNvGrpSpPr/>
          <p:nvPr/>
        </p:nvGrpSpPr>
        <p:grpSpPr>
          <a:xfrm>
            <a:off x="2047840" y="2603642"/>
            <a:ext cx="5162857" cy="680097"/>
            <a:chOff x="3300347" y="1368497"/>
            <a:chExt cx="10763512" cy="1417865"/>
          </a:xfrm>
        </p:grpSpPr>
        <p:grpSp>
          <p:nvGrpSpPr>
            <p:cNvPr id="107" name="组合 106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11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algn="t" blurRad="266700" dir="5400000" dist="127000" rotWithShape="0" sx="102000" sy="10200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12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r="16200000" dist="889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8" name="组合 107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09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cap="flat" w="28575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algn="t" blurRad="228600" dir="5400000" dist="228600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13" name="组合 112"/>
          <p:cNvGrpSpPr/>
          <p:nvPr/>
        </p:nvGrpSpPr>
        <p:grpSpPr>
          <a:xfrm>
            <a:off x="2047840" y="3439391"/>
            <a:ext cx="5162857" cy="680097"/>
            <a:chOff x="3300347" y="1368497"/>
            <a:chExt cx="10763512" cy="1417865"/>
          </a:xfrm>
        </p:grpSpPr>
        <p:grpSp>
          <p:nvGrpSpPr>
            <p:cNvPr id="114" name="组合 113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19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algn="t" blurRad="266700" dir="5400000" dist="127000" rotWithShape="0" sx="102000" sy="10200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20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r="16200000" dist="889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5" name="组合 114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16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cap="flat" w="28575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algn="t" blurRad="228600" dir="5400000" dist="228600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17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21" name="组合 120"/>
          <p:cNvGrpSpPr/>
          <p:nvPr/>
        </p:nvGrpSpPr>
        <p:grpSpPr>
          <a:xfrm>
            <a:off x="2047840" y="4275139"/>
            <a:ext cx="5162857" cy="680097"/>
            <a:chOff x="3300347" y="1368497"/>
            <a:chExt cx="10763512" cy="1417865"/>
          </a:xfrm>
        </p:grpSpPr>
        <p:grpSp>
          <p:nvGrpSpPr>
            <p:cNvPr id="122" name="组合 121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26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algn="t" blurRad="266700" dir="5400000" dist="127000" rotWithShape="0" sx="102000" sy="10200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27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r="16200000" dist="889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3" name="组合 122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24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cap="flat" w="28575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algn="t" blurRad="228600" dir="5400000" dist="228600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28" name="组合 127"/>
          <p:cNvGrpSpPr/>
          <p:nvPr/>
        </p:nvGrpSpPr>
        <p:grpSpPr>
          <a:xfrm>
            <a:off x="2047840" y="5110889"/>
            <a:ext cx="5162857" cy="680097"/>
            <a:chOff x="3300347" y="1368497"/>
            <a:chExt cx="10763512" cy="1417865"/>
          </a:xfrm>
        </p:grpSpPr>
        <p:grpSp>
          <p:nvGrpSpPr>
            <p:cNvPr id="129" name="组合 128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33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algn="t" blurRad="266700" dir="5400000" dist="127000" rotWithShape="0" sx="102000" sy="10200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r="16200000" dist="889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0" name="组合 129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31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cap="flat" w="28575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algn="t" blurRad="228600" dir="5400000" dist="228600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32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35" name="文本框 134"/>
          <p:cNvSpPr txBox="1"/>
          <p:nvPr/>
        </p:nvSpPr>
        <p:spPr>
          <a:xfrm>
            <a:off x="3239312" y="1917348"/>
            <a:ext cx="2621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65000"/>
                    <a:lumOff val="3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复杂的问题简明化</a:t>
            </a:r>
          </a:p>
        </p:txBody>
      </p:sp>
      <p:sp>
        <p:nvSpPr>
          <p:cNvPr id="136" name="文本框 135"/>
          <p:cNvSpPr txBox="1"/>
          <p:nvPr/>
        </p:nvSpPr>
        <p:spPr>
          <a:xfrm>
            <a:off x="3239312" y="2753096"/>
            <a:ext cx="2621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65000"/>
                    <a:lumOff val="3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深奥的内容通俗化</a:t>
            </a:r>
          </a:p>
        </p:txBody>
      </p:sp>
      <p:sp>
        <p:nvSpPr>
          <p:cNvPr id="137" name="文本框 136"/>
          <p:cNvSpPr txBox="1"/>
          <p:nvPr/>
        </p:nvSpPr>
        <p:spPr>
          <a:xfrm>
            <a:off x="3239312" y="3588845"/>
            <a:ext cx="2621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65000"/>
                    <a:lumOff val="3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零散的问题系统化</a:t>
            </a:r>
          </a:p>
        </p:txBody>
      </p:sp>
      <p:sp>
        <p:nvSpPr>
          <p:cNvPr id="138" name="文本框 137"/>
          <p:cNvSpPr txBox="1"/>
          <p:nvPr/>
        </p:nvSpPr>
        <p:spPr>
          <a:xfrm>
            <a:off x="3239312" y="4424593"/>
            <a:ext cx="2621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65000"/>
                    <a:lumOff val="3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推理和分析规范化</a:t>
            </a:r>
          </a:p>
        </p:txBody>
      </p:sp>
      <p:sp>
        <p:nvSpPr>
          <p:cNvPr id="139" name="文本框 138"/>
          <p:cNvSpPr txBox="1"/>
          <p:nvPr/>
        </p:nvSpPr>
        <p:spPr>
          <a:xfrm>
            <a:off x="3239312" y="5260341"/>
            <a:ext cx="2621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65000"/>
                    <a:lumOff val="3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数据和关系图表化</a:t>
            </a:r>
          </a:p>
        </p:txBody>
      </p:sp>
      <p:grpSp>
        <p:nvGrpSpPr>
          <p:cNvPr id="140" name="组合 139"/>
          <p:cNvGrpSpPr>
            <a:grpSpLocks noChangeAspect="1"/>
          </p:cNvGrpSpPr>
          <p:nvPr/>
        </p:nvGrpSpPr>
        <p:grpSpPr>
          <a:xfrm>
            <a:off x="2301285" y="5318582"/>
            <a:ext cx="497768" cy="439388"/>
            <a:chOff x="3390900" y="228600"/>
            <a:chExt cx="771525" cy="681038"/>
          </a:xfrm>
        </p:grpSpPr>
        <p:sp>
          <p:nvSpPr>
            <p:cNvPr id="141" name="Freeform 14"/>
            <p:cNvSpPr/>
            <p:nvPr/>
          </p:nvSpPr>
          <p:spPr bwMode="auto">
            <a:xfrm>
              <a:off x="3421063" y="236538"/>
              <a:ext cx="741362" cy="673100"/>
            </a:xfrm>
            <a:custGeom>
              <a:gdLst>
                <a:gd fmla="*/ 204 w 467" name="T0"/>
                <a:gd fmla="*/ 424 h 424" name="T1"/>
                <a:gd fmla="*/ 0 w 467" name="T2"/>
                <a:gd fmla="*/ 256 h 424" name="T3"/>
                <a:gd fmla="*/ 3 w 467" name="T4"/>
                <a:gd fmla="*/ 19 h 424" name="T5"/>
                <a:gd fmla="*/ 83 w 467" name="T6"/>
                <a:gd fmla="*/ 12 h 424" name="T7"/>
                <a:gd fmla="*/ 123 w 467" name="T8"/>
                <a:gd fmla="*/ 50 h 424" name="T9"/>
                <a:gd fmla="*/ 142 w 467" name="T10"/>
                <a:gd fmla="*/ 10 h 424" name="T11"/>
                <a:gd fmla="*/ 214 w 467" name="T12"/>
                <a:gd fmla="*/ 0 h 424" name="T13"/>
                <a:gd fmla="*/ 467 w 467" name="T14"/>
                <a:gd fmla="*/ 218 h 424" name="T15"/>
                <a:gd fmla="*/ 204 w 467" name="T16"/>
                <a:gd fmla="*/ 424 h 42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23" w="467">
                  <a:moveTo>
                    <a:pt x="204" y="424"/>
                  </a:moveTo>
                  <a:lnTo>
                    <a:pt x="0" y="256"/>
                  </a:lnTo>
                  <a:lnTo>
                    <a:pt x="3" y="19"/>
                  </a:lnTo>
                  <a:lnTo>
                    <a:pt x="83" y="12"/>
                  </a:lnTo>
                  <a:lnTo>
                    <a:pt x="123" y="50"/>
                  </a:lnTo>
                  <a:lnTo>
                    <a:pt x="142" y="10"/>
                  </a:lnTo>
                  <a:lnTo>
                    <a:pt x="214" y="0"/>
                  </a:lnTo>
                  <a:lnTo>
                    <a:pt x="467" y="218"/>
                  </a:lnTo>
                  <a:lnTo>
                    <a:pt x="204" y="424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2" name="Freeform 15"/>
            <p:cNvSpPr>
              <a:spLocks noEditPoints="1"/>
            </p:cNvSpPr>
            <p:nvPr/>
          </p:nvSpPr>
          <p:spPr bwMode="auto">
            <a:xfrm>
              <a:off x="3390900" y="228600"/>
              <a:ext cx="177800" cy="436563"/>
            </a:xfrm>
            <a:custGeom>
              <a:gdLst>
                <a:gd fmla="*/ 25 w 47" name="T0"/>
                <a:gd fmla="*/ 0 h 116" name="T1"/>
                <a:gd fmla="*/ 43 w 47" name="T2"/>
                <a:gd fmla="*/ 8 h 116" name="T3"/>
                <a:gd fmla="*/ 47 w 47" name="T4"/>
                <a:gd fmla="*/ 27 h 116" name="T5"/>
                <a:gd fmla="*/ 47 w 47" name="T6"/>
                <a:gd fmla="*/ 94 h 116" name="T7"/>
                <a:gd fmla="*/ 41 w 47" name="T8"/>
                <a:gd fmla="*/ 110 h 116" name="T9"/>
                <a:gd fmla="*/ 24 w 47" name="T10"/>
                <a:gd fmla="*/ 116 h 116" name="T11"/>
                <a:gd fmla="*/ 4 w 47" name="T12"/>
                <a:gd fmla="*/ 107 h 116" name="T13"/>
                <a:gd fmla="*/ 0 w 47" name="T14"/>
                <a:gd fmla="*/ 85 h 116" name="T15"/>
                <a:gd fmla="*/ 0 w 47" name="T16"/>
                <a:gd fmla="*/ 32 h 116" name="T17"/>
                <a:gd fmla="*/ 4 w 47" name="T18"/>
                <a:gd fmla="*/ 8 h 116" name="T19"/>
                <a:gd fmla="*/ 25 w 47" name="T20"/>
                <a:gd fmla="*/ 0 h 116" name="T21"/>
                <a:gd fmla="*/ 24 w 47" name="T22"/>
                <a:gd fmla="*/ 105 h 116" name="T23"/>
                <a:gd fmla="*/ 34 w 47" name="T24"/>
                <a:gd fmla="*/ 89 h 116" name="T25"/>
                <a:gd fmla="*/ 34 w 47" name="T26"/>
                <a:gd fmla="*/ 25 h 116" name="T27"/>
                <a:gd fmla="*/ 24 w 47" name="T28"/>
                <a:gd fmla="*/ 11 h 116" name="T29"/>
                <a:gd fmla="*/ 14 w 47" name="T30"/>
                <a:gd fmla="*/ 26 h 116" name="T31"/>
                <a:gd fmla="*/ 14 w 47" name="T32"/>
                <a:gd fmla="*/ 30 h 116" name="T33"/>
                <a:gd fmla="*/ 14 w 47" name="T34"/>
                <a:gd fmla="*/ 35 h 116" name="T35"/>
                <a:gd fmla="*/ 14 w 47" name="T36"/>
                <a:gd fmla="*/ 53 h 116" name="T37"/>
                <a:gd fmla="*/ 14 w 47" name="T38"/>
                <a:gd fmla="*/ 72 h 116" name="T39"/>
                <a:gd fmla="*/ 14 w 47" name="T40"/>
                <a:gd fmla="*/ 89 h 116" name="T41"/>
                <a:gd fmla="*/ 24 w 47" name="T42"/>
                <a:gd fmla="*/ 105 h 116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115" w="47">
                  <a:moveTo>
                    <a:pt x="25" y="0"/>
                  </a:moveTo>
                  <a:cubicBezTo>
                    <a:pt x="33" y="0"/>
                    <a:pt x="39" y="2"/>
                    <a:pt x="43" y="8"/>
                  </a:cubicBezTo>
                  <a:cubicBezTo>
                    <a:pt x="45" y="12"/>
                    <a:pt x="47" y="18"/>
                    <a:pt x="47" y="27"/>
                  </a:cubicBezTo>
                  <a:cubicBezTo>
                    <a:pt x="47" y="94"/>
                    <a:pt x="47" y="94"/>
                    <a:pt x="47" y="94"/>
                  </a:cubicBezTo>
                  <a:cubicBezTo>
                    <a:pt x="47" y="101"/>
                    <a:pt x="45" y="106"/>
                    <a:pt x="41" y="110"/>
                  </a:cubicBezTo>
                  <a:cubicBezTo>
                    <a:pt x="37" y="114"/>
                    <a:pt x="31" y="116"/>
                    <a:pt x="24" y="116"/>
                  </a:cubicBezTo>
                  <a:cubicBezTo>
                    <a:pt x="14" y="116"/>
                    <a:pt x="7" y="113"/>
                    <a:pt x="4" y="107"/>
                  </a:cubicBezTo>
                  <a:cubicBezTo>
                    <a:pt x="1" y="103"/>
                    <a:pt x="0" y="96"/>
                    <a:pt x="0" y="85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20"/>
                    <a:pt x="1" y="13"/>
                    <a:pt x="4" y="8"/>
                  </a:cubicBezTo>
                  <a:cubicBezTo>
                    <a:pt x="8" y="3"/>
                    <a:pt x="15" y="0"/>
                    <a:pt x="25" y="0"/>
                  </a:cubicBezTo>
                  <a:close/>
                  <a:moveTo>
                    <a:pt x="24" y="105"/>
                  </a:moveTo>
                  <a:cubicBezTo>
                    <a:pt x="30" y="105"/>
                    <a:pt x="34" y="100"/>
                    <a:pt x="34" y="89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34" y="16"/>
                    <a:pt x="30" y="11"/>
                    <a:pt x="24" y="11"/>
                  </a:cubicBezTo>
                  <a:cubicBezTo>
                    <a:pt x="17" y="11"/>
                    <a:pt x="14" y="16"/>
                    <a:pt x="14" y="26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14" y="53"/>
                    <a:pt x="14" y="53"/>
                    <a:pt x="14" y="53"/>
                  </a:cubicBezTo>
                  <a:cubicBezTo>
                    <a:pt x="14" y="72"/>
                    <a:pt x="14" y="72"/>
                    <a:pt x="14" y="72"/>
                  </a:cubicBezTo>
                  <a:cubicBezTo>
                    <a:pt x="14" y="89"/>
                    <a:pt x="14" y="89"/>
                    <a:pt x="14" y="89"/>
                  </a:cubicBezTo>
                  <a:cubicBezTo>
                    <a:pt x="14" y="99"/>
                    <a:pt x="17" y="105"/>
                    <a:pt x="24" y="105"/>
                  </a:cubicBez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3" name="Freeform 16"/>
            <p:cNvSpPr/>
            <p:nvPr/>
          </p:nvSpPr>
          <p:spPr bwMode="auto">
            <a:xfrm>
              <a:off x="3605213" y="236538"/>
              <a:ext cx="166687" cy="428625"/>
            </a:xfrm>
            <a:custGeom>
              <a:gdLst>
                <a:gd fmla="*/ 13 w 44" name="T0"/>
                <a:gd fmla="*/ 78 h 114" name="T1"/>
                <a:gd fmla="*/ 13 w 44" name="T2"/>
                <a:gd fmla="*/ 92 h 114" name="T3"/>
                <a:gd fmla="*/ 21 w 44" name="T4"/>
                <a:gd fmla="*/ 103 h 114" name="T5"/>
                <a:gd fmla="*/ 29 w 44" name="T6"/>
                <a:gd fmla="*/ 99 h 114" name="T7"/>
                <a:gd fmla="*/ 30 w 44" name="T8"/>
                <a:gd fmla="*/ 89 h 114" name="T9"/>
                <a:gd fmla="*/ 30 w 44" name="T10"/>
                <a:gd fmla="*/ 54 h 114" name="T11"/>
                <a:gd fmla="*/ 21 w 44" name="T12"/>
                <a:gd fmla="*/ 44 h 114" name="T13"/>
                <a:gd fmla="*/ 13 w 44" name="T14"/>
                <a:gd fmla="*/ 48 h 114" name="T15"/>
                <a:gd fmla="*/ 12 w 44" name="T16"/>
                <a:gd fmla="*/ 57 h 114" name="T17"/>
                <a:gd fmla="*/ 0 w 44" name="T18"/>
                <a:gd fmla="*/ 57 h 114" name="T19"/>
                <a:gd fmla="*/ 0 w 44" name="T20"/>
                <a:gd fmla="*/ 54 h 114" name="T21"/>
                <a:gd fmla="*/ 0 w 44" name="T22"/>
                <a:gd fmla="*/ 39 h 114" name="T23"/>
                <a:gd fmla="*/ 0 w 44" name="T24"/>
                <a:gd fmla="*/ 24 h 114" name="T25"/>
                <a:gd fmla="*/ 1 w 44" name="T26"/>
                <a:gd fmla="*/ 0 h 114" name="T27"/>
                <a:gd fmla="*/ 41 w 44" name="T28"/>
                <a:gd fmla="*/ 0 h 114" name="T29"/>
                <a:gd fmla="*/ 41 w 44" name="T30"/>
                <a:gd fmla="*/ 13 h 114" name="T31"/>
                <a:gd fmla="*/ 13 w 44" name="T32"/>
                <a:gd fmla="*/ 13 h 114" name="T33"/>
                <a:gd fmla="*/ 13 w 44" name="T34"/>
                <a:gd fmla="*/ 37 h 114" name="T35"/>
                <a:gd fmla="*/ 26 w 44" name="T36"/>
                <a:gd fmla="*/ 32 h 114" name="T37"/>
                <a:gd fmla="*/ 41 w 44" name="T38"/>
                <a:gd fmla="*/ 38 h 114" name="T39"/>
                <a:gd fmla="*/ 44 w 44" name="T40"/>
                <a:gd fmla="*/ 54 h 114" name="T41"/>
                <a:gd fmla="*/ 44 w 44" name="T42"/>
                <a:gd fmla="*/ 94 h 114" name="T43"/>
                <a:gd fmla="*/ 22 w 44" name="T44"/>
                <a:gd fmla="*/ 114 h 114" name="T45"/>
                <a:gd fmla="*/ 5 w 44" name="T46"/>
                <a:gd fmla="*/ 109 h 114" name="T47"/>
                <a:gd fmla="*/ 0 w 44" name="T48"/>
                <a:gd fmla="*/ 91 h 114" name="T49"/>
                <a:gd fmla="*/ 0 w 44" name="T50"/>
                <a:gd fmla="*/ 78 h 114" name="T51"/>
                <a:gd fmla="*/ 13 w 44" name="T52"/>
                <a:gd fmla="*/ 78 h 114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14" w="44">
                  <a:moveTo>
                    <a:pt x="13" y="78"/>
                  </a:moveTo>
                  <a:cubicBezTo>
                    <a:pt x="13" y="92"/>
                    <a:pt x="13" y="92"/>
                    <a:pt x="13" y="92"/>
                  </a:cubicBezTo>
                  <a:cubicBezTo>
                    <a:pt x="13" y="99"/>
                    <a:pt x="16" y="103"/>
                    <a:pt x="21" y="103"/>
                  </a:cubicBezTo>
                  <a:cubicBezTo>
                    <a:pt x="25" y="103"/>
                    <a:pt x="28" y="102"/>
                    <a:pt x="29" y="99"/>
                  </a:cubicBezTo>
                  <a:cubicBezTo>
                    <a:pt x="30" y="97"/>
                    <a:pt x="30" y="94"/>
                    <a:pt x="30" y="89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48"/>
                    <a:pt x="27" y="44"/>
                    <a:pt x="21" y="44"/>
                  </a:cubicBezTo>
                  <a:cubicBezTo>
                    <a:pt x="17" y="44"/>
                    <a:pt x="15" y="46"/>
                    <a:pt x="13" y="48"/>
                  </a:cubicBezTo>
                  <a:cubicBezTo>
                    <a:pt x="12" y="50"/>
                    <a:pt x="12" y="53"/>
                    <a:pt x="12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13"/>
                    <a:pt x="0" y="5"/>
                    <a:pt x="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7" y="34"/>
                    <a:pt x="22" y="32"/>
                    <a:pt x="26" y="32"/>
                  </a:cubicBezTo>
                  <a:cubicBezTo>
                    <a:pt x="33" y="32"/>
                    <a:pt x="38" y="34"/>
                    <a:pt x="41" y="38"/>
                  </a:cubicBezTo>
                  <a:cubicBezTo>
                    <a:pt x="43" y="42"/>
                    <a:pt x="44" y="47"/>
                    <a:pt x="44" y="54"/>
                  </a:cubicBezTo>
                  <a:cubicBezTo>
                    <a:pt x="44" y="94"/>
                    <a:pt x="44" y="94"/>
                    <a:pt x="44" y="94"/>
                  </a:cubicBezTo>
                  <a:cubicBezTo>
                    <a:pt x="44" y="108"/>
                    <a:pt x="37" y="114"/>
                    <a:pt x="22" y="114"/>
                  </a:cubicBezTo>
                  <a:cubicBezTo>
                    <a:pt x="14" y="114"/>
                    <a:pt x="8" y="113"/>
                    <a:pt x="5" y="109"/>
                  </a:cubicBezTo>
                  <a:cubicBezTo>
                    <a:pt x="1" y="105"/>
                    <a:pt x="0" y="99"/>
                    <a:pt x="0" y="91"/>
                  </a:cubicBezTo>
                  <a:cubicBezTo>
                    <a:pt x="0" y="78"/>
                    <a:pt x="0" y="78"/>
                    <a:pt x="0" y="78"/>
                  </a:cubicBezTo>
                  <a:lnTo>
                    <a:pt x="13" y="78"/>
                  </a:ln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44" name="组合 143"/>
          <p:cNvGrpSpPr/>
          <p:nvPr/>
        </p:nvGrpSpPr>
        <p:grpSpPr>
          <a:xfrm>
            <a:off x="2270924" y="1940540"/>
            <a:ext cx="477478" cy="439583"/>
            <a:chOff x="12327405" y="858403"/>
            <a:chExt cx="833274" cy="767141"/>
          </a:xfrm>
        </p:grpSpPr>
        <p:sp>
          <p:nvSpPr>
            <p:cNvPr id="145" name="Freeform 55"/>
            <p:cNvSpPr/>
            <p:nvPr/>
          </p:nvSpPr>
          <p:spPr bwMode="auto">
            <a:xfrm>
              <a:off x="12359149" y="863694"/>
              <a:ext cx="801530" cy="761850"/>
            </a:xfrm>
            <a:custGeom>
              <a:gdLst>
                <a:gd fmla="*/ 137 w 303" name="T0"/>
                <a:gd fmla="*/ 288 h 288" name="T1"/>
                <a:gd fmla="*/ 0 w 303" name="T2"/>
                <a:gd fmla="*/ 174 h 288" name="T3"/>
                <a:gd fmla="*/ 2 w 303" name="T4"/>
                <a:gd fmla="*/ 15 h 288" name="T5"/>
                <a:gd fmla="*/ 54 w 303" name="T6"/>
                <a:gd fmla="*/ 10 h 288" name="T7"/>
                <a:gd fmla="*/ 85 w 303" name="T8"/>
                <a:gd fmla="*/ 43 h 288" name="T9"/>
                <a:gd fmla="*/ 106 w 303" name="T10"/>
                <a:gd fmla="*/ 22 h 288" name="T11"/>
                <a:gd fmla="*/ 128 w 303" name="T12"/>
                <a:gd fmla="*/ 0 h 288" name="T13"/>
                <a:gd fmla="*/ 303 w 303" name="T14"/>
                <a:gd fmla="*/ 150 h 288" name="T15"/>
                <a:gd fmla="*/ 137 w 303" name="T16"/>
                <a:gd fmla="*/ 288 h 2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88" w="303">
                  <a:moveTo>
                    <a:pt x="137" y="288"/>
                  </a:moveTo>
                  <a:lnTo>
                    <a:pt x="0" y="174"/>
                  </a:lnTo>
                  <a:lnTo>
                    <a:pt x="2" y="15"/>
                  </a:lnTo>
                  <a:lnTo>
                    <a:pt x="54" y="10"/>
                  </a:lnTo>
                  <a:lnTo>
                    <a:pt x="85" y="43"/>
                  </a:lnTo>
                  <a:lnTo>
                    <a:pt x="106" y="22"/>
                  </a:lnTo>
                  <a:lnTo>
                    <a:pt x="128" y="0"/>
                  </a:lnTo>
                  <a:lnTo>
                    <a:pt x="303" y="150"/>
                  </a:lnTo>
                  <a:lnTo>
                    <a:pt x="137" y="288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6" name="Freeform 56"/>
            <p:cNvSpPr>
              <a:spLocks noEditPoints="1"/>
            </p:cNvSpPr>
            <p:nvPr/>
          </p:nvSpPr>
          <p:spPr bwMode="auto">
            <a:xfrm>
              <a:off x="12327405" y="858403"/>
              <a:ext cx="193109" cy="484093"/>
            </a:xfrm>
            <a:custGeom>
              <a:gdLst>
                <a:gd fmla="*/ 17 w 31" name="T0"/>
                <a:gd fmla="*/ 0 h 77" name="T1"/>
                <a:gd fmla="*/ 28 w 31" name="T2"/>
                <a:gd fmla="*/ 5 h 77" name="T3"/>
                <a:gd fmla="*/ 31 w 31" name="T4"/>
                <a:gd fmla="*/ 18 h 77" name="T5"/>
                <a:gd fmla="*/ 31 w 31" name="T6"/>
                <a:gd fmla="*/ 63 h 77" name="T7"/>
                <a:gd fmla="*/ 27 w 31" name="T8"/>
                <a:gd fmla="*/ 74 h 77" name="T9"/>
                <a:gd fmla="*/ 16 w 31" name="T10"/>
                <a:gd fmla="*/ 77 h 77" name="T11"/>
                <a:gd fmla="*/ 2 w 31" name="T12"/>
                <a:gd fmla="*/ 72 h 77" name="T13"/>
                <a:gd fmla="*/ 0 w 31" name="T14"/>
                <a:gd fmla="*/ 57 h 77" name="T15"/>
                <a:gd fmla="*/ 0 w 31" name="T16"/>
                <a:gd fmla="*/ 21 h 77" name="T17"/>
                <a:gd fmla="*/ 3 w 31" name="T18"/>
                <a:gd fmla="*/ 6 h 77" name="T19"/>
                <a:gd fmla="*/ 17 w 31" name="T20"/>
                <a:gd fmla="*/ 0 h 77" name="T21"/>
                <a:gd fmla="*/ 16 w 31" name="T22"/>
                <a:gd fmla="*/ 70 h 77" name="T23"/>
                <a:gd fmla="*/ 22 w 31" name="T24"/>
                <a:gd fmla="*/ 59 h 77" name="T25"/>
                <a:gd fmla="*/ 22 w 31" name="T26"/>
                <a:gd fmla="*/ 17 h 77" name="T27"/>
                <a:gd fmla="*/ 16 w 31" name="T28"/>
                <a:gd fmla="*/ 7 h 77" name="T29"/>
                <a:gd fmla="*/ 9 w 31" name="T30"/>
                <a:gd fmla="*/ 17 h 77" name="T31"/>
                <a:gd fmla="*/ 9 w 31" name="T32"/>
                <a:gd fmla="*/ 20 h 77" name="T33"/>
                <a:gd fmla="*/ 9 w 31" name="T34"/>
                <a:gd fmla="*/ 23 h 77" name="T35"/>
                <a:gd fmla="*/ 9 w 31" name="T36"/>
                <a:gd fmla="*/ 35 h 77" name="T37"/>
                <a:gd fmla="*/ 9 w 31" name="T38"/>
                <a:gd fmla="*/ 48 h 77" name="T39"/>
                <a:gd fmla="*/ 9 w 31" name="T40"/>
                <a:gd fmla="*/ 59 h 77" name="T41"/>
                <a:gd fmla="*/ 16 w 31" name="T42"/>
                <a:gd fmla="*/ 70 h 7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77" w="31">
                  <a:moveTo>
                    <a:pt x="17" y="0"/>
                  </a:moveTo>
                  <a:cubicBezTo>
                    <a:pt x="22" y="0"/>
                    <a:pt x="26" y="2"/>
                    <a:pt x="28" y="5"/>
                  </a:cubicBezTo>
                  <a:cubicBezTo>
                    <a:pt x="30" y="8"/>
                    <a:pt x="31" y="12"/>
                    <a:pt x="31" y="18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31" y="67"/>
                    <a:pt x="30" y="71"/>
                    <a:pt x="27" y="74"/>
                  </a:cubicBezTo>
                  <a:cubicBezTo>
                    <a:pt x="24" y="76"/>
                    <a:pt x="21" y="77"/>
                    <a:pt x="16" y="77"/>
                  </a:cubicBezTo>
                  <a:cubicBezTo>
                    <a:pt x="9" y="77"/>
                    <a:pt x="5" y="76"/>
                    <a:pt x="2" y="72"/>
                  </a:cubicBezTo>
                  <a:cubicBezTo>
                    <a:pt x="1" y="69"/>
                    <a:pt x="0" y="64"/>
                    <a:pt x="0" y="5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4"/>
                    <a:pt x="1" y="8"/>
                    <a:pt x="3" y="6"/>
                  </a:cubicBezTo>
                  <a:cubicBezTo>
                    <a:pt x="5" y="2"/>
                    <a:pt x="10" y="0"/>
                    <a:pt x="17" y="0"/>
                  </a:cubicBezTo>
                  <a:close/>
                  <a:moveTo>
                    <a:pt x="16" y="70"/>
                  </a:moveTo>
                  <a:cubicBezTo>
                    <a:pt x="20" y="70"/>
                    <a:pt x="22" y="66"/>
                    <a:pt x="22" y="59"/>
                  </a:cubicBezTo>
                  <a:cubicBezTo>
                    <a:pt x="22" y="17"/>
                    <a:pt x="22" y="17"/>
                    <a:pt x="22" y="17"/>
                  </a:cubicBezTo>
                  <a:cubicBezTo>
                    <a:pt x="22" y="10"/>
                    <a:pt x="20" y="7"/>
                    <a:pt x="16" y="7"/>
                  </a:cubicBezTo>
                  <a:cubicBezTo>
                    <a:pt x="11" y="7"/>
                    <a:pt x="9" y="11"/>
                    <a:pt x="9" y="17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6"/>
                    <a:pt x="11" y="70"/>
                    <a:pt x="16" y="70"/>
                  </a:cubicBez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7" name="Freeform 57"/>
            <p:cNvSpPr/>
            <p:nvPr/>
          </p:nvSpPr>
          <p:spPr bwMode="auto">
            <a:xfrm>
              <a:off x="12584001" y="863694"/>
              <a:ext cx="113749" cy="478803"/>
            </a:xfrm>
            <a:custGeom>
              <a:gdLst>
                <a:gd fmla="*/ 0 w 18" name="T0"/>
                <a:gd fmla="*/ 11 h 76" name="T1"/>
                <a:gd fmla="*/ 11 w 18" name="T2"/>
                <a:gd fmla="*/ 0 h 76" name="T3"/>
                <a:gd fmla="*/ 18 w 18" name="T4"/>
                <a:gd fmla="*/ 0 h 76" name="T5"/>
                <a:gd fmla="*/ 18 w 18" name="T6"/>
                <a:gd fmla="*/ 76 h 76" name="T7"/>
                <a:gd fmla="*/ 8 w 18" name="T8"/>
                <a:gd fmla="*/ 76 h 76" name="T9"/>
                <a:gd fmla="*/ 8 w 18" name="T10"/>
                <a:gd fmla="*/ 19 h 76" name="T11"/>
                <a:gd fmla="*/ 0 w 18" name="T12"/>
                <a:gd fmla="*/ 19 h 76" name="T13"/>
                <a:gd fmla="*/ 0 w 18" name="T14"/>
                <a:gd fmla="*/ 11 h 7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6" w="18">
                  <a:moveTo>
                    <a:pt x="0" y="11"/>
                  </a:moveTo>
                  <a:cubicBezTo>
                    <a:pt x="7" y="10"/>
                    <a:pt x="10" y="7"/>
                    <a:pt x="1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76"/>
                    <a:pt x="18" y="76"/>
                    <a:pt x="18" y="76"/>
                  </a:cubicBezTo>
                  <a:cubicBezTo>
                    <a:pt x="8" y="76"/>
                    <a:pt x="8" y="76"/>
                    <a:pt x="8" y="76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48" name="组合 147"/>
          <p:cNvGrpSpPr/>
          <p:nvPr/>
        </p:nvGrpSpPr>
        <p:grpSpPr>
          <a:xfrm>
            <a:off x="2269487" y="2811199"/>
            <a:ext cx="488089" cy="439583"/>
            <a:chOff x="952501" y="6013451"/>
            <a:chExt cx="511175" cy="460375"/>
          </a:xfrm>
        </p:grpSpPr>
        <p:sp>
          <p:nvSpPr>
            <p:cNvPr id="149" name="Freeform 58"/>
            <p:cNvSpPr/>
            <p:nvPr/>
          </p:nvSpPr>
          <p:spPr bwMode="auto">
            <a:xfrm>
              <a:off x="971551" y="6021388"/>
              <a:ext cx="492125" cy="452438"/>
            </a:xfrm>
            <a:custGeom>
              <a:gdLst>
                <a:gd fmla="*/ 137 w 310" name="T0"/>
                <a:gd fmla="*/ 285 h 285" name="T1"/>
                <a:gd fmla="*/ 0 w 310" name="T2"/>
                <a:gd fmla="*/ 171 h 285" name="T3"/>
                <a:gd fmla="*/ 2 w 310" name="T4"/>
                <a:gd fmla="*/ 12 h 285" name="T5"/>
                <a:gd fmla="*/ 54 w 310" name="T6"/>
                <a:gd fmla="*/ 7 h 285" name="T7"/>
                <a:gd fmla="*/ 87 w 310" name="T8"/>
                <a:gd fmla="*/ 40 h 285" name="T9"/>
                <a:gd fmla="*/ 97 w 310" name="T10"/>
                <a:gd fmla="*/ 7 h 285" name="T11"/>
                <a:gd fmla="*/ 137 w 310" name="T12"/>
                <a:gd fmla="*/ 0 h 285" name="T13"/>
                <a:gd fmla="*/ 310 w 310" name="T14"/>
                <a:gd fmla="*/ 150 h 285" name="T15"/>
                <a:gd fmla="*/ 137 w 310" name="T16"/>
                <a:gd fmla="*/ 285 h 28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85" w="310">
                  <a:moveTo>
                    <a:pt x="137" y="285"/>
                  </a:moveTo>
                  <a:lnTo>
                    <a:pt x="0" y="171"/>
                  </a:lnTo>
                  <a:lnTo>
                    <a:pt x="2" y="12"/>
                  </a:lnTo>
                  <a:lnTo>
                    <a:pt x="54" y="7"/>
                  </a:lnTo>
                  <a:lnTo>
                    <a:pt x="87" y="40"/>
                  </a:lnTo>
                  <a:lnTo>
                    <a:pt x="97" y="7"/>
                  </a:lnTo>
                  <a:lnTo>
                    <a:pt x="137" y="0"/>
                  </a:lnTo>
                  <a:lnTo>
                    <a:pt x="310" y="150"/>
                  </a:lnTo>
                  <a:lnTo>
                    <a:pt x="137" y="285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0" name="Freeform 59"/>
            <p:cNvSpPr>
              <a:spLocks noEditPoints="1"/>
            </p:cNvSpPr>
            <p:nvPr/>
          </p:nvSpPr>
          <p:spPr bwMode="auto">
            <a:xfrm>
              <a:off x="952501" y="6013451"/>
              <a:ext cx="115888" cy="290513"/>
            </a:xfrm>
            <a:custGeom>
              <a:gdLst>
                <a:gd fmla="*/ 17 w 31" name="T0"/>
                <a:gd fmla="*/ 0 h 77" name="T1"/>
                <a:gd fmla="*/ 28 w 31" name="T2"/>
                <a:gd fmla="*/ 5 h 77" name="T3"/>
                <a:gd fmla="*/ 31 w 31" name="T4"/>
                <a:gd fmla="*/ 18 h 77" name="T5"/>
                <a:gd fmla="*/ 31 w 31" name="T6"/>
                <a:gd fmla="*/ 62 h 77" name="T7"/>
                <a:gd fmla="*/ 27 w 31" name="T8"/>
                <a:gd fmla="*/ 73 h 77" name="T9"/>
                <a:gd fmla="*/ 16 w 31" name="T10"/>
                <a:gd fmla="*/ 77 h 77" name="T11"/>
                <a:gd fmla="*/ 3 w 31" name="T12"/>
                <a:gd fmla="*/ 71 h 77" name="T13"/>
                <a:gd fmla="*/ 0 w 31" name="T14"/>
                <a:gd fmla="*/ 56 h 77" name="T15"/>
                <a:gd fmla="*/ 0 w 31" name="T16"/>
                <a:gd fmla="*/ 21 h 77" name="T17"/>
                <a:gd fmla="*/ 3 w 31" name="T18"/>
                <a:gd fmla="*/ 5 h 77" name="T19"/>
                <a:gd fmla="*/ 17 w 31" name="T20"/>
                <a:gd fmla="*/ 0 h 77" name="T21"/>
                <a:gd fmla="*/ 16 w 31" name="T22"/>
                <a:gd fmla="*/ 70 h 77" name="T23"/>
                <a:gd fmla="*/ 22 w 31" name="T24"/>
                <a:gd fmla="*/ 59 h 77" name="T25"/>
                <a:gd fmla="*/ 22 w 31" name="T26"/>
                <a:gd fmla="*/ 17 h 77" name="T27"/>
                <a:gd fmla="*/ 16 w 31" name="T28"/>
                <a:gd fmla="*/ 7 h 77" name="T29"/>
                <a:gd fmla="*/ 9 w 31" name="T30"/>
                <a:gd fmla="*/ 17 h 77" name="T31"/>
                <a:gd fmla="*/ 9 w 31" name="T32"/>
                <a:gd fmla="*/ 20 h 77" name="T33"/>
                <a:gd fmla="*/ 9 w 31" name="T34"/>
                <a:gd fmla="*/ 23 h 77" name="T35"/>
                <a:gd fmla="*/ 9 w 31" name="T36"/>
                <a:gd fmla="*/ 35 h 77" name="T37"/>
                <a:gd fmla="*/ 9 w 31" name="T38"/>
                <a:gd fmla="*/ 48 h 77" name="T39"/>
                <a:gd fmla="*/ 9 w 31" name="T40"/>
                <a:gd fmla="*/ 59 h 77" name="T41"/>
                <a:gd fmla="*/ 16 w 31" name="T42"/>
                <a:gd fmla="*/ 70 h 7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77" w="31">
                  <a:moveTo>
                    <a:pt x="17" y="0"/>
                  </a:moveTo>
                  <a:cubicBezTo>
                    <a:pt x="22" y="0"/>
                    <a:pt x="26" y="1"/>
                    <a:pt x="28" y="5"/>
                  </a:cubicBezTo>
                  <a:cubicBezTo>
                    <a:pt x="30" y="8"/>
                    <a:pt x="31" y="12"/>
                    <a:pt x="31" y="18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67"/>
                    <a:pt x="30" y="71"/>
                    <a:pt x="27" y="73"/>
                  </a:cubicBezTo>
                  <a:cubicBezTo>
                    <a:pt x="25" y="76"/>
                    <a:pt x="21" y="77"/>
                    <a:pt x="16" y="77"/>
                  </a:cubicBezTo>
                  <a:cubicBezTo>
                    <a:pt x="9" y="77"/>
                    <a:pt x="5" y="75"/>
                    <a:pt x="3" y="71"/>
                  </a:cubicBezTo>
                  <a:cubicBezTo>
                    <a:pt x="1" y="69"/>
                    <a:pt x="0" y="64"/>
                    <a:pt x="0" y="5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3"/>
                    <a:pt x="1" y="8"/>
                    <a:pt x="3" y="5"/>
                  </a:cubicBezTo>
                  <a:cubicBezTo>
                    <a:pt x="5" y="2"/>
                    <a:pt x="10" y="0"/>
                    <a:pt x="17" y="0"/>
                  </a:cubicBezTo>
                  <a:close/>
                  <a:moveTo>
                    <a:pt x="16" y="70"/>
                  </a:moveTo>
                  <a:cubicBezTo>
                    <a:pt x="20" y="70"/>
                    <a:pt x="22" y="66"/>
                    <a:pt x="22" y="59"/>
                  </a:cubicBezTo>
                  <a:cubicBezTo>
                    <a:pt x="22" y="17"/>
                    <a:pt x="22" y="17"/>
                    <a:pt x="22" y="17"/>
                  </a:cubicBezTo>
                  <a:cubicBezTo>
                    <a:pt x="22" y="10"/>
                    <a:pt x="20" y="7"/>
                    <a:pt x="16" y="7"/>
                  </a:cubicBezTo>
                  <a:cubicBezTo>
                    <a:pt x="11" y="7"/>
                    <a:pt x="9" y="10"/>
                    <a:pt x="9" y="17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6"/>
                    <a:pt x="11" y="70"/>
                    <a:pt x="16" y="70"/>
                  </a:cubicBez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1" name="Freeform 60"/>
            <p:cNvSpPr/>
            <p:nvPr/>
          </p:nvSpPr>
          <p:spPr bwMode="auto">
            <a:xfrm>
              <a:off x="1090613" y="6013451"/>
              <a:ext cx="117475" cy="290513"/>
            </a:xfrm>
            <a:custGeom>
              <a:gdLst>
                <a:gd fmla="*/ 0 w 31" name="T0"/>
                <a:gd fmla="*/ 16 h 77" name="T1"/>
                <a:gd fmla="*/ 4 w 31" name="T2"/>
                <a:gd fmla="*/ 4 h 77" name="T3"/>
                <a:gd fmla="*/ 16 w 31" name="T4"/>
                <a:gd fmla="*/ 0 h 77" name="T5"/>
                <a:gd fmla="*/ 29 w 31" name="T6"/>
                <a:gd fmla="*/ 6 h 77" name="T7"/>
                <a:gd fmla="*/ 31 w 31" name="T8"/>
                <a:gd fmla="*/ 22 h 77" name="T9"/>
                <a:gd fmla="*/ 30 w 31" name="T10"/>
                <a:gd fmla="*/ 30 h 77" name="T11"/>
                <a:gd fmla="*/ 27 w 31" name="T12"/>
                <a:gd fmla="*/ 38 h 77" name="T13"/>
                <a:gd fmla="*/ 18 w 31" name="T14"/>
                <a:gd fmla="*/ 52 h 77" name="T15"/>
                <a:gd fmla="*/ 11 w 31" name="T16"/>
                <a:gd fmla="*/ 68 h 77" name="T17"/>
                <a:gd fmla="*/ 31 w 31" name="T18"/>
                <a:gd fmla="*/ 68 h 77" name="T19"/>
                <a:gd fmla="*/ 31 w 31" name="T20"/>
                <a:gd fmla="*/ 76 h 77" name="T21"/>
                <a:gd fmla="*/ 8 w 31" name="T22"/>
                <a:gd fmla="*/ 77 h 77" name="T23"/>
                <a:gd fmla="*/ 0 w 31" name="T24"/>
                <a:gd fmla="*/ 76 h 77" name="T25"/>
                <a:gd fmla="*/ 0 w 31" name="T26"/>
                <a:gd fmla="*/ 76 h 77" name="T27"/>
                <a:gd fmla="*/ 5 w 31" name="T28"/>
                <a:gd fmla="*/ 55 h 77" name="T29"/>
                <a:gd fmla="*/ 17 w 31" name="T30"/>
                <a:gd fmla="*/ 37 h 77" name="T31"/>
                <a:gd fmla="*/ 21 w 31" name="T32"/>
                <a:gd fmla="*/ 20 h 77" name="T33"/>
                <a:gd fmla="*/ 21 w 31" name="T34"/>
                <a:gd fmla="*/ 19 h 77" name="T35"/>
                <a:gd fmla="*/ 21 w 31" name="T36"/>
                <a:gd fmla="*/ 17 h 77" name="T37"/>
                <a:gd fmla="*/ 21 w 31" name="T38"/>
                <a:gd fmla="*/ 12 h 77" name="T39"/>
                <a:gd fmla="*/ 15 w 31" name="T40"/>
                <a:gd fmla="*/ 7 h 77" name="T41"/>
                <a:gd fmla="*/ 10 w 31" name="T42"/>
                <a:gd fmla="*/ 16 h 77" name="T43"/>
                <a:gd fmla="*/ 10 w 31" name="T44"/>
                <a:gd fmla="*/ 19 h 77" name="T45"/>
                <a:gd fmla="*/ 10 w 31" name="T46"/>
                <a:gd fmla="*/ 21 h 77" name="T47"/>
                <a:gd fmla="*/ 10 w 31" name="T48"/>
                <a:gd fmla="*/ 23 h 77" name="T49"/>
                <a:gd fmla="*/ 10 w 31" name="T50"/>
                <a:gd fmla="*/ 26 h 77" name="T51"/>
                <a:gd fmla="*/ 0 w 31" name="T52"/>
                <a:gd fmla="*/ 26 h 77" name="T53"/>
                <a:gd fmla="*/ 0 w 31" name="T54"/>
                <a:gd fmla="*/ 16 h 77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77" w="31">
                  <a:moveTo>
                    <a:pt x="0" y="16"/>
                  </a:moveTo>
                  <a:cubicBezTo>
                    <a:pt x="0" y="10"/>
                    <a:pt x="2" y="6"/>
                    <a:pt x="4" y="4"/>
                  </a:cubicBezTo>
                  <a:cubicBezTo>
                    <a:pt x="6" y="1"/>
                    <a:pt x="10" y="0"/>
                    <a:pt x="16" y="0"/>
                  </a:cubicBezTo>
                  <a:cubicBezTo>
                    <a:pt x="23" y="0"/>
                    <a:pt x="27" y="2"/>
                    <a:pt x="29" y="6"/>
                  </a:cubicBezTo>
                  <a:cubicBezTo>
                    <a:pt x="30" y="9"/>
                    <a:pt x="31" y="14"/>
                    <a:pt x="31" y="22"/>
                  </a:cubicBezTo>
                  <a:cubicBezTo>
                    <a:pt x="31" y="25"/>
                    <a:pt x="31" y="28"/>
                    <a:pt x="30" y="30"/>
                  </a:cubicBezTo>
                  <a:cubicBezTo>
                    <a:pt x="30" y="32"/>
                    <a:pt x="29" y="35"/>
                    <a:pt x="27" y="38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4" y="58"/>
                    <a:pt x="12" y="63"/>
                    <a:pt x="11" y="68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31" y="76"/>
                    <a:pt x="31" y="76"/>
                    <a:pt x="31" y="76"/>
                  </a:cubicBezTo>
                  <a:cubicBezTo>
                    <a:pt x="8" y="77"/>
                    <a:pt x="8" y="77"/>
                    <a:pt x="8" y="77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68"/>
                    <a:pt x="2" y="61"/>
                    <a:pt x="5" y="55"/>
                  </a:cubicBezTo>
                  <a:cubicBezTo>
                    <a:pt x="7" y="51"/>
                    <a:pt x="11" y="45"/>
                    <a:pt x="17" y="37"/>
                  </a:cubicBezTo>
                  <a:cubicBezTo>
                    <a:pt x="20" y="32"/>
                    <a:pt x="21" y="27"/>
                    <a:pt x="21" y="20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1" y="15"/>
                    <a:pt x="21" y="13"/>
                    <a:pt x="21" y="12"/>
                  </a:cubicBezTo>
                  <a:cubicBezTo>
                    <a:pt x="20" y="9"/>
                    <a:pt x="18" y="7"/>
                    <a:pt x="15" y="7"/>
                  </a:cubicBezTo>
                  <a:cubicBezTo>
                    <a:pt x="11" y="7"/>
                    <a:pt x="10" y="10"/>
                    <a:pt x="10" y="16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0" y="26"/>
                    <a:pt x="0" y="26"/>
                    <a:pt x="0" y="26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2271196" y="3651434"/>
            <a:ext cx="488089" cy="439583"/>
            <a:chOff x="5405438" y="6815138"/>
            <a:chExt cx="511175" cy="460375"/>
          </a:xfrm>
        </p:grpSpPr>
        <p:sp>
          <p:nvSpPr>
            <p:cNvPr id="153" name="Freeform 61"/>
            <p:cNvSpPr/>
            <p:nvPr/>
          </p:nvSpPr>
          <p:spPr bwMode="auto">
            <a:xfrm>
              <a:off x="5424488" y="6821488"/>
              <a:ext cx="492125" cy="454025"/>
            </a:xfrm>
            <a:custGeom>
              <a:gdLst>
                <a:gd fmla="*/ 140 w 310" name="T0"/>
                <a:gd fmla="*/ 286 h 286" name="T1"/>
                <a:gd fmla="*/ 0 w 310" name="T2"/>
                <a:gd fmla="*/ 172 h 286" name="T3"/>
                <a:gd fmla="*/ 2 w 310" name="T4"/>
                <a:gd fmla="*/ 12 h 286" name="T5"/>
                <a:gd fmla="*/ 57 w 310" name="T6"/>
                <a:gd fmla="*/ 7 h 286" name="T7"/>
                <a:gd fmla="*/ 88 w 310" name="T8"/>
                <a:gd fmla="*/ 41 h 286" name="T9"/>
                <a:gd fmla="*/ 97 w 310" name="T10"/>
                <a:gd fmla="*/ 7 h 286" name="T11"/>
                <a:gd fmla="*/ 135 w 310" name="T12"/>
                <a:gd fmla="*/ 0 h 286" name="T13"/>
                <a:gd fmla="*/ 310 w 310" name="T14"/>
                <a:gd fmla="*/ 150 h 286" name="T15"/>
                <a:gd fmla="*/ 140 w 310" name="T16"/>
                <a:gd fmla="*/ 286 h 28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86" w="310">
                  <a:moveTo>
                    <a:pt x="140" y="286"/>
                  </a:moveTo>
                  <a:lnTo>
                    <a:pt x="0" y="172"/>
                  </a:lnTo>
                  <a:lnTo>
                    <a:pt x="2" y="12"/>
                  </a:lnTo>
                  <a:lnTo>
                    <a:pt x="57" y="7"/>
                  </a:lnTo>
                  <a:lnTo>
                    <a:pt x="88" y="41"/>
                  </a:lnTo>
                  <a:lnTo>
                    <a:pt x="97" y="7"/>
                  </a:lnTo>
                  <a:lnTo>
                    <a:pt x="135" y="0"/>
                  </a:lnTo>
                  <a:lnTo>
                    <a:pt x="310" y="150"/>
                  </a:lnTo>
                  <a:lnTo>
                    <a:pt x="140" y="286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4" name="Freeform 62"/>
            <p:cNvSpPr>
              <a:spLocks noEditPoints="1"/>
            </p:cNvSpPr>
            <p:nvPr/>
          </p:nvSpPr>
          <p:spPr bwMode="auto">
            <a:xfrm>
              <a:off x="5405438" y="6815138"/>
              <a:ext cx="117475" cy="290513"/>
            </a:xfrm>
            <a:custGeom>
              <a:gdLst>
                <a:gd fmla="*/ 17 w 31" name="T0"/>
                <a:gd fmla="*/ 0 h 77" name="T1"/>
                <a:gd fmla="*/ 29 w 31" name="T2"/>
                <a:gd fmla="*/ 5 h 77" name="T3"/>
                <a:gd fmla="*/ 31 w 31" name="T4"/>
                <a:gd fmla="*/ 18 h 77" name="T5"/>
                <a:gd fmla="*/ 31 w 31" name="T6"/>
                <a:gd fmla="*/ 62 h 77" name="T7"/>
                <a:gd fmla="*/ 27 w 31" name="T8"/>
                <a:gd fmla="*/ 73 h 77" name="T9"/>
                <a:gd fmla="*/ 16 w 31" name="T10"/>
                <a:gd fmla="*/ 77 h 77" name="T11"/>
                <a:gd fmla="*/ 3 w 31" name="T12"/>
                <a:gd fmla="*/ 72 h 77" name="T13"/>
                <a:gd fmla="*/ 0 w 31" name="T14"/>
                <a:gd fmla="*/ 56 h 77" name="T15"/>
                <a:gd fmla="*/ 0 w 31" name="T16"/>
                <a:gd fmla="*/ 21 h 77" name="T17"/>
                <a:gd fmla="*/ 3 w 31" name="T18"/>
                <a:gd fmla="*/ 5 h 77" name="T19"/>
                <a:gd fmla="*/ 17 w 31" name="T20"/>
                <a:gd fmla="*/ 0 h 77" name="T21"/>
                <a:gd fmla="*/ 16 w 31" name="T22"/>
                <a:gd fmla="*/ 70 h 77" name="T23"/>
                <a:gd fmla="*/ 23 w 31" name="T24"/>
                <a:gd fmla="*/ 59 h 77" name="T25"/>
                <a:gd fmla="*/ 23 w 31" name="T26"/>
                <a:gd fmla="*/ 17 h 77" name="T27"/>
                <a:gd fmla="*/ 16 w 31" name="T28"/>
                <a:gd fmla="*/ 7 h 77" name="T29"/>
                <a:gd fmla="*/ 9 w 31" name="T30"/>
                <a:gd fmla="*/ 17 h 77" name="T31"/>
                <a:gd fmla="*/ 9 w 31" name="T32"/>
                <a:gd fmla="*/ 20 h 77" name="T33"/>
                <a:gd fmla="*/ 9 w 31" name="T34"/>
                <a:gd fmla="*/ 23 h 77" name="T35"/>
                <a:gd fmla="*/ 9 w 31" name="T36"/>
                <a:gd fmla="*/ 35 h 77" name="T37"/>
                <a:gd fmla="*/ 9 w 31" name="T38"/>
                <a:gd fmla="*/ 48 h 77" name="T39"/>
                <a:gd fmla="*/ 9 w 31" name="T40"/>
                <a:gd fmla="*/ 59 h 77" name="T41"/>
                <a:gd fmla="*/ 16 w 31" name="T42"/>
                <a:gd fmla="*/ 70 h 7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77" w="31">
                  <a:moveTo>
                    <a:pt x="17" y="0"/>
                  </a:moveTo>
                  <a:cubicBezTo>
                    <a:pt x="22" y="0"/>
                    <a:pt x="26" y="2"/>
                    <a:pt x="29" y="5"/>
                  </a:cubicBezTo>
                  <a:cubicBezTo>
                    <a:pt x="30" y="8"/>
                    <a:pt x="31" y="12"/>
                    <a:pt x="31" y="18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67"/>
                    <a:pt x="30" y="71"/>
                    <a:pt x="27" y="73"/>
                  </a:cubicBezTo>
                  <a:cubicBezTo>
                    <a:pt x="25" y="76"/>
                    <a:pt x="21" y="77"/>
                    <a:pt x="16" y="77"/>
                  </a:cubicBezTo>
                  <a:cubicBezTo>
                    <a:pt x="10" y="77"/>
                    <a:pt x="5" y="75"/>
                    <a:pt x="3" y="72"/>
                  </a:cubicBezTo>
                  <a:cubicBezTo>
                    <a:pt x="1" y="69"/>
                    <a:pt x="0" y="64"/>
                    <a:pt x="0" y="56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4"/>
                    <a:pt x="1" y="8"/>
                    <a:pt x="3" y="5"/>
                  </a:cubicBezTo>
                  <a:cubicBezTo>
                    <a:pt x="5" y="2"/>
                    <a:pt x="10" y="0"/>
                    <a:pt x="17" y="0"/>
                  </a:cubicBezTo>
                  <a:close/>
                  <a:moveTo>
                    <a:pt x="16" y="70"/>
                  </a:moveTo>
                  <a:cubicBezTo>
                    <a:pt x="20" y="70"/>
                    <a:pt x="23" y="66"/>
                    <a:pt x="23" y="59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10"/>
                    <a:pt x="20" y="7"/>
                    <a:pt x="16" y="7"/>
                  </a:cubicBezTo>
                  <a:cubicBezTo>
                    <a:pt x="12" y="7"/>
                    <a:pt x="9" y="10"/>
                    <a:pt x="9" y="17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6"/>
                    <a:pt x="12" y="70"/>
                    <a:pt x="16" y="70"/>
                  </a:cubicBez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5" name="Freeform 63"/>
            <p:cNvSpPr/>
            <p:nvPr/>
          </p:nvSpPr>
          <p:spPr bwMode="auto">
            <a:xfrm>
              <a:off x="5545138" y="6815138"/>
              <a:ext cx="112713" cy="290513"/>
            </a:xfrm>
            <a:custGeom>
              <a:gdLst>
                <a:gd fmla="*/ 9 w 30" name="T0"/>
                <a:gd fmla="*/ 54 h 77" name="T1"/>
                <a:gd fmla="*/ 9 w 30" name="T2"/>
                <a:gd fmla="*/ 62 h 77" name="T3"/>
                <a:gd fmla="*/ 10 w 30" name="T4"/>
                <a:gd fmla="*/ 68 h 77" name="T5"/>
                <a:gd fmla="*/ 16 w 30" name="T6"/>
                <a:gd fmla="*/ 70 h 77" name="T7"/>
                <a:gd fmla="*/ 21 w 30" name="T8"/>
                <a:gd fmla="*/ 65 h 77" name="T9"/>
                <a:gd fmla="*/ 21 w 30" name="T10"/>
                <a:gd fmla="*/ 58 h 77" name="T11"/>
                <a:gd fmla="*/ 21 w 30" name="T12"/>
                <a:gd fmla="*/ 52 h 77" name="T13"/>
                <a:gd fmla="*/ 20 w 30" name="T14"/>
                <a:gd fmla="*/ 43 h 77" name="T15"/>
                <a:gd fmla="*/ 12 w 30" name="T16"/>
                <a:gd fmla="*/ 39 h 77" name="T17"/>
                <a:gd fmla="*/ 10 w 30" name="T18"/>
                <a:gd fmla="*/ 39 h 77" name="T19"/>
                <a:gd fmla="*/ 7 w 30" name="T20"/>
                <a:gd fmla="*/ 40 h 77" name="T21"/>
                <a:gd fmla="*/ 7 w 30" name="T22"/>
                <a:gd fmla="*/ 31 h 77" name="T23"/>
                <a:gd fmla="*/ 9 w 30" name="T24"/>
                <a:gd fmla="*/ 31 h 77" name="T25"/>
                <a:gd fmla="*/ 19 w 30" name="T26"/>
                <a:gd fmla="*/ 22 h 77" name="T27"/>
                <a:gd fmla="*/ 19 w 30" name="T28"/>
                <a:gd fmla="*/ 14 h 77" name="T29"/>
                <a:gd fmla="*/ 14 w 30" name="T30"/>
                <a:gd fmla="*/ 7 h 77" name="T31"/>
                <a:gd fmla="*/ 9 w 30" name="T32"/>
                <a:gd fmla="*/ 15 h 77" name="T33"/>
                <a:gd fmla="*/ 9 w 30" name="T34"/>
                <a:gd fmla="*/ 17 h 77" name="T35"/>
                <a:gd fmla="*/ 9 w 30" name="T36"/>
                <a:gd fmla="*/ 19 h 77" name="T37"/>
                <a:gd fmla="*/ 0 w 30" name="T38"/>
                <a:gd fmla="*/ 19 h 77" name="T39"/>
                <a:gd fmla="*/ 0 w 30" name="T40"/>
                <a:gd fmla="*/ 12 h 77" name="T41"/>
                <a:gd fmla="*/ 15 w 30" name="T42"/>
                <a:gd fmla="*/ 0 h 77" name="T43"/>
                <a:gd fmla="*/ 29 w 30" name="T44"/>
                <a:gd fmla="*/ 13 h 77" name="T45"/>
                <a:gd fmla="*/ 29 w 30" name="T46"/>
                <a:gd fmla="*/ 17 h 77" name="T47"/>
                <a:gd fmla="*/ 29 w 30" name="T48"/>
                <a:gd fmla="*/ 20 h 77" name="T49"/>
                <a:gd fmla="*/ 22 w 30" name="T50"/>
                <a:gd fmla="*/ 34 h 77" name="T51"/>
                <a:gd fmla="*/ 28 w 30" name="T52"/>
                <a:gd fmla="*/ 39 h 77" name="T53"/>
                <a:gd fmla="*/ 30 w 30" name="T54"/>
                <a:gd fmla="*/ 48 h 77" name="T55"/>
                <a:gd fmla="*/ 30 w 30" name="T56"/>
                <a:gd fmla="*/ 64 h 77" name="T57"/>
                <a:gd fmla="*/ 14 w 30" name="T58"/>
                <a:gd fmla="*/ 77 h 77" name="T59"/>
                <a:gd fmla="*/ 0 w 30" name="T60"/>
                <a:gd fmla="*/ 64 h 77" name="T61"/>
                <a:gd fmla="*/ 0 w 30" name="T62"/>
                <a:gd fmla="*/ 54 h 77" name="T63"/>
                <a:gd fmla="*/ 9 w 30" name="T64"/>
                <a:gd fmla="*/ 54 h 77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77" w="30">
                  <a:moveTo>
                    <a:pt x="9" y="54"/>
                  </a:moveTo>
                  <a:cubicBezTo>
                    <a:pt x="9" y="62"/>
                    <a:pt x="9" y="62"/>
                    <a:pt x="9" y="62"/>
                  </a:cubicBezTo>
                  <a:cubicBezTo>
                    <a:pt x="9" y="65"/>
                    <a:pt x="9" y="67"/>
                    <a:pt x="10" y="68"/>
                  </a:cubicBezTo>
                  <a:cubicBezTo>
                    <a:pt x="11" y="69"/>
                    <a:pt x="13" y="70"/>
                    <a:pt x="16" y="70"/>
                  </a:cubicBezTo>
                  <a:cubicBezTo>
                    <a:pt x="18" y="70"/>
                    <a:pt x="20" y="68"/>
                    <a:pt x="21" y="65"/>
                  </a:cubicBezTo>
                  <a:cubicBezTo>
                    <a:pt x="21" y="64"/>
                    <a:pt x="21" y="62"/>
                    <a:pt x="21" y="58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1" y="48"/>
                    <a:pt x="21" y="45"/>
                    <a:pt x="20" y="43"/>
                  </a:cubicBezTo>
                  <a:cubicBezTo>
                    <a:pt x="18" y="41"/>
                    <a:pt x="16" y="39"/>
                    <a:pt x="12" y="39"/>
                  </a:cubicBezTo>
                  <a:cubicBezTo>
                    <a:pt x="11" y="39"/>
                    <a:pt x="11" y="39"/>
                    <a:pt x="10" y="39"/>
                  </a:cubicBezTo>
                  <a:cubicBezTo>
                    <a:pt x="9" y="39"/>
                    <a:pt x="8" y="40"/>
                    <a:pt x="7" y="40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9" y="31"/>
                    <a:pt x="9" y="31"/>
                    <a:pt x="9" y="31"/>
                  </a:cubicBezTo>
                  <a:cubicBezTo>
                    <a:pt x="16" y="31"/>
                    <a:pt x="19" y="28"/>
                    <a:pt x="19" y="22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9"/>
                    <a:pt x="18" y="7"/>
                    <a:pt x="14" y="7"/>
                  </a:cubicBezTo>
                  <a:cubicBezTo>
                    <a:pt x="11" y="7"/>
                    <a:pt x="9" y="10"/>
                    <a:pt x="9" y="15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4"/>
                    <a:pt x="5" y="0"/>
                    <a:pt x="15" y="0"/>
                  </a:cubicBezTo>
                  <a:cubicBezTo>
                    <a:pt x="24" y="0"/>
                    <a:pt x="29" y="4"/>
                    <a:pt x="29" y="13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9" y="27"/>
                    <a:pt x="26" y="31"/>
                    <a:pt x="22" y="34"/>
                  </a:cubicBezTo>
                  <a:cubicBezTo>
                    <a:pt x="25" y="35"/>
                    <a:pt x="27" y="36"/>
                    <a:pt x="28" y="39"/>
                  </a:cubicBezTo>
                  <a:cubicBezTo>
                    <a:pt x="29" y="41"/>
                    <a:pt x="30" y="44"/>
                    <a:pt x="30" y="48"/>
                  </a:cubicBezTo>
                  <a:cubicBezTo>
                    <a:pt x="30" y="64"/>
                    <a:pt x="30" y="64"/>
                    <a:pt x="30" y="64"/>
                  </a:cubicBezTo>
                  <a:cubicBezTo>
                    <a:pt x="30" y="73"/>
                    <a:pt x="25" y="77"/>
                    <a:pt x="14" y="77"/>
                  </a:cubicBezTo>
                  <a:cubicBezTo>
                    <a:pt x="5" y="77"/>
                    <a:pt x="0" y="73"/>
                    <a:pt x="0" y="64"/>
                  </a:cubicBezTo>
                  <a:cubicBezTo>
                    <a:pt x="0" y="54"/>
                    <a:pt x="0" y="54"/>
                    <a:pt x="0" y="54"/>
                  </a:cubicBezTo>
                  <a:lnTo>
                    <a:pt x="9" y="54"/>
                  </a:ln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56" name="组合 155"/>
          <p:cNvGrpSpPr/>
          <p:nvPr/>
        </p:nvGrpSpPr>
        <p:grpSpPr>
          <a:xfrm>
            <a:off x="2303385" y="4482378"/>
            <a:ext cx="495668" cy="441099"/>
            <a:chOff x="688976" y="7240588"/>
            <a:chExt cx="519113" cy="461963"/>
          </a:xfrm>
        </p:grpSpPr>
        <p:sp>
          <p:nvSpPr>
            <p:cNvPr id="157" name="Freeform 64"/>
            <p:cNvSpPr/>
            <p:nvPr/>
          </p:nvSpPr>
          <p:spPr bwMode="auto">
            <a:xfrm>
              <a:off x="708026" y="7245351"/>
              <a:ext cx="500063" cy="457200"/>
            </a:xfrm>
            <a:custGeom>
              <a:gdLst>
                <a:gd fmla="*/ 140 w 315" name="T0"/>
                <a:gd fmla="*/ 288 h 288" name="T1"/>
                <a:gd fmla="*/ 0 w 315" name="T2"/>
                <a:gd fmla="*/ 176 h 288" name="T3"/>
                <a:gd fmla="*/ 2 w 315" name="T4"/>
                <a:gd fmla="*/ 14 h 288" name="T5"/>
                <a:gd fmla="*/ 57 w 315" name="T6"/>
                <a:gd fmla="*/ 9 h 288" name="T7"/>
                <a:gd fmla="*/ 97 w 315" name="T8"/>
                <a:gd fmla="*/ 57 h 288" name="T9"/>
                <a:gd fmla="*/ 113 w 315" name="T10"/>
                <a:gd fmla="*/ 9 h 288" name="T11"/>
                <a:gd fmla="*/ 140 w 315" name="T12"/>
                <a:gd fmla="*/ 0 h 288" name="T13"/>
                <a:gd fmla="*/ 315 w 315" name="T14"/>
                <a:gd fmla="*/ 150 h 288" name="T15"/>
                <a:gd fmla="*/ 140 w 315" name="T16"/>
                <a:gd fmla="*/ 288 h 2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88" w="315">
                  <a:moveTo>
                    <a:pt x="140" y="288"/>
                  </a:moveTo>
                  <a:lnTo>
                    <a:pt x="0" y="176"/>
                  </a:lnTo>
                  <a:lnTo>
                    <a:pt x="2" y="14"/>
                  </a:lnTo>
                  <a:lnTo>
                    <a:pt x="57" y="9"/>
                  </a:lnTo>
                  <a:lnTo>
                    <a:pt x="97" y="57"/>
                  </a:lnTo>
                  <a:lnTo>
                    <a:pt x="113" y="9"/>
                  </a:lnTo>
                  <a:lnTo>
                    <a:pt x="140" y="0"/>
                  </a:lnTo>
                  <a:lnTo>
                    <a:pt x="315" y="150"/>
                  </a:lnTo>
                  <a:lnTo>
                    <a:pt x="140" y="288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8" name="Freeform 65"/>
            <p:cNvSpPr>
              <a:spLocks noEditPoints="1"/>
            </p:cNvSpPr>
            <p:nvPr/>
          </p:nvSpPr>
          <p:spPr bwMode="auto">
            <a:xfrm>
              <a:off x="688976" y="7240588"/>
              <a:ext cx="115888" cy="295275"/>
            </a:xfrm>
            <a:custGeom>
              <a:gdLst>
                <a:gd fmla="*/ 17 w 31" name="T0"/>
                <a:gd fmla="*/ 0 h 78" name="T1"/>
                <a:gd fmla="*/ 29 w 31" name="T2"/>
                <a:gd fmla="*/ 5 h 78" name="T3"/>
                <a:gd fmla="*/ 31 w 31" name="T4"/>
                <a:gd fmla="*/ 18 h 78" name="T5"/>
                <a:gd fmla="*/ 31 w 31" name="T6"/>
                <a:gd fmla="*/ 63 h 78" name="T7"/>
                <a:gd fmla="*/ 27 w 31" name="T8"/>
                <a:gd fmla="*/ 74 h 78" name="T9"/>
                <a:gd fmla="*/ 16 w 31" name="T10"/>
                <a:gd fmla="*/ 78 h 78" name="T11"/>
                <a:gd fmla="*/ 3 w 31" name="T12"/>
                <a:gd fmla="*/ 72 h 78" name="T13"/>
                <a:gd fmla="*/ 0 w 31" name="T14"/>
                <a:gd fmla="*/ 57 h 78" name="T15"/>
                <a:gd fmla="*/ 0 w 31" name="T16"/>
                <a:gd fmla="*/ 21 h 78" name="T17"/>
                <a:gd fmla="*/ 3 w 31" name="T18"/>
                <a:gd fmla="*/ 6 h 78" name="T19"/>
                <a:gd fmla="*/ 17 w 31" name="T20"/>
                <a:gd fmla="*/ 0 h 78" name="T21"/>
                <a:gd fmla="*/ 16 w 31" name="T22"/>
                <a:gd fmla="*/ 70 h 78" name="T23"/>
                <a:gd fmla="*/ 23 w 31" name="T24"/>
                <a:gd fmla="*/ 60 h 78" name="T25"/>
                <a:gd fmla="*/ 23 w 31" name="T26"/>
                <a:gd fmla="*/ 17 h 78" name="T27"/>
                <a:gd fmla="*/ 16 w 31" name="T28"/>
                <a:gd fmla="*/ 7 h 78" name="T29"/>
                <a:gd fmla="*/ 9 w 31" name="T30"/>
                <a:gd fmla="*/ 17 h 78" name="T31"/>
                <a:gd fmla="*/ 9 w 31" name="T32"/>
                <a:gd fmla="*/ 20 h 78" name="T33"/>
                <a:gd fmla="*/ 9 w 31" name="T34"/>
                <a:gd fmla="*/ 23 h 78" name="T35"/>
                <a:gd fmla="*/ 9 w 31" name="T36"/>
                <a:gd fmla="*/ 36 h 78" name="T37"/>
                <a:gd fmla="*/ 9 w 31" name="T38"/>
                <a:gd fmla="*/ 48 h 78" name="T39"/>
                <a:gd fmla="*/ 9 w 31" name="T40"/>
                <a:gd fmla="*/ 59 h 78" name="T41"/>
                <a:gd fmla="*/ 16 w 31" name="T42"/>
                <a:gd fmla="*/ 70 h 78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78" w="31">
                  <a:moveTo>
                    <a:pt x="17" y="0"/>
                  </a:moveTo>
                  <a:cubicBezTo>
                    <a:pt x="22" y="0"/>
                    <a:pt x="26" y="2"/>
                    <a:pt x="29" y="5"/>
                  </a:cubicBezTo>
                  <a:cubicBezTo>
                    <a:pt x="31" y="8"/>
                    <a:pt x="31" y="12"/>
                    <a:pt x="31" y="18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31" y="67"/>
                    <a:pt x="30" y="71"/>
                    <a:pt x="27" y="74"/>
                  </a:cubicBezTo>
                  <a:cubicBezTo>
                    <a:pt x="25" y="76"/>
                    <a:pt x="21" y="78"/>
                    <a:pt x="16" y="78"/>
                  </a:cubicBezTo>
                  <a:cubicBezTo>
                    <a:pt x="10" y="78"/>
                    <a:pt x="5" y="76"/>
                    <a:pt x="3" y="72"/>
                  </a:cubicBezTo>
                  <a:cubicBezTo>
                    <a:pt x="1" y="69"/>
                    <a:pt x="0" y="64"/>
                    <a:pt x="0" y="5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4"/>
                    <a:pt x="1" y="9"/>
                    <a:pt x="3" y="6"/>
                  </a:cubicBezTo>
                  <a:cubicBezTo>
                    <a:pt x="5" y="2"/>
                    <a:pt x="10" y="0"/>
                    <a:pt x="17" y="0"/>
                  </a:cubicBezTo>
                  <a:close/>
                  <a:moveTo>
                    <a:pt x="16" y="70"/>
                  </a:moveTo>
                  <a:cubicBezTo>
                    <a:pt x="20" y="70"/>
                    <a:pt x="23" y="67"/>
                    <a:pt x="23" y="60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11"/>
                    <a:pt x="20" y="7"/>
                    <a:pt x="16" y="7"/>
                  </a:cubicBezTo>
                  <a:cubicBezTo>
                    <a:pt x="12" y="7"/>
                    <a:pt x="9" y="11"/>
                    <a:pt x="9" y="17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67"/>
                    <a:pt x="12" y="70"/>
                    <a:pt x="16" y="70"/>
                  </a:cubicBez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9" name="Freeform 66"/>
            <p:cNvSpPr>
              <a:spLocks noEditPoints="1"/>
            </p:cNvSpPr>
            <p:nvPr/>
          </p:nvSpPr>
          <p:spPr bwMode="auto">
            <a:xfrm>
              <a:off x="817563" y="7245351"/>
              <a:ext cx="134938" cy="287338"/>
            </a:xfrm>
            <a:custGeom>
              <a:gdLst>
                <a:gd fmla="*/ 17 w 36" name="T0"/>
                <a:gd fmla="*/ 0 h 76" name="T1"/>
                <a:gd fmla="*/ 30 w 36" name="T2"/>
                <a:gd fmla="*/ 0 h 76" name="T3"/>
                <a:gd fmla="*/ 30 w 36" name="T4"/>
                <a:gd fmla="*/ 51 h 76" name="T5"/>
                <a:gd fmla="*/ 36 w 36" name="T6"/>
                <a:gd fmla="*/ 51 h 76" name="T7"/>
                <a:gd fmla="*/ 36 w 36" name="T8"/>
                <a:gd fmla="*/ 58 h 76" name="T9"/>
                <a:gd fmla="*/ 30 w 36" name="T10"/>
                <a:gd fmla="*/ 58 h 76" name="T11"/>
                <a:gd fmla="*/ 30 w 36" name="T12"/>
                <a:gd fmla="*/ 76 h 76" name="T13"/>
                <a:gd fmla="*/ 21 w 36" name="T14"/>
                <a:gd fmla="*/ 76 h 76" name="T15"/>
                <a:gd fmla="*/ 21 w 36" name="T16"/>
                <a:gd fmla="*/ 58 h 76" name="T17"/>
                <a:gd fmla="*/ 0 w 36" name="T18"/>
                <a:gd fmla="*/ 58 h 76" name="T19"/>
                <a:gd fmla="*/ 0 w 36" name="T20"/>
                <a:gd fmla="*/ 51 h 76" name="T21"/>
                <a:gd fmla="*/ 17 w 36" name="T22"/>
                <a:gd fmla="*/ 0 h 76" name="T23"/>
                <a:gd fmla="*/ 21 w 36" name="T24"/>
                <a:gd fmla="*/ 51 h 76" name="T25"/>
                <a:gd fmla="*/ 21 w 36" name="T26"/>
                <a:gd fmla="*/ 11 h 76" name="T27"/>
                <a:gd fmla="*/ 15 w 36" name="T28"/>
                <a:gd fmla="*/ 31 h 76" name="T29"/>
                <a:gd fmla="*/ 9 w 36" name="T30"/>
                <a:gd fmla="*/ 51 h 76" name="T31"/>
                <a:gd fmla="*/ 21 w 36" name="T32"/>
                <a:gd fmla="*/ 51 h 7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6" w="36">
                  <a:moveTo>
                    <a:pt x="17" y="0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30" y="51"/>
                    <a:pt x="30" y="51"/>
                    <a:pt x="30" y="51"/>
                  </a:cubicBezTo>
                  <a:cubicBezTo>
                    <a:pt x="36" y="51"/>
                    <a:pt x="36" y="51"/>
                    <a:pt x="36" y="51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21" y="76"/>
                    <a:pt x="21" y="76"/>
                    <a:pt x="21" y="76"/>
                  </a:cubicBezTo>
                  <a:cubicBezTo>
                    <a:pt x="21" y="58"/>
                    <a:pt x="21" y="58"/>
                    <a:pt x="21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17" y="0"/>
                  </a:lnTo>
                  <a:close/>
                  <a:moveTo>
                    <a:pt x="21" y="51"/>
                  </a:moveTo>
                  <a:cubicBezTo>
                    <a:pt x="21" y="11"/>
                    <a:pt x="21" y="11"/>
                    <a:pt x="21" y="11"/>
                  </a:cubicBezTo>
                  <a:cubicBezTo>
                    <a:pt x="20" y="15"/>
                    <a:pt x="17" y="22"/>
                    <a:pt x="15" y="31"/>
                  </a:cubicBezTo>
                  <a:cubicBezTo>
                    <a:pt x="12" y="40"/>
                    <a:pt x="10" y="47"/>
                    <a:pt x="9" y="51"/>
                  </a:cubicBezTo>
                  <a:lnTo>
                    <a:pt x="21" y="51"/>
                  </a:ln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60" name="组合 159"/>
          <p:cNvGrpSpPr/>
          <p:nvPr/>
        </p:nvGrpSpPr>
        <p:grpSpPr>
          <a:xfrm>
            <a:off x="2047840" y="5946632"/>
            <a:ext cx="5162857" cy="680097"/>
            <a:chOff x="3300347" y="1368497"/>
            <a:chExt cx="10763512" cy="1417865"/>
          </a:xfrm>
        </p:grpSpPr>
        <p:grpSp>
          <p:nvGrpSpPr>
            <p:cNvPr id="161" name="组合 160"/>
            <p:cNvGrpSpPr/>
            <p:nvPr/>
          </p:nvGrpSpPr>
          <p:grpSpPr>
            <a:xfrm>
              <a:off x="4631859" y="1393831"/>
              <a:ext cx="9432000" cy="1392531"/>
              <a:chOff x="1986534" y="4135265"/>
              <a:chExt cx="9432000" cy="1392531"/>
            </a:xfrm>
          </p:grpSpPr>
          <p:sp>
            <p:nvSpPr>
              <p:cNvPr id="165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76200">
                <a:gradFill>
                  <a:gsLst>
                    <a:gs pos="0">
                      <a:schemeClr val="bg1"/>
                    </a:gs>
                    <a:gs pos="100000">
                      <a:srgbClr val="EBEBEB"/>
                    </a:gs>
                  </a:gsLst>
                  <a:lin ang="5400000" scaled="1"/>
                </a:gradFill>
              </a:ln>
              <a:effectLst>
                <a:outerShdw algn="t" blurRad="266700" dir="5400000" dist="127000" rotWithShape="0" sx="102000" sy="102000">
                  <a:prstClr val="black">
                    <a:alpha val="28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66" name="Freeform 7"/>
              <p:cNvSpPr>
                <a:spLocks noChangeAspect="1"/>
              </p:cNvSpPr>
              <p:nvPr/>
            </p:nvSpPr>
            <p:spPr bwMode="auto">
              <a:xfrm>
                <a:off x="1986534" y="4135265"/>
                <a:ext cx="9432000" cy="1392531"/>
              </a:xfrm>
              <a:custGeom>
                <a:gdLst>
                  <a:gd fmla="*/ 2940 w 3107" name="T0"/>
                  <a:gd fmla="*/ 0 h 459" name="T1"/>
                  <a:gd fmla="*/ 167 w 3107" name="T2"/>
                  <a:gd fmla="*/ 0 h 459" name="T3"/>
                  <a:gd fmla="*/ 102 w 3107" name="T4"/>
                  <a:gd fmla="*/ 38 h 459" name="T5"/>
                  <a:gd fmla="*/ 13 w 3107" name="T6"/>
                  <a:gd fmla="*/ 191 h 459" name="T7"/>
                  <a:gd fmla="*/ 13 w 3107" name="T8"/>
                  <a:gd fmla="*/ 267 h 459" name="T9"/>
                  <a:gd fmla="*/ 102 w 3107" name="T10"/>
                  <a:gd fmla="*/ 420 h 459" name="T11"/>
                  <a:gd fmla="*/ 167 w 3107" name="T12"/>
                  <a:gd fmla="*/ 459 h 459" name="T13"/>
                  <a:gd fmla="*/ 2940 w 3107" name="T14"/>
                  <a:gd fmla="*/ 459 h 459" name="T15"/>
                  <a:gd fmla="*/ 3006 w 3107" name="T16"/>
                  <a:gd fmla="*/ 420 h 459" name="T17"/>
                  <a:gd fmla="*/ 3095 w 3107" name="T18"/>
                  <a:gd fmla="*/ 267 h 459" name="T19"/>
                  <a:gd fmla="*/ 3095 w 3107" name="T20"/>
                  <a:gd fmla="*/ 191 h 459" name="T21"/>
                  <a:gd fmla="*/ 3006 w 3107" name="T22"/>
                  <a:gd fmla="*/ 38 h 459" name="T23"/>
                  <a:gd fmla="*/ 2940 w 3107" name="T24"/>
                  <a:gd fmla="*/ 0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3107">
                    <a:moveTo>
                      <a:pt x="2940" y="0"/>
                    </a:moveTo>
                    <a:cubicBezTo>
                      <a:pt x="167" y="0"/>
                      <a:pt x="167" y="0"/>
                      <a:pt x="167" y="0"/>
                    </a:cubicBezTo>
                    <a:cubicBezTo>
                      <a:pt x="142" y="0"/>
                      <a:pt x="114" y="16"/>
                      <a:pt x="102" y="38"/>
                    </a:cubicBezTo>
                    <a:cubicBezTo>
                      <a:pt x="13" y="191"/>
                      <a:pt x="13" y="191"/>
                      <a:pt x="13" y="191"/>
                    </a:cubicBezTo>
                    <a:cubicBezTo>
                      <a:pt x="0" y="213"/>
                      <a:pt x="0" y="245"/>
                      <a:pt x="13" y="267"/>
                    </a:cubicBezTo>
                    <a:cubicBezTo>
                      <a:pt x="102" y="420"/>
                      <a:pt x="102" y="420"/>
                      <a:pt x="102" y="420"/>
                    </a:cubicBezTo>
                    <a:cubicBezTo>
                      <a:pt x="114" y="443"/>
                      <a:pt x="142" y="459"/>
                      <a:pt x="167" y="459"/>
                    </a:cubicBezTo>
                    <a:cubicBezTo>
                      <a:pt x="2940" y="459"/>
                      <a:pt x="2940" y="459"/>
                      <a:pt x="2940" y="459"/>
                    </a:cubicBezTo>
                    <a:cubicBezTo>
                      <a:pt x="2966" y="459"/>
                      <a:pt x="2993" y="443"/>
                      <a:pt x="3006" y="420"/>
                    </a:cubicBezTo>
                    <a:cubicBezTo>
                      <a:pt x="3095" y="267"/>
                      <a:pt x="3095" y="267"/>
                      <a:pt x="3095" y="267"/>
                    </a:cubicBezTo>
                    <a:cubicBezTo>
                      <a:pt x="3107" y="245"/>
                      <a:pt x="3107" y="213"/>
                      <a:pt x="3095" y="191"/>
                    </a:cubicBezTo>
                    <a:cubicBezTo>
                      <a:pt x="3006" y="38"/>
                      <a:pt x="3006" y="38"/>
                      <a:pt x="3006" y="38"/>
                    </a:cubicBezTo>
                    <a:cubicBezTo>
                      <a:pt x="2993" y="16"/>
                      <a:pt x="2966" y="0"/>
                      <a:pt x="2940" y="0"/>
                    </a:cubicBezTo>
                    <a:close/>
                  </a:path>
                </a:pathLst>
              </a:custGeom>
              <a:solidFill>
                <a:srgbClr val="EFEFEF"/>
              </a:solidFill>
              <a:ln w="44450">
                <a:gradFill>
                  <a:gsLst>
                    <a:gs pos="0">
                      <a:srgbClr val="EBEBEB"/>
                    </a:gs>
                    <a:gs pos="100000">
                      <a:srgbClr val="FEFEFE"/>
                    </a:gs>
                  </a:gsLst>
                  <a:lin ang="5400000" scaled="1"/>
                </a:gradFill>
              </a:ln>
              <a:effectLst>
                <a:innerShdw blurRad="254000" dir="16200000" dist="88900">
                  <a:prstClr val="black">
                    <a:alpha val="4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62" name="组合 161"/>
            <p:cNvGrpSpPr/>
            <p:nvPr/>
          </p:nvGrpSpPr>
          <p:grpSpPr>
            <a:xfrm>
              <a:off x="3300347" y="1368497"/>
              <a:ext cx="1581466" cy="1417865"/>
              <a:chOff x="1349437" y="779714"/>
              <a:chExt cx="2923167" cy="2620769"/>
            </a:xfrm>
          </p:grpSpPr>
          <p:sp>
            <p:nvSpPr>
              <p:cNvPr id="163" name="Freeform 23"/>
              <p:cNvSpPr/>
              <p:nvPr/>
            </p:nvSpPr>
            <p:spPr bwMode="auto">
              <a:xfrm>
                <a:off x="1349437" y="779714"/>
                <a:ext cx="2923167" cy="2620769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gradFill>
                <a:gsLst>
                  <a:gs pos="0">
                    <a:srgbClr val="F1F1F1"/>
                  </a:gs>
                  <a:gs pos="100000">
                    <a:schemeClr val="bg1"/>
                  </a:gs>
                </a:gsLst>
                <a:lin ang="5400000" scaled="1"/>
              </a:gradFill>
              <a:ln cap="flat" w="28575">
                <a:gradFill>
                  <a:gsLst>
                    <a:gs pos="0">
                      <a:schemeClr val="bg1"/>
                    </a:gs>
                    <a:gs pos="100000">
                      <a:srgbClr val="DDDDDD"/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algn="t" blurRad="228600" dir="5400000" dist="228600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64" name="Freeform 21"/>
              <p:cNvSpPr>
                <a:spLocks noChangeAspect="1"/>
              </p:cNvSpPr>
              <p:nvPr/>
            </p:nvSpPr>
            <p:spPr bwMode="auto">
              <a:xfrm rot="16200000">
                <a:off x="1623020" y="1024995"/>
                <a:ext cx="2376000" cy="2130208"/>
              </a:xfrm>
              <a:custGeom>
                <a:gdLst>
                  <a:gd fmla="*/ 167 w 511" name="T0"/>
                  <a:gd fmla="*/ 459 h 459" name="T1"/>
                  <a:gd fmla="*/ 101 w 511" name="T2"/>
                  <a:gd fmla="*/ 420 h 459" name="T3"/>
                  <a:gd fmla="*/ 12 w 511" name="T4"/>
                  <a:gd fmla="*/ 267 h 459" name="T5"/>
                  <a:gd fmla="*/ 12 w 511" name="T6"/>
                  <a:gd fmla="*/ 191 h 459" name="T7"/>
                  <a:gd fmla="*/ 101 w 511" name="T8"/>
                  <a:gd fmla="*/ 38 h 459" name="T9"/>
                  <a:gd fmla="*/ 167 w 511" name="T10"/>
                  <a:gd fmla="*/ 0 h 459" name="T11"/>
                  <a:gd fmla="*/ 344 w 511" name="T12"/>
                  <a:gd fmla="*/ 0 h 459" name="T13"/>
                  <a:gd fmla="*/ 410 w 511" name="T14"/>
                  <a:gd fmla="*/ 38 h 459" name="T15"/>
                  <a:gd fmla="*/ 498 w 511" name="T16"/>
                  <a:gd fmla="*/ 191 h 459" name="T17"/>
                  <a:gd fmla="*/ 498 w 511" name="T18"/>
                  <a:gd fmla="*/ 267 h 459" name="T19"/>
                  <a:gd fmla="*/ 410 w 511" name="T20"/>
                  <a:gd fmla="*/ 420 h 459" name="T21"/>
                  <a:gd fmla="*/ 344 w 511" name="T22"/>
                  <a:gd fmla="*/ 459 h 459" name="T23"/>
                  <a:gd fmla="*/ 167 w 511" name="T24"/>
                  <a:gd fmla="*/ 459 h 459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459" w="511">
                    <a:moveTo>
                      <a:pt x="167" y="459"/>
                    </a:moveTo>
                    <a:cubicBezTo>
                      <a:pt x="141" y="459"/>
                      <a:pt x="113" y="443"/>
                      <a:pt x="101" y="420"/>
                    </a:cubicBezTo>
                    <a:cubicBezTo>
                      <a:pt x="12" y="267"/>
                      <a:pt x="12" y="267"/>
                      <a:pt x="12" y="267"/>
                    </a:cubicBezTo>
                    <a:cubicBezTo>
                      <a:pt x="0" y="245"/>
                      <a:pt x="0" y="213"/>
                      <a:pt x="12" y="191"/>
                    </a:cubicBezTo>
                    <a:cubicBezTo>
                      <a:pt x="101" y="38"/>
                      <a:pt x="101" y="38"/>
                      <a:pt x="101" y="38"/>
                    </a:cubicBezTo>
                    <a:cubicBezTo>
                      <a:pt x="113" y="16"/>
                      <a:pt x="141" y="0"/>
                      <a:pt x="167" y="0"/>
                    </a:cubicBezTo>
                    <a:cubicBezTo>
                      <a:pt x="344" y="0"/>
                      <a:pt x="344" y="0"/>
                      <a:pt x="344" y="0"/>
                    </a:cubicBezTo>
                    <a:cubicBezTo>
                      <a:pt x="369" y="0"/>
                      <a:pt x="397" y="16"/>
                      <a:pt x="410" y="38"/>
                    </a:cubicBezTo>
                    <a:cubicBezTo>
                      <a:pt x="498" y="191"/>
                      <a:pt x="498" y="191"/>
                      <a:pt x="498" y="191"/>
                    </a:cubicBezTo>
                    <a:cubicBezTo>
                      <a:pt x="511" y="213"/>
                      <a:pt x="511" y="245"/>
                      <a:pt x="498" y="267"/>
                    </a:cubicBezTo>
                    <a:cubicBezTo>
                      <a:pt x="410" y="420"/>
                      <a:pt x="410" y="420"/>
                      <a:pt x="410" y="420"/>
                    </a:cubicBezTo>
                    <a:cubicBezTo>
                      <a:pt x="397" y="443"/>
                      <a:pt x="369" y="459"/>
                      <a:pt x="344" y="459"/>
                    </a:cubicBezTo>
                    <a:lnTo>
                      <a:pt x="167" y="459"/>
                    </a:lnTo>
                    <a:close/>
                  </a:path>
                </a:pathLst>
              </a:custGeom>
              <a:solidFill>
                <a:srgbClr val="CA0098"/>
              </a:solidFill>
              <a:ln>
                <a:noFill/>
              </a:ln>
              <a:effectLst>
                <a:innerShdw blurRad="241300" dist="114300">
                  <a:prstClr val="black">
                    <a:alpha val="4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67" name="文本框 166"/>
          <p:cNvSpPr txBox="1"/>
          <p:nvPr/>
        </p:nvSpPr>
        <p:spPr>
          <a:xfrm>
            <a:off x="3239312" y="6096084"/>
            <a:ext cx="2621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65000"/>
                    <a:lumOff val="35000"/>
                  </a:schemeClr>
                </a:solidFill>
                <a:latin charset="0" panose="020b0604020202020204" pitchFamily="34" typeface="Arial"/>
                <a:cs charset="0" panose="020b0604020202020204" pitchFamily="34" typeface="Arial"/>
              </a:rPr>
              <a:t>标志性语句生动化</a:t>
            </a:r>
          </a:p>
        </p:txBody>
      </p:sp>
      <p:grpSp>
        <p:nvGrpSpPr>
          <p:cNvPr id="172" name="组合 171"/>
          <p:cNvGrpSpPr>
            <a:grpSpLocks noChangeAspect="1"/>
          </p:cNvGrpSpPr>
          <p:nvPr/>
        </p:nvGrpSpPr>
        <p:grpSpPr>
          <a:xfrm>
            <a:off x="2287677" y="6145138"/>
            <a:ext cx="496800" cy="449833"/>
            <a:chOff x="5476875" y="1446213"/>
            <a:chExt cx="755650" cy="684213"/>
          </a:xfrm>
        </p:grpSpPr>
        <p:sp>
          <p:nvSpPr>
            <p:cNvPr id="173" name="Freeform 21"/>
            <p:cNvSpPr/>
            <p:nvPr/>
          </p:nvSpPr>
          <p:spPr bwMode="auto">
            <a:xfrm>
              <a:off x="5507038" y="1462088"/>
              <a:ext cx="725487" cy="668338"/>
            </a:xfrm>
            <a:custGeom>
              <a:gdLst>
                <a:gd fmla="*/ 204 w 457" name="T0"/>
                <a:gd fmla="*/ 421 h 421" name="T1"/>
                <a:gd fmla="*/ 0 w 457" name="T2"/>
                <a:gd fmla="*/ 253 h 421" name="T3"/>
                <a:gd fmla="*/ 2 w 457" name="T4"/>
                <a:gd fmla="*/ 16 h 421" name="T5"/>
                <a:gd fmla="*/ 80 w 457" name="T6"/>
                <a:gd fmla="*/ 9 h 421" name="T7"/>
                <a:gd fmla="*/ 123 w 457" name="T8"/>
                <a:gd fmla="*/ 47 h 421" name="T9"/>
                <a:gd fmla="*/ 140 w 457" name="T10"/>
                <a:gd fmla="*/ 7 h 421" name="T11"/>
                <a:gd fmla="*/ 204 w 457" name="T12"/>
                <a:gd fmla="*/ 0 h 421" name="T13"/>
                <a:gd fmla="*/ 457 w 457" name="T14"/>
                <a:gd fmla="*/ 218 h 421" name="T15"/>
                <a:gd fmla="*/ 204 w 457" name="T16"/>
                <a:gd fmla="*/ 421 h 42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21" w="457">
                  <a:moveTo>
                    <a:pt x="204" y="421"/>
                  </a:moveTo>
                  <a:lnTo>
                    <a:pt x="0" y="253"/>
                  </a:lnTo>
                  <a:lnTo>
                    <a:pt x="2" y="16"/>
                  </a:lnTo>
                  <a:lnTo>
                    <a:pt x="80" y="9"/>
                  </a:lnTo>
                  <a:lnTo>
                    <a:pt x="123" y="47"/>
                  </a:lnTo>
                  <a:lnTo>
                    <a:pt x="140" y="7"/>
                  </a:lnTo>
                  <a:lnTo>
                    <a:pt x="204" y="0"/>
                  </a:lnTo>
                  <a:lnTo>
                    <a:pt x="457" y="218"/>
                  </a:lnTo>
                  <a:lnTo>
                    <a:pt x="204" y="421"/>
                  </a:lnTo>
                  <a:close/>
                </a:path>
              </a:pathLst>
            </a:custGeom>
            <a:gradFill flip="none" rotWithShape="1">
              <a:gsLst>
                <a:gs pos="73000">
                  <a:srgbClr val="0D0D0D">
                    <a:alpha val="0"/>
                  </a:srgbClr>
                </a:gs>
                <a:gs pos="100000">
                  <a:schemeClr val="tx1">
                    <a:lumMod val="95000"/>
                    <a:lumOff val="5000"/>
                    <a:alpha val="0"/>
                  </a:schemeClr>
                </a:gs>
                <a:gs pos="0">
                  <a:schemeClr val="tx1">
                    <a:lumMod val="95000"/>
                    <a:lumOff val="5000"/>
                    <a:alpha val="55000"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4" name="Freeform 22"/>
            <p:cNvSpPr>
              <a:spLocks noEditPoints="1"/>
            </p:cNvSpPr>
            <p:nvPr/>
          </p:nvSpPr>
          <p:spPr bwMode="auto">
            <a:xfrm>
              <a:off x="5476875" y="1446213"/>
              <a:ext cx="176212" cy="439738"/>
            </a:xfrm>
            <a:custGeom>
              <a:gdLst>
                <a:gd fmla="*/ 25 w 47" name="T0"/>
                <a:gd fmla="*/ 0 h 117" name="T1"/>
                <a:gd fmla="*/ 42 w 47" name="T2"/>
                <a:gd fmla="*/ 8 h 117" name="T3"/>
                <a:gd fmla="*/ 47 w 47" name="T4"/>
                <a:gd fmla="*/ 27 h 117" name="T5"/>
                <a:gd fmla="*/ 47 w 47" name="T6"/>
                <a:gd fmla="*/ 94 h 117" name="T7"/>
                <a:gd fmla="*/ 41 w 47" name="T8"/>
                <a:gd fmla="*/ 111 h 117" name="T9"/>
                <a:gd fmla="*/ 24 w 47" name="T10"/>
                <a:gd fmla="*/ 117 h 117" name="T11"/>
                <a:gd fmla="*/ 4 w 47" name="T12"/>
                <a:gd fmla="*/ 108 h 117" name="T13"/>
                <a:gd fmla="*/ 0 w 47" name="T14"/>
                <a:gd fmla="*/ 85 h 117" name="T15"/>
                <a:gd fmla="*/ 0 w 47" name="T16"/>
                <a:gd fmla="*/ 32 h 117" name="T17"/>
                <a:gd fmla="*/ 4 w 47" name="T18"/>
                <a:gd fmla="*/ 9 h 117" name="T19"/>
                <a:gd fmla="*/ 25 w 47" name="T20"/>
                <a:gd fmla="*/ 0 h 117" name="T21"/>
                <a:gd fmla="*/ 24 w 47" name="T22"/>
                <a:gd fmla="*/ 105 h 117" name="T23"/>
                <a:gd fmla="*/ 33 w 47" name="T24"/>
                <a:gd fmla="*/ 90 h 117" name="T25"/>
                <a:gd fmla="*/ 33 w 47" name="T26"/>
                <a:gd fmla="*/ 26 h 117" name="T27"/>
                <a:gd fmla="*/ 24 w 47" name="T28"/>
                <a:gd fmla="*/ 11 h 117" name="T29"/>
                <a:gd fmla="*/ 13 w 47" name="T30"/>
                <a:gd fmla="*/ 26 h 117" name="T31"/>
                <a:gd fmla="*/ 13 w 47" name="T32"/>
                <a:gd fmla="*/ 31 h 117" name="T33"/>
                <a:gd fmla="*/ 13 w 47" name="T34"/>
                <a:gd fmla="*/ 35 h 117" name="T35"/>
                <a:gd fmla="*/ 13 w 47" name="T36"/>
                <a:gd fmla="*/ 54 h 117" name="T37"/>
                <a:gd fmla="*/ 13 w 47" name="T38"/>
                <a:gd fmla="*/ 72 h 117" name="T39"/>
                <a:gd fmla="*/ 13 w 47" name="T40"/>
                <a:gd fmla="*/ 89 h 117" name="T41"/>
                <a:gd fmla="*/ 24 w 47" name="T42"/>
                <a:gd fmla="*/ 105 h 11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117" w="47">
                  <a:moveTo>
                    <a:pt x="25" y="0"/>
                  </a:moveTo>
                  <a:cubicBezTo>
                    <a:pt x="33" y="0"/>
                    <a:pt x="39" y="3"/>
                    <a:pt x="42" y="8"/>
                  </a:cubicBezTo>
                  <a:cubicBezTo>
                    <a:pt x="45" y="12"/>
                    <a:pt x="47" y="19"/>
                    <a:pt x="47" y="27"/>
                  </a:cubicBezTo>
                  <a:cubicBezTo>
                    <a:pt x="47" y="94"/>
                    <a:pt x="47" y="94"/>
                    <a:pt x="47" y="94"/>
                  </a:cubicBezTo>
                  <a:cubicBezTo>
                    <a:pt x="47" y="101"/>
                    <a:pt x="45" y="107"/>
                    <a:pt x="41" y="111"/>
                  </a:cubicBezTo>
                  <a:cubicBezTo>
                    <a:pt x="37" y="115"/>
                    <a:pt x="31" y="117"/>
                    <a:pt x="24" y="117"/>
                  </a:cubicBezTo>
                  <a:cubicBezTo>
                    <a:pt x="14" y="117"/>
                    <a:pt x="7" y="114"/>
                    <a:pt x="4" y="108"/>
                  </a:cubicBezTo>
                  <a:cubicBezTo>
                    <a:pt x="1" y="104"/>
                    <a:pt x="0" y="96"/>
                    <a:pt x="0" y="85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21"/>
                    <a:pt x="1" y="13"/>
                    <a:pt x="4" y="9"/>
                  </a:cubicBezTo>
                  <a:cubicBezTo>
                    <a:pt x="8" y="3"/>
                    <a:pt x="15" y="0"/>
                    <a:pt x="25" y="0"/>
                  </a:cubicBezTo>
                  <a:close/>
                  <a:moveTo>
                    <a:pt x="24" y="105"/>
                  </a:moveTo>
                  <a:cubicBezTo>
                    <a:pt x="30" y="105"/>
                    <a:pt x="33" y="100"/>
                    <a:pt x="33" y="90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3" y="16"/>
                    <a:pt x="30" y="11"/>
                    <a:pt x="24" y="11"/>
                  </a:cubicBezTo>
                  <a:cubicBezTo>
                    <a:pt x="17" y="11"/>
                    <a:pt x="13" y="16"/>
                    <a:pt x="13" y="26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3" y="54"/>
                    <a:pt x="13" y="54"/>
                    <a:pt x="13" y="54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3" y="89"/>
                    <a:pt x="13" y="89"/>
                    <a:pt x="13" y="89"/>
                  </a:cubicBezTo>
                  <a:cubicBezTo>
                    <a:pt x="13" y="100"/>
                    <a:pt x="17" y="105"/>
                    <a:pt x="24" y="105"/>
                  </a:cubicBez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5" name="Freeform 23"/>
            <p:cNvSpPr>
              <a:spLocks noEditPoints="1"/>
            </p:cNvSpPr>
            <p:nvPr/>
          </p:nvSpPr>
          <p:spPr bwMode="auto">
            <a:xfrm>
              <a:off x="5688013" y="1446213"/>
              <a:ext cx="173037" cy="439738"/>
            </a:xfrm>
            <a:custGeom>
              <a:gdLst>
                <a:gd fmla="*/ 0 w 46" name="T0"/>
                <a:gd fmla="*/ 19 h 117" name="T1"/>
                <a:gd fmla="*/ 7 w 46" name="T2"/>
                <a:gd fmla="*/ 5 h 117" name="T3"/>
                <a:gd fmla="*/ 23 w 46" name="T4"/>
                <a:gd fmla="*/ 0 h 117" name="T5"/>
                <a:gd fmla="*/ 43 w 46" name="T6"/>
                <a:gd fmla="*/ 10 h 117" name="T7"/>
                <a:gd fmla="*/ 46 w 46" name="T8"/>
                <a:gd fmla="*/ 34 h 117" name="T9"/>
                <a:gd fmla="*/ 33 w 46" name="T10"/>
                <a:gd fmla="*/ 35 h 117" name="T11"/>
                <a:gd fmla="*/ 33 w 46" name="T12"/>
                <a:gd fmla="*/ 28 h 117" name="T13"/>
                <a:gd fmla="*/ 24 w 46" name="T14"/>
                <a:gd fmla="*/ 12 h 117" name="T15"/>
                <a:gd fmla="*/ 14 w 46" name="T16"/>
                <a:gd fmla="*/ 24 h 117" name="T17"/>
                <a:gd fmla="*/ 14 w 46" name="T18"/>
                <a:gd fmla="*/ 52 h 117" name="T19"/>
                <a:gd fmla="*/ 29 w 46" name="T20"/>
                <a:gd fmla="*/ 46 h 117" name="T21"/>
                <a:gd fmla="*/ 46 w 46" name="T22"/>
                <a:gd fmla="*/ 67 h 117" name="T23"/>
                <a:gd fmla="*/ 46 w 46" name="T24"/>
                <a:gd fmla="*/ 96 h 117" name="T25"/>
                <a:gd fmla="*/ 22 w 46" name="T26"/>
                <a:gd fmla="*/ 117 h 117" name="T27"/>
                <a:gd fmla="*/ 6 w 46" name="T28"/>
                <a:gd fmla="*/ 111 h 117" name="T29"/>
                <a:gd fmla="*/ 0 w 46" name="T30"/>
                <a:gd fmla="*/ 95 h 117" name="T31"/>
                <a:gd fmla="*/ 0 w 46" name="T32"/>
                <a:gd fmla="*/ 19 h 117" name="T33"/>
                <a:gd fmla="*/ 14 w 46" name="T34"/>
                <a:gd fmla="*/ 97 h 117" name="T35"/>
                <a:gd fmla="*/ 17 w 46" name="T36"/>
                <a:gd fmla="*/ 103 h 117" name="T37"/>
                <a:gd fmla="*/ 24 w 46" name="T38"/>
                <a:gd fmla="*/ 105 h 117" name="T39"/>
                <a:gd fmla="*/ 32 w 46" name="T40"/>
                <a:gd fmla="*/ 100 h 117" name="T41"/>
                <a:gd fmla="*/ 33 w 46" name="T42"/>
                <a:gd fmla="*/ 89 h 117" name="T43"/>
                <a:gd fmla="*/ 33 w 46" name="T44"/>
                <a:gd fmla="*/ 81 h 117" name="T45"/>
                <a:gd fmla="*/ 33 w 46" name="T46"/>
                <a:gd fmla="*/ 77 h 117" name="T47"/>
                <a:gd fmla="*/ 33 w 46" name="T48"/>
                <a:gd fmla="*/ 73 h 117" name="T49"/>
                <a:gd fmla="*/ 25 w 46" name="T50"/>
                <a:gd fmla="*/ 58 h 117" name="T51"/>
                <a:gd fmla="*/ 23 w 46" name="T52"/>
                <a:gd fmla="*/ 58 h 117" name="T53"/>
                <a:gd fmla="*/ 14 w 46" name="T54"/>
                <a:gd fmla="*/ 70 h 117" name="T55"/>
                <a:gd fmla="*/ 14 w 46" name="T56"/>
                <a:gd fmla="*/ 97 h 117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7" w="46">
                  <a:moveTo>
                    <a:pt x="0" y="19"/>
                  </a:moveTo>
                  <a:cubicBezTo>
                    <a:pt x="0" y="13"/>
                    <a:pt x="3" y="9"/>
                    <a:pt x="7" y="5"/>
                  </a:cubicBezTo>
                  <a:cubicBezTo>
                    <a:pt x="12" y="2"/>
                    <a:pt x="17" y="0"/>
                    <a:pt x="23" y="0"/>
                  </a:cubicBezTo>
                  <a:cubicBezTo>
                    <a:pt x="34" y="0"/>
                    <a:pt x="40" y="3"/>
                    <a:pt x="43" y="10"/>
                  </a:cubicBezTo>
                  <a:cubicBezTo>
                    <a:pt x="45" y="14"/>
                    <a:pt x="46" y="22"/>
                    <a:pt x="46" y="34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3" y="17"/>
                    <a:pt x="30" y="12"/>
                    <a:pt x="24" y="12"/>
                  </a:cubicBezTo>
                  <a:cubicBezTo>
                    <a:pt x="17" y="12"/>
                    <a:pt x="14" y="16"/>
                    <a:pt x="14" y="24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9" y="48"/>
                    <a:pt x="24" y="46"/>
                    <a:pt x="29" y="46"/>
                  </a:cubicBezTo>
                  <a:cubicBezTo>
                    <a:pt x="40" y="46"/>
                    <a:pt x="46" y="53"/>
                    <a:pt x="46" y="67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6" y="110"/>
                    <a:pt x="38" y="117"/>
                    <a:pt x="22" y="117"/>
                  </a:cubicBezTo>
                  <a:cubicBezTo>
                    <a:pt x="16" y="117"/>
                    <a:pt x="10" y="115"/>
                    <a:pt x="6" y="111"/>
                  </a:cubicBezTo>
                  <a:cubicBezTo>
                    <a:pt x="2" y="107"/>
                    <a:pt x="0" y="102"/>
                    <a:pt x="0" y="95"/>
                  </a:cubicBezTo>
                  <a:lnTo>
                    <a:pt x="0" y="19"/>
                  </a:lnTo>
                  <a:close/>
                  <a:moveTo>
                    <a:pt x="14" y="97"/>
                  </a:moveTo>
                  <a:cubicBezTo>
                    <a:pt x="14" y="99"/>
                    <a:pt x="15" y="101"/>
                    <a:pt x="17" y="103"/>
                  </a:cubicBezTo>
                  <a:cubicBezTo>
                    <a:pt x="19" y="105"/>
                    <a:pt x="21" y="105"/>
                    <a:pt x="24" y="105"/>
                  </a:cubicBezTo>
                  <a:cubicBezTo>
                    <a:pt x="28" y="105"/>
                    <a:pt x="31" y="104"/>
                    <a:pt x="32" y="100"/>
                  </a:cubicBezTo>
                  <a:cubicBezTo>
                    <a:pt x="33" y="98"/>
                    <a:pt x="33" y="94"/>
                    <a:pt x="33" y="89"/>
                  </a:cubicBezTo>
                  <a:cubicBezTo>
                    <a:pt x="33" y="81"/>
                    <a:pt x="33" y="81"/>
                    <a:pt x="33" y="81"/>
                  </a:cubicBezTo>
                  <a:cubicBezTo>
                    <a:pt x="33" y="77"/>
                    <a:pt x="33" y="77"/>
                    <a:pt x="33" y="77"/>
                  </a:cubicBezTo>
                  <a:cubicBezTo>
                    <a:pt x="33" y="73"/>
                    <a:pt x="33" y="73"/>
                    <a:pt x="33" y="73"/>
                  </a:cubicBezTo>
                  <a:cubicBezTo>
                    <a:pt x="33" y="63"/>
                    <a:pt x="30" y="58"/>
                    <a:pt x="25" y="58"/>
                  </a:cubicBezTo>
                  <a:cubicBezTo>
                    <a:pt x="23" y="58"/>
                    <a:pt x="23" y="58"/>
                    <a:pt x="23" y="58"/>
                  </a:cubicBezTo>
                  <a:cubicBezTo>
                    <a:pt x="17" y="58"/>
                    <a:pt x="14" y="62"/>
                    <a:pt x="14" y="70"/>
                  </a:cubicBezTo>
                  <a:lnTo>
                    <a:pt x="14" y="97"/>
                  </a:lnTo>
                  <a:close/>
                </a:path>
              </a:pathLst>
            </a:custGeom>
            <a:solidFill>
              <a:srgbClr val="FFFFFF"/>
            </a:solidFill>
            <a:ln cap="flat" w="15875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" name="矩形 3"/>
          <p:cNvSpPr/>
          <p:nvPr/>
        </p:nvSpPr>
        <p:spPr>
          <a:xfrm>
            <a:off x="7643597" y="3166371"/>
            <a:ext cx="4374232" cy="1584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altLang="en-US" lang="zh-CN" smtClean="0" sz="4400">
                <a:solidFill>
                  <a:srgbClr val="CA0098"/>
                </a:solidFill>
              </a:rPr>
              <a:t>表达问题六化法</a:t>
            </a: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altLang="en-US" lang="zh-CN" smtClean="0" sz="4400">
                <a:solidFill>
                  <a:srgbClr val="CA0098"/>
                </a:solidFill>
              </a:rPr>
              <a:t>——孙继伟</a:t>
            </a:r>
          </a:p>
        </p:txBody>
      </p:sp>
    </p:spTree>
    <p:extLst>
      <p:ext uri="{BB962C8B-B14F-4D97-AF65-F5344CB8AC3E}">
        <p14:creationId val="567289135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97224384"/>
      </p:ext>
    </p:extLst>
  </p:cSld>
  <p:clrMapOvr>
    <a:masterClrMapping/>
  </p:clrMapOvr>
  <mc:AlternateContent>
    <mc:Choice Requires="p14">
      <p:transition spd="med">
        <p14:flip dir="r"/>
      </p:transition>
    </mc:Choice>
    <mc:Fallback>
      <p:transition spd="med">
        <p:fade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流程图: 手动输入 5"/>
          <p:cNvSpPr/>
          <p:nvPr/>
        </p:nvSpPr>
        <p:spPr>
          <a:xfrm>
            <a:off x="6096000" y="2616888"/>
            <a:ext cx="3058697" cy="2343612"/>
          </a:xfrm>
          <a:prstGeom prst="flowChartManualInput">
            <a:avLst/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7289465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>
            <a:outerShdw algn="tl" blurRad="254000" dir="2700000" dist="50800" rotWithShape="0" sx="102000" sy="10200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 smtClean="0" sz="2800">
                <a:solidFill>
                  <a:schemeClr val="tx1">
                    <a:lumMod val="65000"/>
                    <a:lumOff val="35000"/>
                  </a:schemeClr>
                </a:solidFill>
                <a:latin charset="0" panose="020b0806030902050204" pitchFamily="34" typeface="Impact"/>
              </a:rPr>
              <a:t>03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314313" y="3532872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4800">
                <a:solidFill>
                  <a:schemeClr val="bg1"/>
                </a:solidFill>
              </a:rPr>
              <a:t>分析问题</a:t>
            </a:r>
          </a:p>
        </p:txBody>
      </p:sp>
    </p:spTree>
    <p:extLst>
      <p:ext uri="{BB962C8B-B14F-4D97-AF65-F5344CB8AC3E}">
        <p14:creationId val="629883661"/>
      </p:ext>
    </p:extLst>
  </p:cSld>
  <p:clrMapOvr>
    <a:masterClrMapping/>
  </p:clrMapOvr>
  <mc:AlternateContent>
    <mc:Choice Requires="p14">
      <p:transition spd="med">
        <p14:prism/>
      </p:transition>
    </mc:Choice>
    <mc:Fallback>
      <p:transition spd="med">
        <p:fade/>
      </p:transition>
    </mc:Fallback>
  </mc:AlternateContent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8614" t="41315"/>
          <a:stretch>
            <a:fillRect/>
          </a:stretch>
        </p:blipFill>
        <p:spPr>
          <a:xfrm>
            <a:off x="-1200" y="3371850"/>
            <a:ext cx="12193200" cy="348615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45962" y="488485"/>
            <a:ext cx="9764837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altLang="en-US" b="1" lang="zh-CN" sz="3200">
                <a:solidFill>
                  <a:schemeClr val="tx1">
                    <a:lumMod val="65000"/>
                    <a:lumOff val="35000"/>
                  </a:schemeClr>
                </a:solidFill>
              </a:rPr>
              <a:t>分析问题的目的，在于找到根本问题的根本原因</a:t>
            </a:r>
          </a:p>
        </p:txBody>
      </p:sp>
      <p:sp>
        <p:nvSpPr>
          <p:cNvPr id="4" name="矩形 3"/>
          <p:cNvSpPr/>
          <p:nvPr/>
        </p:nvSpPr>
        <p:spPr>
          <a:xfrm>
            <a:off x="445963" y="1375814"/>
            <a:ext cx="11358110" cy="1615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</a:pPr>
            <a:r>
              <a:rPr altLang="zh-CN" lang="zh-CN" sz="2000">
                <a:solidFill>
                  <a:schemeClr val="tx1">
                    <a:lumMod val="65000"/>
                    <a:lumOff val="35000"/>
                  </a:schemeClr>
                </a:solidFill>
              </a:rPr>
              <a:t>孙子兵法中说：“见日月不为明目，闻雷霆不为聪耳。”意思是说，看到太阳和月亮并不说明你眼睛特别明亮，听到雷声并不说明你耳朵灵敏，因为这是人们都能看到和听到的。分析问题不能停留于“地球人都知道”的问题，而要探究问题背后的问题，界定潜在问题、关键问题或假问题，并认清问题运行的内在规律以及问题之间的相互关系。</a:t>
            </a:r>
          </a:p>
        </p:txBody>
      </p:sp>
    </p:spTree>
    <p:extLst>
      <p:ext uri="{BB962C8B-B14F-4D97-AF65-F5344CB8AC3E}">
        <p14:creationId val="2984818962"/>
      </p:ext>
    </p:extLst>
  </p:cSld>
  <p:clrMapOvr>
    <a:masterClrMapping/>
  </p:clrMapOvr>
  <p:transition spd="med">
    <p:push dir="u"/>
  </p:transition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39656" y="691634"/>
            <a:ext cx="470090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3.1 排除不是问题的“问题”</a:t>
            </a:r>
          </a:p>
        </p:txBody>
      </p:sp>
      <p:sp>
        <p:nvSpPr>
          <p:cNvPr id="3" name="矩形 2"/>
          <p:cNvSpPr/>
          <p:nvPr/>
        </p:nvSpPr>
        <p:spPr>
          <a:xfrm>
            <a:off x="2239655" y="2712086"/>
            <a:ext cx="2697480" cy="1097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mtClean="0" sz="6600">
                <a:solidFill>
                  <a:schemeClr val="tx1">
                    <a:lumMod val="65000"/>
                    <a:lumOff val="35000"/>
                  </a:schemeClr>
                </a:solidFill>
              </a:rPr>
              <a:t>不加班</a:t>
            </a:r>
          </a:p>
        </p:txBody>
      </p:sp>
      <p:sp>
        <p:nvSpPr>
          <p:cNvPr id="4" name="矩形 3"/>
          <p:cNvSpPr/>
          <p:nvPr/>
        </p:nvSpPr>
        <p:spPr>
          <a:xfrm>
            <a:off x="7111161" y="2712086"/>
            <a:ext cx="2697480" cy="1097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mtClean="0" sz="6600">
                <a:solidFill>
                  <a:schemeClr val="tx1">
                    <a:lumMod val="65000"/>
                    <a:lumOff val="35000"/>
                  </a:schemeClr>
                </a:solidFill>
              </a:rPr>
              <a:t>不敬业</a:t>
            </a:r>
          </a:p>
        </p:txBody>
      </p:sp>
      <p:sp>
        <p:nvSpPr>
          <p:cNvPr id="5" name="矩形 4"/>
          <p:cNvSpPr/>
          <p:nvPr/>
        </p:nvSpPr>
        <p:spPr>
          <a:xfrm>
            <a:off x="2239655" y="3992480"/>
            <a:ext cx="2697480" cy="1097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mtClean="0" sz="6600">
                <a:solidFill>
                  <a:schemeClr val="tx1">
                    <a:lumMod val="65000"/>
                    <a:lumOff val="35000"/>
                  </a:schemeClr>
                </a:solidFill>
              </a:rPr>
              <a:t>有意见</a:t>
            </a:r>
          </a:p>
        </p:txBody>
      </p:sp>
      <p:sp>
        <p:nvSpPr>
          <p:cNvPr id="6" name="矩形 5"/>
          <p:cNvSpPr/>
          <p:nvPr/>
        </p:nvSpPr>
        <p:spPr>
          <a:xfrm>
            <a:off x="7111161" y="3992480"/>
            <a:ext cx="2697480" cy="1097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mtClean="0" sz="6600">
                <a:solidFill>
                  <a:schemeClr val="tx1">
                    <a:lumMod val="65000"/>
                    <a:lumOff val="35000"/>
                  </a:schemeClr>
                </a:solidFill>
              </a:rPr>
              <a:t>对着干</a:t>
            </a:r>
          </a:p>
        </p:txBody>
      </p:sp>
      <p:sp>
        <p:nvSpPr>
          <p:cNvPr id="7" name="矩形 6"/>
          <p:cNvSpPr/>
          <p:nvPr/>
        </p:nvSpPr>
        <p:spPr>
          <a:xfrm>
            <a:off x="2239655" y="1509760"/>
            <a:ext cx="9361795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要想解决问题，首先必须学会发现和消灭不是问题的“问题”。能够提出正确的问题，就等于解决了问题的一大半。所以，爱因斯坦说：“提出一个问题往往比解决问题更重要”。</a:t>
            </a:r>
          </a:p>
        </p:txBody>
      </p:sp>
      <p:sp>
        <p:nvSpPr>
          <p:cNvPr id="8" name="不等于号 7"/>
          <p:cNvSpPr/>
          <p:nvPr/>
        </p:nvSpPr>
        <p:spPr>
          <a:xfrm>
            <a:off x="5157556" y="2866625"/>
            <a:ext cx="1759527" cy="706582"/>
          </a:xfrm>
          <a:prstGeom prst="mathNotEqual">
            <a:avLst/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>
              <a:solidFill>
                <a:schemeClr val="tx1"/>
              </a:solidFill>
            </a:endParaRPr>
          </a:p>
        </p:txBody>
      </p:sp>
      <p:sp>
        <p:nvSpPr>
          <p:cNvPr id="9" name="不等于号 8"/>
          <p:cNvSpPr/>
          <p:nvPr/>
        </p:nvSpPr>
        <p:spPr>
          <a:xfrm>
            <a:off x="5157556" y="4147019"/>
            <a:ext cx="1759527" cy="706582"/>
          </a:xfrm>
          <a:prstGeom prst="mathNotEqual">
            <a:avLst/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886812647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39656" y="691634"/>
            <a:ext cx="470090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3.2 抽丝剥茧，抓住核心主因</a:t>
            </a:r>
          </a:p>
        </p:txBody>
      </p:sp>
      <p:sp>
        <p:nvSpPr>
          <p:cNvPr id="7" name="矩形 6"/>
          <p:cNvSpPr/>
          <p:nvPr/>
        </p:nvSpPr>
        <p:spPr>
          <a:xfrm>
            <a:off x="2239655" y="1509760"/>
            <a:ext cx="9361795" cy="42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分析问题，就是要抽丝剥茧，找到问题的核心主因。推荐使用鱼骨图分析法。</a:t>
            </a:r>
          </a:p>
        </p:txBody>
      </p:sp>
      <p:sp>
        <p:nvSpPr>
          <p:cNvPr id="10" name="矩形 9"/>
          <p:cNvSpPr/>
          <p:nvPr/>
        </p:nvSpPr>
        <p:spPr>
          <a:xfrm>
            <a:off x="2239655" y="2067848"/>
            <a:ext cx="9324109" cy="4238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altLang="en-US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杰斐逊纪念馆表面酸蚀严重，经研究发现：冲洗墙壁所含的清洁剂对建筑物有酸蚀作用，而该大厦墙壁每日被冲洗的次数，大大多于其它建筑，受酸蚀损害严重。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altLang="en-US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但是，为什么要每天冲洗多次呢？因为大厦每天被大量鸟粪弄得很脏。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altLang="en-US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为什么有很多的鸟粪呢？因为大厦周围聚集了特别多的燕子。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altLang="en-US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为什么燕子喜欢聚集在这里？因为建筑上有燕子喜欢吃的蜘蛛。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altLang="en-US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为什么这里蜘蛛这么多？因为墙上许多有蜘蛛最喜欢吃的飞虫。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altLang="en-US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为什么这里的飞虫这么多？因为飞虫在这里繁殖的速度特别快。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altLang="en-US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为什么飞虫在这里会繁殖得特别快？因为这里的尘埃最宜飞虫繁殖。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altLang="en-US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为什么？尘埃本无特别，只是配合了从窗子照射进来的充足的阳光，正好形成了特别刺激飞虫繁殖兴奋的温床，大量飞虫聚集在此以超常的激情繁殖，提供了蜘蛛超常集中的美餐，蜘蛛超常聚集，又吸引了燕子的聚集，燕子吃饱了，就近在大厦上方便……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altLang="en-US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解决问题的结论是：拉上窗帘。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altLang="en-US" lang="zh-CN" smtClean="0" sz="1600">
                <a:solidFill>
                  <a:schemeClr val="tx1">
                    <a:lumMod val="65000"/>
                    <a:lumOff val="35000"/>
                  </a:schemeClr>
                </a:solidFill>
              </a:rPr>
              <a:t>杰斐逊纪念馆至今安然无恙。</a:t>
            </a:r>
          </a:p>
        </p:txBody>
      </p:sp>
    </p:spTree>
    <p:extLst>
      <p:ext uri="{BB962C8B-B14F-4D97-AF65-F5344CB8AC3E}">
        <p14:creationId val="319758202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5412105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3.3 回归简单思考，找到真正问题</a:t>
            </a:r>
          </a:p>
        </p:txBody>
      </p:sp>
      <p:sp>
        <p:nvSpPr>
          <p:cNvPr id="5" name="矩形 4"/>
          <p:cNvSpPr/>
          <p:nvPr/>
        </p:nvSpPr>
        <p:spPr>
          <a:xfrm>
            <a:off x="2239655" y="1509760"/>
            <a:ext cx="9361795" cy="173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世纪50年代，全世界都在研究制造晶体管的原料——锗，大家认为最大的问题如何将锗提炼得更纯。日本新力公司的江畸博士和助手黑田百合子认为：研究这一问题的目的，无非是要让锗更能制造出更好的晶体管。为何一定要将问题陷在如何将锗提炼得更纯这一点呢？于是，他们另辟新途，即有意添加杂质。结果，锗的纯度降到原来的一半时，一种最理想的晶体产生了。此项发明一举轰动世界 ，他们分别获得诺贝尔奖和民间诺贝尔奖。</a:t>
            </a:r>
          </a:p>
        </p:txBody>
      </p:sp>
      <p:sp>
        <p:nvSpPr>
          <p:cNvPr id="6" name="矩形 5"/>
          <p:cNvSpPr/>
          <p:nvPr/>
        </p:nvSpPr>
        <p:spPr>
          <a:xfrm>
            <a:off x="2239656" y="3513225"/>
            <a:ext cx="9148780" cy="1901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lang="zh-CN" smtClean="0" sz="5400">
                <a:solidFill>
                  <a:schemeClr val="tx1">
                    <a:lumMod val="65000"/>
                    <a:lumOff val="35000"/>
                  </a:schemeClr>
                </a:solidFill>
              </a:rPr>
              <a:t>本能反应不一定正确，</a:t>
            </a:r>
          </a:p>
          <a:p>
            <a:pPr>
              <a:lnSpc>
                <a:spcPct val="110000"/>
              </a:lnSpc>
            </a:pPr>
            <a:r>
              <a:rPr altLang="en-US" b="1" lang="zh-CN" smtClean="0" sz="5400">
                <a:solidFill>
                  <a:schemeClr val="tx1">
                    <a:lumMod val="65000"/>
                    <a:lumOff val="35000"/>
                  </a:schemeClr>
                </a:solidFill>
              </a:rPr>
              <a:t>改变思维，去找到真正问题</a:t>
            </a:r>
          </a:p>
        </p:txBody>
      </p:sp>
    </p:spTree>
    <p:extLst>
      <p:ext uri="{BB962C8B-B14F-4D97-AF65-F5344CB8AC3E}">
        <p14:creationId val="1699539956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流程图: 手动输入 4"/>
          <p:cNvSpPr/>
          <p:nvPr/>
        </p:nvSpPr>
        <p:spPr>
          <a:xfrm flipH="1">
            <a:off x="9154697" y="2631442"/>
            <a:ext cx="3039703" cy="2329058"/>
          </a:xfrm>
          <a:prstGeom prst="flowChartManualInput">
            <a:avLst/>
          </a:prstGeom>
          <a:solidFill>
            <a:srgbClr val="008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10428811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>
            <a:outerShdw algn="tl" blurRad="254000" dir="2700000" dist="50800" rotWithShape="0" sx="102000" sy="10200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 smtClean="0" sz="2800">
                <a:solidFill>
                  <a:schemeClr val="tx1">
                    <a:lumMod val="65000"/>
                    <a:lumOff val="35000"/>
                  </a:schemeClr>
                </a:solidFill>
                <a:latin charset="0" panose="020b0806030902050204" pitchFamily="34" typeface="Impact"/>
              </a:rPr>
              <a:t>04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447720" y="3532872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4800">
                <a:solidFill>
                  <a:schemeClr val="bg1"/>
                </a:solidFill>
              </a:rPr>
              <a:t>解决问题</a:t>
            </a:r>
          </a:p>
        </p:txBody>
      </p:sp>
    </p:spTree>
    <p:extLst>
      <p:ext uri="{BB962C8B-B14F-4D97-AF65-F5344CB8AC3E}">
        <p14:creationId val="4031256089"/>
      </p:ext>
    </p:extLst>
  </p:cSld>
  <p:clrMapOvr>
    <a:masterClrMapping/>
  </p:clrMapOvr>
  <mc:AlternateContent>
    <mc:Choice Requires="p14">
      <p:transition spd="med">
        <p14:prism/>
      </p:transition>
    </mc:Choice>
    <mc:Fallback>
      <p:transition spd="med">
        <p:fade/>
      </p:transition>
    </mc:Fallback>
  </mc:AlternateContent>
  <p:timing/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3781743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1. 群体智慧，头脑风暴</a:t>
            </a:r>
          </a:p>
        </p:txBody>
      </p:sp>
      <p:sp>
        <p:nvSpPr>
          <p:cNvPr id="3" name="矩形 2"/>
          <p:cNvSpPr/>
          <p:nvPr/>
        </p:nvSpPr>
        <p:spPr>
          <a:xfrm>
            <a:off x="2239655" y="1563922"/>
            <a:ext cx="9619836" cy="1280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500"/>
              </a:spcAft>
            </a:pPr>
            <a:r>
              <a:rPr altLang="en-US" b="1" lang="zh-CN" sz="2000">
                <a:solidFill>
                  <a:srgbClr val="1D8DE5"/>
                </a:solidFill>
              </a:rPr>
              <a:t>头脑风暴法是由美国创造学家A·F·奥斯本于1939年提出、1953年发表的一种激发性思维的方法。该法充分运用所有人员的创造力，激发更多的观点和更好的建议，提高决策质量。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86356" y="3099393"/>
            <a:ext cx="9573135" cy="180319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17000"/>
              </a:lnSpc>
            </a:pPr>
            <a:r>
              <a:rPr altLang="en-US" lang="zh-CN" smtClean="0" sz="4800">
                <a:solidFill>
                  <a:schemeClr val="tx1">
                    <a:lumMod val="65000"/>
                    <a:lumOff val="35000"/>
                  </a:schemeClr>
                </a:solidFill>
              </a:rPr>
              <a:t>头脑风暴法是鼓励在小组中进行的</a:t>
            </a:r>
          </a:p>
          <a:p>
            <a:pPr>
              <a:lnSpc>
                <a:spcPct val="117000"/>
              </a:lnSpc>
            </a:pPr>
            <a:r>
              <a:rPr altLang="en-US" lang="zh-CN" smtClean="0" sz="4800">
                <a:solidFill>
                  <a:schemeClr val="tx1">
                    <a:lumMod val="65000"/>
                    <a:lumOff val="35000"/>
                  </a:schemeClr>
                </a:solidFill>
              </a:rPr>
              <a:t>创造性思维最常用方法</a:t>
            </a:r>
          </a:p>
        </p:txBody>
      </p:sp>
    </p:spTree>
    <p:extLst>
      <p:ext uri="{BB962C8B-B14F-4D97-AF65-F5344CB8AC3E}">
        <p14:creationId val="3433691738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39655" y="691634"/>
            <a:ext cx="3781743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2. 系统思考，综合分析</a:t>
            </a:r>
          </a:p>
        </p:txBody>
      </p:sp>
      <p:sp>
        <p:nvSpPr>
          <p:cNvPr id="3" name="矩形 2"/>
          <p:cNvSpPr/>
          <p:nvPr/>
        </p:nvSpPr>
        <p:spPr>
          <a:xfrm>
            <a:off x="2239655" y="1563922"/>
            <a:ext cx="9619836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5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系统思考就是整体考虑，综合分析，就是以整体的观点对复杂系统的构成组件之间的连接进行分析，达到“见树又见林”的解决问题的思维方式。“围魏救赵”、“田忌赛马”等都是系统思考的典型案例。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2124319" y="2958729"/>
            <a:ext cx="3542190" cy="1509062"/>
            <a:chOff x="2124319" y="2958729"/>
            <a:chExt cx="4140602" cy="1764000"/>
          </a:xfrm>
        </p:grpSpPr>
        <p:sp>
          <p:nvSpPr>
            <p:cNvPr id="7" name="椭圆 6"/>
            <p:cNvSpPr/>
            <p:nvPr/>
          </p:nvSpPr>
          <p:spPr>
            <a:xfrm>
              <a:off x="4500921" y="2958729"/>
              <a:ext cx="1764000" cy="1764000"/>
            </a:xfrm>
            <a:prstGeom prst="ellipse">
              <a:avLst/>
            </a:prstGeom>
            <a:solidFill>
              <a:srgbClr val="008EE6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任意多边形 8"/>
            <p:cNvSpPr/>
            <p:nvPr/>
          </p:nvSpPr>
          <p:spPr>
            <a:xfrm rot="16200000">
              <a:off x="2408538" y="2675156"/>
              <a:ext cx="1762708" cy="2331146"/>
            </a:xfrm>
            <a:custGeom>
              <a:gdLst>
                <a:gd fmla="*/ 881353 w 1762708" name="connsiteX0"/>
                <a:gd fmla="*/ 0 h 2331146" name="connsiteY0"/>
                <a:gd fmla="*/ 881354 w 1762708" name="connsiteX1"/>
                <a:gd fmla="*/ 0 h 2331146" name="connsiteY1"/>
                <a:gd fmla="*/ 881354 w 1762708" name="connsiteX2"/>
                <a:gd fmla="*/ 0 h 2331146" name="connsiteY2"/>
                <a:gd fmla="*/ 1762708 w 1762708" name="connsiteX3"/>
                <a:gd fmla="*/ 881354 h 2331146" name="connsiteY3"/>
                <a:gd fmla="*/ 1374127 w 1762708" name="connsiteX4"/>
                <a:gd fmla="*/ 1612187 h 2331146" name="connsiteY4"/>
                <a:gd fmla="*/ 1372283 w 1762708" name="connsiteX5"/>
                <a:gd fmla="*/ 1613188 h 2331146" name="connsiteY5"/>
                <a:gd fmla="*/ 1372283 w 1762708" name="connsiteX6"/>
                <a:gd fmla="*/ 1855121 h 2331146" name="connsiteY6"/>
                <a:gd fmla="*/ 1503445 w 1762708" name="connsiteX7"/>
                <a:gd fmla="*/ 1855121 h 2331146" name="connsiteY7"/>
                <a:gd fmla="*/ 881353 w 1762708" name="connsiteX8"/>
                <a:gd fmla="*/ 2331146 h 2331146" name="connsiteY8"/>
                <a:gd fmla="*/ 259261 w 1762708" name="connsiteX9"/>
                <a:gd fmla="*/ 1855121 h 2331146" name="connsiteY9"/>
                <a:gd fmla="*/ 390423 w 1762708" name="connsiteX10"/>
                <a:gd fmla="*/ 1855121 h 2331146" name="connsiteY10"/>
                <a:gd fmla="*/ 390423 w 1762708" name="connsiteX11"/>
                <a:gd fmla="*/ 1613187 h 2331146" name="connsiteY11"/>
                <a:gd fmla="*/ 388581 w 1762708" name="connsiteX12"/>
                <a:gd fmla="*/ 1612187 h 2331146" name="connsiteY12"/>
                <a:gd fmla="*/ 0 w 1762708" name="connsiteX13"/>
                <a:gd fmla="*/ 881354 h 2331146" name="connsiteY13"/>
                <a:gd fmla="*/ 703731 w 1762708" name="connsiteX14"/>
                <a:gd fmla="*/ 17906 h 2331146" name="connsiteY14"/>
                <a:gd fmla="*/ 717461 w 1762708" name="connsiteX15"/>
                <a:gd fmla="*/ 16522 h 2331146" name="connsiteY15"/>
                <a:gd fmla="*/ 717462 w 1762708" name="connsiteX16"/>
                <a:gd fmla="*/ 16522 h 2331146" name="connsiteY16"/>
                <a:gd fmla="*/ 881353 w 1762708" name="connsiteX17"/>
                <a:gd fmla="*/ 0 h 2331146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2331146" w="1762707">
                  <a:moveTo>
                    <a:pt x="881353" y="0"/>
                  </a:moveTo>
                  <a:lnTo>
                    <a:pt x="881354" y="0"/>
                  </a:lnTo>
                  <a:lnTo>
                    <a:pt x="881354" y="0"/>
                  </a:lnTo>
                  <a:cubicBezTo>
                    <a:pt x="1368112" y="0"/>
                    <a:pt x="1762708" y="394596"/>
                    <a:pt x="1762708" y="881354"/>
                  </a:cubicBezTo>
                  <a:cubicBezTo>
                    <a:pt x="1762708" y="1185578"/>
                    <a:pt x="1608569" y="1453801"/>
                    <a:pt x="1374127" y="1612187"/>
                  </a:cubicBezTo>
                  <a:lnTo>
                    <a:pt x="1372283" y="1613188"/>
                  </a:lnTo>
                  <a:lnTo>
                    <a:pt x="1372283" y="1855121"/>
                  </a:lnTo>
                  <a:lnTo>
                    <a:pt x="1503445" y="1855121"/>
                  </a:lnTo>
                  <a:lnTo>
                    <a:pt x="881353" y="2331146"/>
                  </a:lnTo>
                  <a:lnTo>
                    <a:pt x="259261" y="1855121"/>
                  </a:lnTo>
                  <a:lnTo>
                    <a:pt x="390423" y="1855121"/>
                  </a:lnTo>
                  <a:lnTo>
                    <a:pt x="390423" y="1613187"/>
                  </a:lnTo>
                  <a:lnTo>
                    <a:pt x="388581" y="1612187"/>
                  </a:lnTo>
                  <a:cubicBezTo>
                    <a:pt x="154139" y="1453801"/>
                    <a:pt x="0" y="1185578"/>
                    <a:pt x="0" y="881354"/>
                  </a:cubicBezTo>
                  <a:cubicBezTo>
                    <a:pt x="0" y="455441"/>
                    <a:pt x="302113" y="100089"/>
                    <a:pt x="703731" y="17906"/>
                  </a:cubicBezTo>
                  <a:lnTo>
                    <a:pt x="717461" y="16522"/>
                  </a:lnTo>
                  <a:lnTo>
                    <a:pt x="717462" y="16522"/>
                  </a:lnTo>
                  <a:cubicBezTo>
                    <a:pt x="770400" y="5689"/>
                    <a:pt x="825213" y="0"/>
                    <a:pt x="881353" y="0"/>
                  </a:cubicBezTo>
                  <a:close/>
                </a:path>
              </a:pathLst>
            </a:custGeom>
            <a:solidFill>
              <a:srgbClr val="FF8900"/>
            </a:solidFill>
            <a:ln cap="flat" w="14288">
              <a:noFill/>
              <a:prstDash val="solid"/>
              <a:miter lim="800000"/>
            </a:ln>
            <a:effec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" name="Oval 53"/>
            <p:cNvSpPr>
              <a:spLocks noChangeArrowheads="1"/>
            </p:cNvSpPr>
            <p:nvPr/>
          </p:nvSpPr>
          <p:spPr bwMode="auto">
            <a:xfrm>
              <a:off x="4626921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</a:gradFill>
            </a:ln>
            <a:effectLst>
              <a:outerShdw algn="tl" blurRad="279400" dir="2700000" dist="76200" rotWithShape="0" sx="101000" sy="10100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  <p:sp>
          <p:nvSpPr>
            <p:cNvPr id="12" name="Oval 53"/>
            <p:cNvSpPr>
              <a:spLocks noChangeArrowheads="1"/>
            </p:cNvSpPr>
            <p:nvPr/>
          </p:nvSpPr>
          <p:spPr bwMode="auto">
            <a:xfrm>
              <a:off x="2239655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</a:gradFill>
            </a:ln>
            <a:effectLst>
              <a:outerShdw algn="tl" blurRad="279400" dir="2700000" dist="76200" rotWithShape="0" sx="101000" sy="10100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124319" y="4856801"/>
            <a:ext cx="3542190" cy="1509062"/>
            <a:chOff x="2124319" y="2958729"/>
            <a:chExt cx="4140602" cy="1764000"/>
          </a:xfrm>
        </p:grpSpPr>
        <p:sp>
          <p:nvSpPr>
            <p:cNvPr id="15" name="椭圆 14"/>
            <p:cNvSpPr/>
            <p:nvPr/>
          </p:nvSpPr>
          <p:spPr>
            <a:xfrm>
              <a:off x="4500921" y="2958729"/>
              <a:ext cx="1764000" cy="1764000"/>
            </a:xfrm>
            <a:prstGeom prst="ellipse">
              <a:avLst/>
            </a:prstGeom>
            <a:solidFill>
              <a:srgbClr val="008EE6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任意多边形 15"/>
            <p:cNvSpPr/>
            <p:nvPr/>
          </p:nvSpPr>
          <p:spPr>
            <a:xfrm rot="16200000">
              <a:off x="2408538" y="2675156"/>
              <a:ext cx="1762708" cy="2331146"/>
            </a:xfrm>
            <a:custGeom>
              <a:gdLst>
                <a:gd fmla="*/ 881353 w 1762708" name="connsiteX0"/>
                <a:gd fmla="*/ 0 h 2331146" name="connsiteY0"/>
                <a:gd fmla="*/ 881354 w 1762708" name="connsiteX1"/>
                <a:gd fmla="*/ 0 h 2331146" name="connsiteY1"/>
                <a:gd fmla="*/ 881354 w 1762708" name="connsiteX2"/>
                <a:gd fmla="*/ 0 h 2331146" name="connsiteY2"/>
                <a:gd fmla="*/ 1762708 w 1762708" name="connsiteX3"/>
                <a:gd fmla="*/ 881354 h 2331146" name="connsiteY3"/>
                <a:gd fmla="*/ 1374127 w 1762708" name="connsiteX4"/>
                <a:gd fmla="*/ 1612187 h 2331146" name="connsiteY4"/>
                <a:gd fmla="*/ 1372283 w 1762708" name="connsiteX5"/>
                <a:gd fmla="*/ 1613188 h 2331146" name="connsiteY5"/>
                <a:gd fmla="*/ 1372283 w 1762708" name="connsiteX6"/>
                <a:gd fmla="*/ 1855121 h 2331146" name="connsiteY6"/>
                <a:gd fmla="*/ 1503445 w 1762708" name="connsiteX7"/>
                <a:gd fmla="*/ 1855121 h 2331146" name="connsiteY7"/>
                <a:gd fmla="*/ 881353 w 1762708" name="connsiteX8"/>
                <a:gd fmla="*/ 2331146 h 2331146" name="connsiteY8"/>
                <a:gd fmla="*/ 259261 w 1762708" name="connsiteX9"/>
                <a:gd fmla="*/ 1855121 h 2331146" name="connsiteY9"/>
                <a:gd fmla="*/ 390423 w 1762708" name="connsiteX10"/>
                <a:gd fmla="*/ 1855121 h 2331146" name="connsiteY10"/>
                <a:gd fmla="*/ 390423 w 1762708" name="connsiteX11"/>
                <a:gd fmla="*/ 1613187 h 2331146" name="connsiteY11"/>
                <a:gd fmla="*/ 388581 w 1762708" name="connsiteX12"/>
                <a:gd fmla="*/ 1612187 h 2331146" name="connsiteY12"/>
                <a:gd fmla="*/ 0 w 1762708" name="connsiteX13"/>
                <a:gd fmla="*/ 881354 h 2331146" name="connsiteY13"/>
                <a:gd fmla="*/ 703731 w 1762708" name="connsiteX14"/>
                <a:gd fmla="*/ 17906 h 2331146" name="connsiteY14"/>
                <a:gd fmla="*/ 717461 w 1762708" name="connsiteX15"/>
                <a:gd fmla="*/ 16522 h 2331146" name="connsiteY15"/>
                <a:gd fmla="*/ 717462 w 1762708" name="connsiteX16"/>
                <a:gd fmla="*/ 16522 h 2331146" name="connsiteY16"/>
                <a:gd fmla="*/ 881353 w 1762708" name="connsiteX17"/>
                <a:gd fmla="*/ 0 h 2331146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2331146" w="1762707">
                  <a:moveTo>
                    <a:pt x="881353" y="0"/>
                  </a:moveTo>
                  <a:lnTo>
                    <a:pt x="881354" y="0"/>
                  </a:lnTo>
                  <a:lnTo>
                    <a:pt x="881354" y="0"/>
                  </a:lnTo>
                  <a:cubicBezTo>
                    <a:pt x="1368112" y="0"/>
                    <a:pt x="1762708" y="394596"/>
                    <a:pt x="1762708" y="881354"/>
                  </a:cubicBezTo>
                  <a:cubicBezTo>
                    <a:pt x="1762708" y="1185578"/>
                    <a:pt x="1608569" y="1453801"/>
                    <a:pt x="1374127" y="1612187"/>
                  </a:cubicBezTo>
                  <a:lnTo>
                    <a:pt x="1372283" y="1613188"/>
                  </a:lnTo>
                  <a:lnTo>
                    <a:pt x="1372283" y="1855121"/>
                  </a:lnTo>
                  <a:lnTo>
                    <a:pt x="1503445" y="1855121"/>
                  </a:lnTo>
                  <a:lnTo>
                    <a:pt x="881353" y="2331146"/>
                  </a:lnTo>
                  <a:lnTo>
                    <a:pt x="259261" y="1855121"/>
                  </a:lnTo>
                  <a:lnTo>
                    <a:pt x="390423" y="1855121"/>
                  </a:lnTo>
                  <a:lnTo>
                    <a:pt x="390423" y="1613187"/>
                  </a:lnTo>
                  <a:lnTo>
                    <a:pt x="388581" y="1612187"/>
                  </a:lnTo>
                  <a:cubicBezTo>
                    <a:pt x="154139" y="1453801"/>
                    <a:pt x="0" y="1185578"/>
                    <a:pt x="0" y="881354"/>
                  </a:cubicBezTo>
                  <a:cubicBezTo>
                    <a:pt x="0" y="455441"/>
                    <a:pt x="302113" y="100089"/>
                    <a:pt x="703731" y="17906"/>
                  </a:cubicBezTo>
                  <a:lnTo>
                    <a:pt x="717461" y="16522"/>
                  </a:lnTo>
                  <a:lnTo>
                    <a:pt x="717462" y="16522"/>
                  </a:lnTo>
                  <a:cubicBezTo>
                    <a:pt x="770400" y="5689"/>
                    <a:pt x="825213" y="0"/>
                    <a:pt x="881353" y="0"/>
                  </a:cubicBezTo>
                  <a:close/>
                </a:path>
              </a:pathLst>
            </a:custGeom>
            <a:solidFill>
              <a:srgbClr val="FF8900"/>
            </a:solidFill>
            <a:ln cap="flat" w="14288">
              <a:noFill/>
              <a:prstDash val="solid"/>
              <a:miter lim="800000"/>
            </a:ln>
            <a:effec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7" name="Oval 53"/>
            <p:cNvSpPr>
              <a:spLocks noChangeArrowheads="1"/>
            </p:cNvSpPr>
            <p:nvPr/>
          </p:nvSpPr>
          <p:spPr bwMode="auto">
            <a:xfrm>
              <a:off x="4626921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</a:gradFill>
            </a:ln>
            <a:effectLst>
              <a:outerShdw algn="tl" blurRad="279400" dir="2700000" dist="76200" rotWithShape="0" sx="101000" sy="10100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  <p:sp>
          <p:nvSpPr>
            <p:cNvPr id="18" name="Oval 53"/>
            <p:cNvSpPr>
              <a:spLocks noChangeArrowheads="1"/>
            </p:cNvSpPr>
            <p:nvPr/>
          </p:nvSpPr>
          <p:spPr bwMode="auto">
            <a:xfrm>
              <a:off x="2239655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</a:gradFill>
            </a:ln>
            <a:effectLst>
              <a:outerShdw algn="tl" blurRad="279400" dir="2700000" dist="76200" rotWithShape="0" sx="101000" sy="10100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322246" y="3241964"/>
            <a:ext cx="5186311" cy="2209499"/>
            <a:chOff x="2124319" y="2958729"/>
            <a:chExt cx="4140602" cy="1764000"/>
          </a:xfrm>
        </p:grpSpPr>
        <p:sp>
          <p:nvSpPr>
            <p:cNvPr id="25" name="椭圆 24"/>
            <p:cNvSpPr/>
            <p:nvPr/>
          </p:nvSpPr>
          <p:spPr>
            <a:xfrm>
              <a:off x="4500921" y="2958729"/>
              <a:ext cx="1764000" cy="1764000"/>
            </a:xfrm>
            <a:prstGeom prst="ellipse">
              <a:avLst/>
            </a:prstGeom>
            <a:solidFill>
              <a:srgbClr val="008EE6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任意多边形 25"/>
            <p:cNvSpPr/>
            <p:nvPr/>
          </p:nvSpPr>
          <p:spPr>
            <a:xfrm rot="16200000">
              <a:off x="2408538" y="2675156"/>
              <a:ext cx="1762708" cy="2331146"/>
            </a:xfrm>
            <a:custGeom>
              <a:gdLst>
                <a:gd fmla="*/ 881353 w 1762708" name="connsiteX0"/>
                <a:gd fmla="*/ 0 h 2331146" name="connsiteY0"/>
                <a:gd fmla="*/ 881354 w 1762708" name="connsiteX1"/>
                <a:gd fmla="*/ 0 h 2331146" name="connsiteY1"/>
                <a:gd fmla="*/ 881354 w 1762708" name="connsiteX2"/>
                <a:gd fmla="*/ 0 h 2331146" name="connsiteY2"/>
                <a:gd fmla="*/ 1762708 w 1762708" name="connsiteX3"/>
                <a:gd fmla="*/ 881354 h 2331146" name="connsiteY3"/>
                <a:gd fmla="*/ 1374127 w 1762708" name="connsiteX4"/>
                <a:gd fmla="*/ 1612187 h 2331146" name="connsiteY4"/>
                <a:gd fmla="*/ 1372283 w 1762708" name="connsiteX5"/>
                <a:gd fmla="*/ 1613188 h 2331146" name="connsiteY5"/>
                <a:gd fmla="*/ 1372283 w 1762708" name="connsiteX6"/>
                <a:gd fmla="*/ 1855121 h 2331146" name="connsiteY6"/>
                <a:gd fmla="*/ 1503445 w 1762708" name="connsiteX7"/>
                <a:gd fmla="*/ 1855121 h 2331146" name="connsiteY7"/>
                <a:gd fmla="*/ 881353 w 1762708" name="connsiteX8"/>
                <a:gd fmla="*/ 2331146 h 2331146" name="connsiteY8"/>
                <a:gd fmla="*/ 259261 w 1762708" name="connsiteX9"/>
                <a:gd fmla="*/ 1855121 h 2331146" name="connsiteY9"/>
                <a:gd fmla="*/ 390423 w 1762708" name="connsiteX10"/>
                <a:gd fmla="*/ 1855121 h 2331146" name="connsiteY10"/>
                <a:gd fmla="*/ 390423 w 1762708" name="connsiteX11"/>
                <a:gd fmla="*/ 1613187 h 2331146" name="connsiteY11"/>
                <a:gd fmla="*/ 388581 w 1762708" name="connsiteX12"/>
                <a:gd fmla="*/ 1612187 h 2331146" name="connsiteY12"/>
                <a:gd fmla="*/ 0 w 1762708" name="connsiteX13"/>
                <a:gd fmla="*/ 881354 h 2331146" name="connsiteY13"/>
                <a:gd fmla="*/ 703731 w 1762708" name="connsiteX14"/>
                <a:gd fmla="*/ 17906 h 2331146" name="connsiteY14"/>
                <a:gd fmla="*/ 717461 w 1762708" name="connsiteX15"/>
                <a:gd fmla="*/ 16522 h 2331146" name="connsiteY15"/>
                <a:gd fmla="*/ 717462 w 1762708" name="connsiteX16"/>
                <a:gd fmla="*/ 16522 h 2331146" name="connsiteY16"/>
                <a:gd fmla="*/ 881353 w 1762708" name="connsiteX17"/>
                <a:gd fmla="*/ 0 h 2331146" name="connsiteY1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b="b" l="l" r="r" t="t"/>
              <a:pathLst>
                <a:path h="2331146" w="1762707">
                  <a:moveTo>
                    <a:pt x="881353" y="0"/>
                  </a:moveTo>
                  <a:lnTo>
                    <a:pt x="881354" y="0"/>
                  </a:lnTo>
                  <a:lnTo>
                    <a:pt x="881354" y="0"/>
                  </a:lnTo>
                  <a:cubicBezTo>
                    <a:pt x="1368112" y="0"/>
                    <a:pt x="1762708" y="394596"/>
                    <a:pt x="1762708" y="881354"/>
                  </a:cubicBezTo>
                  <a:cubicBezTo>
                    <a:pt x="1762708" y="1185578"/>
                    <a:pt x="1608569" y="1453801"/>
                    <a:pt x="1374127" y="1612187"/>
                  </a:cubicBezTo>
                  <a:lnTo>
                    <a:pt x="1372283" y="1613188"/>
                  </a:lnTo>
                  <a:lnTo>
                    <a:pt x="1372283" y="1855121"/>
                  </a:lnTo>
                  <a:lnTo>
                    <a:pt x="1503445" y="1855121"/>
                  </a:lnTo>
                  <a:lnTo>
                    <a:pt x="881353" y="2331146"/>
                  </a:lnTo>
                  <a:lnTo>
                    <a:pt x="259261" y="1855121"/>
                  </a:lnTo>
                  <a:lnTo>
                    <a:pt x="390423" y="1855121"/>
                  </a:lnTo>
                  <a:lnTo>
                    <a:pt x="390423" y="1613187"/>
                  </a:lnTo>
                  <a:lnTo>
                    <a:pt x="388581" y="1612187"/>
                  </a:lnTo>
                  <a:cubicBezTo>
                    <a:pt x="154139" y="1453801"/>
                    <a:pt x="0" y="1185578"/>
                    <a:pt x="0" y="881354"/>
                  </a:cubicBezTo>
                  <a:cubicBezTo>
                    <a:pt x="0" y="455441"/>
                    <a:pt x="302113" y="100089"/>
                    <a:pt x="703731" y="17906"/>
                  </a:cubicBezTo>
                  <a:lnTo>
                    <a:pt x="717461" y="16522"/>
                  </a:lnTo>
                  <a:lnTo>
                    <a:pt x="717462" y="16522"/>
                  </a:lnTo>
                  <a:cubicBezTo>
                    <a:pt x="770400" y="5689"/>
                    <a:pt x="825213" y="0"/>
                    <a:pt x="881353" y="0"/>
                  </a:cubicBezTo>
                  <a:close/>
                </a:path>
              </a:pathLst>
            </a:custGeom>
            <a:solidFill>
              <a:srgbClr val="FF8900"/>
            </a:solidFill>
            <a:ln cap="flat" w="14288">
              <a:noFill/>
              <a:prstDash val="solid"/>
              <a:miter lim="800000"/>
            </a:ln>
            <a:effec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7" name="Oval 53"/>
            <p:cNvSpPr>
              <a:spLocks noChangeArrowheads="1"/>
            </p:cNvSpPr>
            <p:nvPr/>
          </p:nvSpPr>
          <p:spPr bwMode="auto">
            <a:xfrm>
              <a:off x="4626921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</a:gradFill>
            </a:ln>
            <a:effectLst>
              <a:outerShdw algn="tl" blurRad="279400" dir="2700000" dist="76200" rotWithShape="0" sx="101000" sy="10100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  <p:sp>
          <p:nvSpPr>
            <p:cNvPr id="28" name="Oval 53"/>
            <p:cNvSpPr>
              <a:spLocks noChangeArrowheads="1"/>
            </p:cNvSpPr>
            <p:nvPr/>
          </p:nvSpPr>
          <p:spPr bwMode="auto">
            <a:xfrm>
              <a:off x="2239655" y="3084729"/>
              <a:ext cx="1512000" cy="1512000"/>
            </a:xfrm>
            <a:prstGeom prst="ellipse">
              <a:avLst/>
            </a:prstGeom>
            <a:gradFill flip="none" rotWithShape="1">
              <a:gsLst>
                <a:gs pos="100000">
                  <a:srgbClr val="FFFFFF"/>
                </a:gs>
                <a:gs pos="0">
                  <a:srgbClr val="D9DEDF"/>
                </a:gs>
              </a:gsLst>
              <a:lin ang="2700000" scaled="0"/>
            </a:gra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</a:gradFill>
            </a:ln>
            <a:effectLst>
              <a:outerShdw algn="tl" blurRad="279400" dir="2700000" dist="76200" rotWithShape="0" sx="101000" sy="10100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2203865" y="3308780"/>
            <a:ext cx="1270136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17000"/>
              </a:lnSpc>
            </a:pPr>
            <a:r>
              <a:rPr altLang="en-US" b="1" lang="zh-CN" sz="4000">
                <a:solidFill>
                  <a:schemeClr val="tx1">
                    <a:lumMod val="65000"/>
                    <a:lumOff val="35000"/>
                  </a:schemeClr>
                </a:solidFill>
              </a:rPr>
              <a:t>分割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263026" y="3308780"/>
            <a:ext cx="1270136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17000"/>
              </a:lnSpc>
            </a:pPr>
            <a:r>
              <a:rPr altLang="en-US" b="1" lang="zh-CN" smtClean="0" sz="4000">
                <a:solidFill>
                  <a:schemeClr val="tx1">
                    <a:lumMod val="65000"/>
                    <a:lumOff val="35000"/>
                  </a:schemeClr>
                </a:solidFill>
              </a:rPr>
              <a:t>整体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2203865" y="5265931"/>
            <a:ext cx="1270136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17000"/>
              </a:lnSpc>
            </a:pPr>
            <a:r>
              <a:rPr altLang="en-US" b="1" lang="zh-CN" sz="4000">
                <a:solidFill>
                  <a:schemeClr val="tx1">
                    <a:lumMod val="65000"/>
                    <a:lumOff val="35000"/>
                  </a:schemeClr>
                </a:solidFill>
              </a:rPr>
              <a:t>静止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263026" y="5265931"/>
            <a:ext cx="1270136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17000"/>
              </a:lnSpc>
            </a:pPr>
            <a:r>
              <a:rPr altLang="en-US" b="1" lang="zh-CN" smtClean="0" sz="4000">
                <a:solidFill>
                  <a:schemeClr val="tx1">
                    <a:lumMod val="65000"/>
                    <a:lumOff val="35000"/>
                  </a:schemeClr>
                </a:solidFill>
              </a:rPr>
              <a:t>动态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466711" y="3817929"/>
            <a:ext cx="1893856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17000"/>
              </a:lnSpc>
            </a:pPr>
            <a:r>
              <a:rPr altLang="en-US" b="1" lang="zh-CN" sz="6000">
                <a:solidFill>
                  <a:schemeClr val="tx1">
                    <a:lumMod val="65000"/>
                    <a:lumOff val="35000"/>
                  </a:schemeClr>
                </a:solidFill>
              </a:rPr>
              <a:t>表面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9428151" y="3817929"/>
            <a:ext cx="1893856" cy="116128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lnSpc>
                <a:spcPct val="117000"/>
              </a:lnSpc>
              <a:defRPr b="1" sz="6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altLang="en-US" lang="zh-CN"/>
              <a:t>本质</a:t>
            </a:r>
          </a:p>
        </p:txBody>
      </p:sp>
    </p:spTree>
    <p:extLst>
      <p:ext uri="{BB962C8B-B14F-4D97-AF65-F5344CB8AC3E}">
        <p14:creationId val="673381906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39656" y="691634"/>
            <a:ext cx="4597718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kern="100" lang="zh-CN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 3. 抓大放小，解决关键问题</a:t>
            </a:r>
          </a:p>
        </p:txBody>
      </p:sp>
      <p:sp>
        <p:nvSpPr>
          <p:cNvPr id="3" name="矩形 2"/>
          <p:cNvSpPr/>
          <p:nvPr/>
        </p:nvSpPr>
        <p:spPr>
          <a:xfrm>
            <a:off x="2239655" y="1563922"/>
            <a:ext cx="9619836" cy="1161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5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每个管理者面临的问题很多，如果不分轻重缓急地去解决，那一定会忙得晕头转向，所以，解决问题必须抓大放小，也就是要在各种各样的问题中，找到关键问题或突出问题，集中精力、集中资源去解决。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119744" y="3255818"/>
            <a:ext cx="9606280" cy="17068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10600">
                <a:solidFill>
                  <a:schemeClr val="tx1">
                    <a:lumMod val="65000"/>
                    <a:lumOff val="35000"/>
                  </a:schemeClr>
                </a:solidFill>
              </a:rPr>
              <a:t>眉毛胡子一把抓</a:t>
            </a:r>
          </a:p>
        </p:txBody>
      </p:sp>
      <p:sp>
        <p:nvSpPr>
          <p:cNvPr id="34" name="Freeform 142"/>
          <p:cNvSpPr>
            <a:spLocks noEditPoints="1"/>
          </p:cNvSpPr>
          <p:nvPr/>
        </p:nvSpPr>
        <p:spPr bwMode="auto">
          <a:xfrm>
            <a:off x="3195830" y="2512136"/>
            <a:ext cx="3210907" cy="3210912"/>
          </a:xfrm>
          <a:custGeom>
            <a:gdLst>
              <a:gd fmla="*/ 55 w 66" name="T0"/>
              <a:gd fmla="*/ 12 h 66" name="T1"/>
              <a:gd fmla="*/ 12 w 66" name="T2"/>
              <a:gd fmla="*/ 12 h 66" name="T3"/>
              <a:gd fmla="*/ 12 w 66" name="T4"/>
              <a:gd fmla="*/ 54 h 66" name="T5"/>
              <a:gd fmla="*/ 55 w 66" name="T6"/>
              <a:gd fmla="*/ 54 h 66" name="T7"/>
              <a:gd fmla="*/ 55 w 66" name="T8"/>
              <a:gd fmla="*/ 12 h 66" name="T9"/>
              <a:gd fmla="*/ 16 w 66" name="T10"/>
              <a:gd fmla="*/ 16 h 66" name="T11"/>
              <a:gd fmla="*/ 49 w 66" name="T12"/>
              <a:gd fmla="*/ 14 h 66" name="T13"/>
              <a:gd fmla="*/ 14 w 66" name="T14"/>
              <a:gd fmla="*/ 49 h 66" name="T15"/>
              <a:gd fmla="*/ 16 w 66" name="T16"/>
              <a:gd fmla="*/ 16 h 66" name="T17"/>
              <a:gd fmla="*/ 51 w 66" name="T18"/>
              <a:gd fmla="*/ 51 h 66" name="T19"/>
              <a:gd fmla="*/ 18 w 66" name="T20"/>
              <a:gd fmla="*/ 52 h 66" name="T21"/>
              <a:gd fmla="*/ 53 w 66" name="T22"/>
              <a:gd fmla="*/ 18 h 66" name="T23"/>
              <a:gd fmla="*/ 51 w 66" name="T24"/>
              <a:gd fmla="*/ 51 h 66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66" w="66">
                <a:moveTo>
                  <a:pt x="55" y="12"/>
                </a:moveTo>
                <a:cubicBezTo>
                  <a:pt x="43" y="0"/>
                  <a:pt x="24" y="0"/>
                  <a:pt x="12" y="12"/>
                </a:cubicBezTo>
                <a:cubicBezTo>
                  <a:pt x="0" y="24"/>
                  <a:pt x="0" y="43"/>
                  <a:pt x="12" y="54"/>
                </a:cubicBezTo>
                <a:cubicBezTo>
                  <a:pt x="24" y="66"/>
                  <a:pt x="43" y="66"/>
                  <a:pt x="55" y="54"/>
                </a:cubicBezTo>
                <a:cubicBezTo>
                  <a:pt x="66" y="43"/>
                  <a:pt x="66" y="24"/>
                  <a:pt x="55" y="12"/>
                </a:cubicBezTo>
                <a:close/>
                <a:moveTo>
                  <a:pt x="16" y="16"/>
                </a:moveTo>
                <a:cubicBezTo>
                  <a:pt x="25" y="7"/>
                  <a:pt x="39" y="6"/>
                  <a:pt x="49" y="14"/>
                </a:cubicBezTo>
                <a:cubicBezTo>
                  <a:pt x="14" y="49"/>
                  <a:pt x="14" y="49"/>
                  <a:pt x="14" y="49"/>
                </a:cubicBezTo>
                <a:cubicBezTo>
                  <a:pt x="6" y="39"/>
                  <a:pt x="7" y="25"/>
                  <a:pt x="16" y="16"/>
                </a:cubicBezTo>
                <a:close/>
                <a:moveTo>
                  <a:pt x="51" y="51"/>
                </a:moveTo>
                <a:cubicBezTo>
                  <a:pt x="42" y="60"/>
                  <a:pt x="28" y="60"/>
                  <a:pt x="18" y="52"/>
                </a:cubicBezTo>
                <a:cubicBezTo>
                  <a:pt x="53" y="18"/>
                  <a:pt x="53" y="18"/>
                  <a:pt x="53" y="18"/>
                </a:cubicBezTo>
                <a:cubicBezTo>
                  <a:pt x="60" y="27"/>
                  <a:pt x="60" y="42"/>
                  <a:pt x="51" y="51"/>
                </a:cubicBezTo>
                <a:close/>
              </a:path>
            </a:pathLst>
          </a:custGeom>
          <a:solidFill>
            <a:srgbClr val="D00000">
              <a:alpha val="69804"/>
            </a:srgbClr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1296657006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圆角矩形 10"/>
          <p:cNvSpPr/>
          <p:nvPr/>
        </p:nvSpPr>
        <p:spPr>
          <a:xfrm>
            <a:off x="2078181" y="4257691"/>
            <a:ext cx="8201891" cy="1288473"/>
          </a:xfrm>
          <a:prstGeom prst="roundRect">
            <a:avLst>
              <a:gd fmla="val 10215" name="adj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圆角矩形 31"/>
          <p:cNvSpPr/>
          <p:nvPr/>
        </p:nvSpPr>
        <p:spPr>
          <a:xfrm>
            <a:off x="2357976" y="4257691"/>
            <a:ext cx="1925782" cy="1288473"/>
          </a:xfrm>
          <a:prstGeom prst="roundRect">
            <a:avLst>
              <a:gd fmla="val 10215" name="adj"/>
            </a:avLst>
          </a:prstGeom>
          <a:solidFill>
            <a:srgbClr val="FF8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圆角矩形 4"/>
          <p:cNvSpPr/>
          <p:nvPr/>
        </p:nvSpPr>
        <p:spPr>
          <a:xfrm>
            <a:off x="2078181" y="2092036"/>
            <a:ext cx="8201891" cy="1288473"/>
          </a:xfrm>
          <a:prstGeom prst="roundRect">
            <a:avLst>
              <a:gd fmla="val 10215" name="adj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圆角矩形 30"/>
          <p:cNvSpPr/>
          <p:nvPr/>
        </p:nvSpPr>
        <p:spPr>
          <a:xfrm>
            <a:off x="8063345" y="2092036"/>
            <a:ext cx="1925782" cy="1288473"/>
          </a:xfrm>
          <a:prstGeom prst="roundRect">
            <a:avLst>
              <a:gd fmla="val 10215" name="adj"/>
            </a:avLst>
          </a:prstGeom>
          <a:solidFill>
            <a:srgbClr val="008E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矩形 1"/>
          <p:cNvSpPr/>
          <p:nvPr/>
        </p:nvSpPr>
        <p:spPr>
          <a:xfrm>
            <a:off x="2239655" y="691634"/>
            <a:ext cx="3781743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4. 大胆假设，小心求证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2216241" y="3797299"/>
            <a:ext cx="2209256" cy="2209256"/>
            <a:chOff x="3733576" y="3930057"/>
            <a:chExt cx="1800000" cy="1800000"/>
          </a:xfrm>
        </p:grpSpPr>
        <p:sp>
          <p:nvSpPr>
            <p:cNvPr id="21" name="椭圆 20"/>
            <p:cNvSpPr/>
            <p:nvPr/>
          </p:nvSpPr>
          <p:spPr>
            <a:xfrm>
              <a:off x="4003576" y="4200057"/>
              <a:ext cx="1260000" cy="1260000"/>
            </a:xfrm>
            <a:prstGeom prst="ellipse">
              <a:avLst/>
            </a:prstGeom>
            <a:noFill/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3733576" y="3930057"/>
              <a:ext cx="1800000" cy="1800000"/>
            </a:xfrm>
            <a:custGeom>
              <a:gdLst>
                <a:gd fmla="*/ 900000 w 1800000" name="connsiteX0"/>
                <a:gd fmla="*/ 0 h 1800000" name="connsiteY0"/>
                <a:gd fmla="*/ 1800000 w 1800000" name="connsiteX1"/>
                <a:gd fmla="*/ 900000 h 1800000" name="connsiteY1"/>
                <a:gd fmla="*/ 900000 w 1800000" name="connsiteX2"/>
                <a:gd fmla="*/ 1800000 h 1800000" name="connsiteY2"/>
                <a:gd fmla="*/ 0 w 1800000" name="connsiteX3"/>
                <a:gd fmla="*/ 900000 h 1800000" name="connsiteY3"/>
                <a:gd fmla="*/ 900000 w 1800000" name="connsiteX4"/>
                <a:gd fmla="*/ 0 h 1800000" name="connsiteY4"/>
                <a:gd fmla="*/ 900000 w 1800000" name="connsiteX5"/>
                <a:gd fmla="*/ 270000 h 1800000" name="connsiteY5"/>
                <a:gd fmla="*/ 270000 w 1800000" name="connsiteX6"/>
                <a:gd fmla="*/ 900000 h 1800000" name="connsiteY6"/>
                <a:gd fmla="*/ 900000 w 1800000" name="connsiteX7"/>
                <a:gd fmla="*/ 1530000 h 1800000" name="connsiteY7"/>
                <a:gd fmla="*/ 1530000 w 1800000" name="connsiteX8"/>
                <a:gd fmla="*/ 900000 h 1800000" name="connsiteY8"/>
                <a:gd fmla="*/ 900000 w 1800000" name="connsiteX9"/>
                <a:gd fmla="*/ 270000 h 180000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1800000" w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  <a:moveTo>
                    <a:pt x="900000" y="270000"/>
                  </a:moveTo>
                  <a:cubicBezTo>
                    <a:pt x="552061" y="270000"/>
                    <a:pt x="270000" y="552061"/>
                    <a:pt x="270000" y="900000"/>
                  </a:cubicBezTo>
                  <a:cubicBezTo>
                    <a:pt x="270000" y="1247939"/>
                    <a:pt x="552061" y="1530000"/>
                    <a:pt x="900000" y="1530000"/>
                  </a:cubicBezTo>
                  <a:cubicBezTo>
                    <a:pt x="1247939" y="1530000"/>
                    <a:pt x="1530000" y="1247939"/>
                    <a:pt x="1530000" y="900000"/>
                  </a:cubicBezTo>
                  <a:cubicBezTo>
                    <a:pt x="1530000" y="552061"/>
                    <a:pt x="1247939" y="270000"/>
                    <a:pt x="900000" y="270000"/>
                  </a:cubicBezTo>
                  <a:close/>
                </a:path>
              </a:pathLst>
            </a:custGeom>
            <a:gradFill>
              <a:gsLst>
                <a:gs pos="0">
                  <a:srgbClr val="F0F0F0"/>
                </a:gs>
                <a:gs pos="100000">
                  <a:srgbClr val="DBDBDB"/>
                </a:gs>
              </a:gsLst>
              <a:lin ang="2700000" scaled="1"/>
            </a:gradFill>
            <a:ln>
              <a:noFill/>
            </a:ln>
            <a:effectLst>
              <a:outerShdw algn="tl" blurRad="889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733576" y="3930057"/>
              <a:ext cx="1800000" cy="1800000"/>
            </a:xfrm>
            <a:prstGeom prst="ellipse">
              <a:avLst/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884355" y="1631644"/>
            <a:ext cx="2209256" cy="2209256"/>
            <a:chOff x="3733576" y="3930057"/>
            <a:chExt cx="1800000" cy="1800000"/>
          </a:xfrm>
        </p:grpSpPr>
        <p:sp>
          <p:nvSpPr>
            <p:cNvPr id="25" name="椭圆 24"/>
            <p:cNvSpPr/>
            <p:nvPr/>
          </p:nvSpPr>
          <p:spPr>
            <a:xfrm>
              <a:off x="4003576" y="4200057"/>
              <a:ext cx="1260000" cy="1260000"/>
            </a:xfrm>
            <a:prstGeom prst="ellipse">
              <a:avLst/>
            </a:prstGeom>
            <a:noFill/>
            <a:ln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26" name="任意多边形 25"/>
            <p:cNvSpPr/>
            <p:nvPr/>
          </p:nvSpPr>
          <p:spPr>
            <a:xfrm>
              <a:off x="3733576" y="3930057"/>
              <a:ext cx="1800000" cy="1800000"/>
            </a:xfrm>
            <a:custGeom>
              <a:gdLst>
                <a:gd fmla="*/ 900000 w 1800000" name="connsiteX0"/>
                <a:gd fmla="*/ 0 h 1800000" name="connsiteY0"/>
                <a:gd fmla="*/ 1800000 w 1800000" name="connsiteX1"/>
                <a:gd fmla="*/ 900000 h 1800000" name="connsiteY1"/>
                <a:gd fmla="*/ 900000 w 1800000" name="connsiteX2"/>
                <a:gd fmla="*/ 1800000 h 1800000" name="connsiteY2"/>
                <a:gd fmla="*/ 0 w 1800000" name="connsiteX3"/>
                <a:gd fmla="*/ 900000 h 1800000" name="connsiteY3"/>
                <a:gd fmla="*/ 900000 w 1800000" name="connsiteX4"/>
                <a:gd fmla="*/ 0 h 1800000" name="connsiteY4"/>
                <a:gd fmla="*/ 900000 w 1800000" name="connsiteX5"/>
                <a:gd fmla="*/ 270000 h 1800000" name="connsiteY5"/>
                <a:gd fmla="*/ 270000 w 1800000" name="connsiteX6"/>
                <a:gd fmla="*/ 900000 h 1800000" name="connsiteY6"/>
                <a:gd fmla="*/ 900000 w 1800000" name="connsiteX7"/>
                <a:gd fmla="*/ 1530000 h 1800000" name="connsiteY7"/>
                <a:gd fmla="*/ 1530000 w 1800000" name="connsiteX8"/>
                <a:gd fmla="*/ 900000 h 1800000" name="connsiteY8"/>
                <a:gd fmla="*/ 900000 w 1800000" name="connsiteX9"/>
                <a:gd fmla="*/ 270000 h 1800000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1800000" w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  <a:moveTo>
                    <a:pt x="900000" y="270000"/>
                  </a:moveTo>
                  <a:cubicBezTo>
                    <a:pt x="552061" y="270000"/>
                    <a:pt x="270000" y="552061"/>
                    <a:pt x="270000" y="900000"/>
                  </a:cubicBezTo>
                  <a:cubicBezTo>
                    <a:pt x="270000" y="1247939"/>
                    <a:pt x="552061" y="1530000"/>
                    <a:pt x="900000" y="1530000"/>
                  </a:cubicBezTo>
                  <a:cubicBezTo>
                    <a:pt x="1247939" y="1530000"/>
                    <a:pt x="1530000" y="1247939"/>
                    <a:pt x="1530000" y="900000"/>
                  </a:cubicBezTo>
                  <a:cubicBezTo>
                    <a:pt x="1530000" y="552061"/>
                    <a:pt x="1247939" y="270000"/>
                    <a:pt x="900000" y="270000"/>
                  </a:cubicBezTo>
                  <a:close/>
                </a:path>
              </a:pathLst>
            </a:custGeom>
            <a:gradFill>
              <a:gsLst>
                <a:gs pos="0">
                  <a:srgbClr val="F0F0F0"/>
                </a:gs>
                <a:gs pos="100000">
                  <a:srgbClr val="DBDBDB"/>
                </a:gs>
              </a:gsLst>
              <a:lin ang="2700000" scaled="1"/>
            </a:gradFill>
            <a:ln>
              <a:noFill/>
            </a:ln>
            <a:effectLst>
              <a:outerShdw algn="tl" blurRad="889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3733576" y="3930057"/>
              <a:ext cx="1800000" cy="1800000"/>
            </a:xfrm>
            <a:prstGeom prst="ellipse">
              <a:avLst/>
            </a:prstGeom>
            <a:noFill/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8537577" y="2259219"/>
            <a:ext cx="894080" cy="944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ern="100" lang="zh-CN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大胆</a:t>
            </a:r>
          </a:p>
          <a:p>
            <a:r>
              <a:rPr altLang="en-US" b="1" kern="100" lang="zh-CN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假设</a:t>
            </a:r>
          </a:p>
        </p:txBody>
      </p:sp>
      <p:sp>
        <p:nvSpPr>
          <p:cNvPr id="30" name="矩形 29"/>
          <p:cNvSpPr/>
          <p:nvPr/>
        </p:nvSpPr>
        <p:spPr>
          <a:xfrm>
            <a:off x="2818166" y="4363318"/>
            <a:ext cx="995680" cy="1066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kern="100" lang="zh-CN" smtClean="0" sz="32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小心</a:t>
            </a:r>
          </a:p>
          <a:p>
            <a:r>
              <a:rPr altLang="en-US" b="1" kern="100" lang="zh-CN" smtClean="0" sz="32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求证</a:t>
            </a:r>
          </a:p>
        </p:txBody>
      </p:sp>
      <p:sp>
        <p:nvSpPr>
          <p:cNvPr id="28" name="矩形 27"/>
          <p:cNvSpPr/>
          <p:nvPr/>
        </p:nvSpPr>
        <p:spPr>
          <a:xfrm>
            <a:off x="2209800" y="2358149"/>
            <a:ext cx="5667084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>
                <a:solidFill>
                  <a:schemeClr val="bg1"/>
                </a:solidFill>
              </a:rPr>
              <a:t>打破旧有观念的束缚，挣破旧有思想的牢笼，大胆创新，对未解决的问题提出新的假设或解决的可能。</a:t>
            </a:r>
          </a:p>
        </p:txBody>
      </p:sp>
      <p:sp>
        <p:nvSpPr>
          <p:cNvPr id="35" name="矩形 34"/>
          <p:cNvSpPr/>
          <p:nvPr/>
        </p:nvSpPr>
        <p:spPr>
          <a:xfrm>
            <a:off x="4537260" y="4551071"/>
            <a:ext cx="5667084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>
                <a:solidFill>
                  <a:schemeClr val="bg1"/>
                </a:solidFill>
              </a:rPr>
              <a:t>通过心智活动进行推理，或实践检验后并不断修正，直至获得正确结果，问题才算解决。</a:t>
            </a:r>
          </a:p>
        </p:txBody>
      </p:sp>
    </p:spTree>
    <p:extLst>
      <p:ext uri="{BB962C8B-B14F-4D97-AF65-F5344CB8AC3E}">
        <p14:creationId val="816036334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流程图: 手动输入 25"/>
          <p:cNvSpPr/>
          <p:nvPr/>
        </p:nvSpPr>
        <p:spPr>
          <a:xfrm>
            <a:off x="-2400" y="2616888"/>
            <a:ext cx="3058697" cy="2343612"/>
          </a:xfrm>
          <a:prstGeom prst="flowChartManualInput">
            <a:avLst/>
          </a:prstGeom>
          <a:solidFill>
            <a:srgbClr val="9EC42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1010775" y="2476500"/>
            <a:ext cx="684696" cy="684000"/>
          </a:xfrm>
          <a:prstGeom prst="ellipse">
            <a:avLst/>
          </a:prstGeom>
          <a:gradFill flip="none" rotWithShape="1">
            <a:gsLst>
              <a:gs pos="0">
                <a:srgbClr val="B7B6B7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>
            <a:outerShdw algn="tl" blurRad="254000" dir="2700000" dist="50800" rotWithShape="0" sx="102000" sy="10200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 smtClean="0" sz="2800">
                <a:solidFill>
                  <a:schemeClr val="tx1">
                    <a:lumMod val="65000"/>
                    <a:lumOff val="35000"/>
                  </a:schemeClr>
                </a:solidFill>
                <a:latin charset="0" panose="020b0806030902050204" pitchFamily="34" typeface="Impact"/>
              </a:rPr>
              <a:t>01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13007" y="3532872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4800">
                <a:solidFill>
                  <a:schemeClr val="bg1"/>
                </a:solidFill>
              </a:rPr>
              <a:t>基本理念</a:t>
            </a:r>
          </a:p>
        </p:txBody>
      </p:sp>
    </p:spTree>
    <p:extLst>
      <p:ext uri="{BB962C8B-B14F-4D97-AF65-F5344CB8AC3E}">
        <p14:creationId val="28213309"/>
      </p:ext>
    </p:extLst>
  </p:cSld>
  <p:clrMapOvr>
    <a:masterClrMapping/>
  </p:clrMapOvr>
  <mc:AlternateContent>
    <mc:Choice Requires="p14">
      <p:transition spd="med">
        <p14:prism/>
      </p:transition>
    </mc:Choice>
    <mc:Fallback>
      <p:transition spd="med">
        <p:fade/>
      </p:transition>
    </mc:Fallback>
  </mc:AlternateContent>
  <p:timing/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1714499" y="7505700"/>
            <a:ext cx="49835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/>
              <a:t>51PPT模板网  www.51pptmoban.com 授权发布</a:t>
            </a:r>
          </a:p>
        </p:txBody>
      </p:sp>
    </p:spTree>
    <p:extLst>
      <p:ext uri="{BB962C8B-B14F-4D97-AF65-F5344CB8AC3E}">
        <p14:creationId val="2268735601"/>
      </p:ext>
    </p:extLst>
  </p:cSld>
  <p:clrMapOvr>
    <a:masterClrMapping/>
  </p:clrMapOvr>
  <p:transition>
    <p:cover/>
  </p:transition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4137343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1. 凡事均有可改善的空间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889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二战时，美国产的降落伞合格率已经提升到99.9％，军方要求产品的合格率必须达到100％。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厂商不以为然，强调任何产品都不可能达到绝对100％的合格，除非出现奇迹。但是，降落伞99.9％的合格率，就意味着每一千人中有一人会送命。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后来，军方改变了检查质量的方法，决定从降落伞中随机挑出一个，让厂商负责人背着它跳下。方法实施后，奇迹出现了，不合格率立刻变成了0！ </a:t>
            </a:r>
          </a:p>
        </p:txBody>
      </p:sp>
      <p:sp>
        <p:nvSpPr>
          <p:cNvPr id="30" name="矩形 29"/>
          <p:cNvSpPr/>
          <p:nvPr/>
        </p:nvSpPr>
        <p:spPr>
          <a:xfrm>
            <a:off x="2239655" y="3513225"/>
            <a:ext cx="7091680" cy="23713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lang="zh-CN" smtClean="0" sz="6800">
                <a:solidFill>
                  <a:schemeClr val="tx1">
                    <a:lumMod val="65000"/>
                    <a:lumOff val="35000"/>
                  </a:schemeClr>
                </a:solidFill>
              </a:rPr>
              <a:t>只有相对的改善，</a:t>
            </a:r>
          </a:p>
          <a:p>
            <a:pPr>
              <a:lnSpc>
                <a:spcPct val="110000"/>
              </a:lnSpc>
            </a:pPr>
            <a:r>
              <a:rPr altLang="en-US" b="1" lang="zh-CN" smtClean="0" sz="6800">
                <a:solidFill>
                  <a:schemeClr val="tx1">
                    <a:lumMod val="65000"/>
                    <a:lumOff val="35000"/>
                  </a:schemeClr>
                </a:solidFill>
              </a:rPr>
              <a:t>没有绝对的完美！</a:t>
            </a:r>
          </a:p>
        </p:txBody>
      </p:sp>
    </p:spTree>
    <p:extLst>
      <p:ext uri="{BB962C8B-B14F-4D97-AF65-F5344CB8AC3E}">
        <p14:creationId val="3175320695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3781743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2. 千里之堤，溃于蚁穴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81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古英格兰有名谣：“少了一枚铁钉，掉了一只马掌，掉了一只马掌，丢了一匹战马，丢了一匹战马，败了一场战役，败了一场战役，丢了一个国家。”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这是发生在查理三世的故事。查理准备与里奇蒙德决一死战，查理让一个马夫去给自己的战马钉马掌，铁匠钉到第四个马掌时，差一个钉子，铁匠便偷偷敷衍了事，不久，查理和对方交上了火，大战中忽然一只马掌掉了，国王被掀翻在地，王国随之易主。</a:t>
            </a:r>
          </a:p>
        </p:txBody>
      </p:sp>
      <p:sp>
        <p:nvSpPr>
          <p:cNvPr id="30" name="矩形 29"/>
          <p:cNvSpPr/>
          <p:nvPr/>
        </p:nvSpPr>
        <p:spPr>
          <a:xfrm>
            <a:off x="2239655" y="3513225"/>
            <a:ext cx="7091680" cy="23713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lang="zh-CN" sz="6800">
                <a:solidFill>
                  <a:schemeClr val="tx1">
                    <a:lumMod val="65000"/>
                    <a:lumOff val="35000"/>
                  </a:schemeClr>
                </a:solidFill>
              </a:rPr>
              <a:t>问题拖延不解决，</a:t>
            </a:r>
          </a:p>
          <a:p>
            <a:pPr>
              <a:lnSpc>
                <a:spcPct val="110000"/>
              </a:lnSpc>
            </a:pPr>
            <a:r>
              <a:rPr altLang="en-US" b="1" lang="zh-CN" sz="6800">
                <a:solidFill>
                  <a:schemeClr val="tx1">
                    <a:lumMod val="65000"/>
                    <a:lumOff val="35000"/>
                  </a:schemeClr>
                </a:solidFill>
              </a:rPr>
              <a:t>必将积重难返。</a:t>
            </a:r>
          </a:p>
        </p:txBody>
      </p:sp>
    </p:spTree>
    <p:extLst>
      <p:ext uri="{BB962C8B-B14F-4D97-AF65-F5344CB8AC3E}">
        <p14:creationId val="1031481135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4492943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3. 别怕问题，问题就是机会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48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为了让人们生活得更加幸福，农业科技专家进行着辛苦的努力。袁隆平研制的杂交水稻解决了人们吃饭难的问题，中国创造了震惊世界的奇迹，把水稻产量提高到了原产量的600%至800%，让中国十多亿人彻底解决了“吃饱饭”的问题，5%的土地养活了世界22%的人口。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袁隆平因此被誉为“杂交水稻之父”，享受国务院津贴和高工资待遇。</a:t>
            </a:r>
          </a:p>
        </p:txBody>
      </p:sp>
      <p:sp>
        <p:nvSpPr>
          <p:cNvPr id="30" name="矩形 29"/>
          <p:cNvSpPr/>
          <p:nvPr/>
        </p:nvSpPr>
        <p:spPr>
          <a:xfrm>
            <a:off x="2239656" y="3274940"/>
            <a:ext cx="15270479" cy="37124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b="1" lang="zh-CN" smtClean="0" sz="6600">
                <a:solidFill>
                  <a:srgbClr val="FF8900"/>
                </a:solidFill>
              </a:rPr>
              <a:t>问题就是机会</a:t>
            </a:r>
          </a:p>
          <a:p>
            <a:pPr>
              <a:lnSpc>
                <a:spcPct val="120000"/>
              </a:lnSpc>
            </a:pPr>
            <a:r>
              <a:rPr altLang="en-US" b="1" lang="zh-CN" smtClean="0" sz="6600">
                <a:solidFill>
                  <a:srgbClr val="FF8900"/>
                </a:solidFill>
              </a:rPr>
              <a:t>你能解决多大的问题，你就坐多高的位子</a:t>
            </a:r>
          </a:p>
          <a:p>
            <a:pPr>
              <a:lnSpc>
                <a:spcPct val="120000"/>
              </a:lnSpc>
            </a:pPr>
            <a:r>
              <a:rPr altLang="en-US" b="1" lang="zh-CN" smtClean="0" sz="6600">
                <a:solidFill>
                  <a:srgbClr val="FF8900"/>
                </a:solidFill>
              </a:rPr>
              <a:t>你能解决多少问题，你就能拿多少薪水</a:t>
            </a:r>
          </a:p>
        </p:txBody>
      </p:sp>
    </p:spTree>
    <p:extLst>
      <p:ext uri="{BB962C8B-B14F-4D97-AF65-F5344CB8AC3E}">
        <p14:creationId val="4247648524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2714942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4. 预防胜于治疗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81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《汉书.霍光传》记载了一则“曲突徙薪”故事：说的是某人见一户人家炉灶的烟囱是直的，旁边放了不少柴草，于是就对主人说：烟囱应改成弯曲的，把柴草搬远点，否则会有火患。主人听了不以为然。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zh-CN"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不久，该户人家果然失火，幸亏邻居相救，及时扑灭了火灾。事后，他主人烹羊宰牛，宴请四邻，以酬谢他们救火的功劳，但是并没有请当初建议他将柴禾移走、烟囱改弯的人。</a:t>
            </a:r>
          </a:p>
        </p:txBody>
      </p:sp>
      <p:sp>
        <p:nvSpPr>
          <p:cNvPr id="6" name="矩形 5"/>
          <p:cNvSpPr/>
          <p:nvPr/>
        </p:nvSpPr>
        <p:spPr>
          <a:xfrm>
            <a:off x="2239655" y="3513225"/>
            <a:ext cx="8818880" cy="23713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lang="zh-CN" smtClean="0" sz="6800">
                <a:solidFill>
                  <a:srgbClr val="FF8900"/>
                </a:solidFill>
              </a:rPr>
              <a:t>防患于未然之前，</a:t>
            </a:r>
          </a:p>
          <a:p>
            <a:pPr>
              <a:lnSpc>
                <a:spcPct val="110000"/>
              </a:lnSpc>
            </a:pPr>
            <a:r>
              <a:rPr altLang="en-US" b="1" lang="zh-CN" smtClean="0" sz="6800">
                <a:solidFill>
                  <a:srgbClr val="FF8900"/>
                </a:solidFill>
              </a:rPr>
              <a:t>更胜于治乱于已成之后</a:t>
            </a:r>
          </a:p>
        </p:txBody>
      </p:sp>
    </p:spTree>
    <p:extLst>
      <p:ext uri="{BB962C8B-B14F-4D97-AF65-F5344CB8AC3E}">
        <p14:creationId val="3948391394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2714942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5. 治本胜于治标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81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枭逢鸠。鸠曰:“子将安之?” 枭曰:“我将东徙。” 鸠曰:“何故？” 枭曰:“乡人皆恶我鸣。以故东徙。”鸠曰:“子能更鸣可矣，不能更鸣，东徙犹恶子之声。”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这则故事主要讲：枭遇到鸠后，鸠曰：“你要去哪里？”枭曰：“家乡的人要我走，他们讨厌我的鸣叫声，所以我要向东迁移。”鸠说：“你若是改变了你的叫声还可以，但如果你不能改变，向东迁移，那里的人照样会讨厌你的鸣叫声。”</a:t>
            </a:r>
          </a:p>
        </p:txBody>
      </p:sp>
      <p:sp>
        <p:nvSpPr>
          <p:cNvPr id="5" name="矩形 4"/>
          <p:cNvSpPr/>
          <p:nvPr/>
        </p:nvSpPr>
        <p:spPr>
          <a:xfrm>
            <a:off x="2239655" y="3513225"/>
            <a:ext cx="7091680" cy="23713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lang="zh-CN" sz="6800">
                <a:solidFill>
                  <a:schemeClr val="tx1">
                    <a:lumMod val="65000"/>
                    <a:lumOff val="35000"/>
                  </a:schemeClr>
                </a:solidFill>
              </a:rPr>
              <a:t>扬汤止沸是治标，</a:t>
            </a:r>
          </a:p>
          <a:p>
            <a:pPr>
              <a:lnSpc>
                <a:spcPct val="110000"/>
              </a:lnSpc>
            </a:pPr>
            <a:r>
              <a:rPr altLang="en-US" b="1" lang="zh-CN" sz="6800">
                <a:solidFill>
                  <a:schemeClr val="tx1">
                    <a:lumMod val="65000"/>
                    <a:lumOff val="35000"/>
                  </a:schemeClr>
                </a:solidFill>
              </a:rPr>
              <a:t>而釜底抽薪是治本。</a:t>
            </a:r>
          </a:p>
        </p:txBody>
      </p:sp>
    </p:spTree>
    <p:extLst>
      <p:ext uri="{BB962C8B-B14F-4D97-AF65-F5344CB8AC3E}">
        <p14:creationId val="4251404699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2239655" y="691634"/>
            <a:ext cx="4137343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kern="100" lang="en-US" smtClean="0" sz="2800">
                <a:solidFill>
                  <a:schemeClr val="bg1"/>
                </a:solidFill>
                <a:latin typeface="+mn-ea"/>
                <a:cs charset="0" panose="02020603050405020304" pitchFamily="18" typeface="Times New Roman"/>
              </a:rPr>
              <a:t>6. 变左右为难为左右逢源</a:t>
            </a:r>
          </a:p>
        </p:txBody>
      </p:sp>
      <p:sp>
        <p:nvSpPr>
          <p:cNvPr id="4" name="矩形 3"/>
          <p:cNvSpPr/>
          <p:nvPr/>
        </p:nvSpPr>
        <p:spPr>
          <a:xfrm>
            <a:off x="2239655" y="1509760"/>
            <a:ext cx="9361795" cy="148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韩昭侯酒醉睡着了，典衣（专门管衣服的人）不在，典冠（专门管帽子的人）怕昭侯着凉，拿衣服盖在昭侯身上。昭侯醒来，十分高兴部属对他如此关心，问：是谁盖的？左右答：典冠。昭侯因越权而处死典冠，因失责而处罚典衣。——《韩非子》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不盖，就是不关心；一盖，便成越权，如果你是典冠，你该怎么办？</a:t>
            </a:r>
          </a:p>
        </p:txBody>
      </p:sp>
      <p:sp>
        <p:nvSpPr>
          <p:cNvPr id="5" name="矩形 4"/>
          <p:cNvSpPr/>
          <p:nvPr/>
        </p:nvSpPr>
        <p:spPr>
          <a:xfrm>
            <a:off x="2239655" y="3513225"/>
            <a:ext cx="6228080" cy="23713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altLang="en-US" b="1" lang="zh-CN" smtClean="0" sz="6800">
                <a:solidFill>
                  <a:schemeClr val="tx1">
                    <a:lumMod val="65000"/>
                    <a:lumOff val="35000"/>
                  </a:schemeClr>
                </a:solidFill>
              </a:rPr>
              <a:t>灵活应对很重要</a:t>
            </a:r>
          </a:p>
          <a:p>
            <a:pPr>
              <a:lnSpc>
                <a:spcPct val="110000"/>
              </a:lnSpc>
            </a:pPr>
            <a:r>
              <a:rPr altLang="en-US" b="1" lang="zh-CN" smtClean="0" sz="6800">
                <a:solidFill>
                  <a:schemeClr val="tx1">
                    <a:lumMod val="65000"/>
                    <a:lumOff val="35000"/>
                  </a:schemeClr>
                </a:solidFill>
              </a:rPr>
              <a:t>危机可能是转机</a:t>
            </a:r>
          </a:p>
        </p:txBody>
      </p:sp>
    </p:spTree>
    <p:extLst>
      <p:ext uri="{BB962C8B-B14F-4D97-AF65-F5344CB8AC3E}">
        <p14:creationId val="2991683977"/>
      </p:ext>
    </p:extLst>
  </p:cSld>
  <p:clrMapOvr>
    <a:masterClrMapping/>
  </p:clrMapOvr>
  <mc:AlternateContent>
    <mc:Choice Requires="p14">
      <p:transition spd="med">
        <p14:pan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微软雅黑">
      <a:majorFont>
        <a:latin typeface="Impact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171</Paragraphs>
  <Slides>30</Slides>
  <Notes>0</Notes>
  <TotalTime>594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baseType="lpstr" size="44">
      <vt:lpstr>Arial</vt:lpstr>
      <vt:lpstr>Impact</vt:lpstr>
      <vt:lpstr>微软雅黑</vt:lpstr>
      <vt:lpstr>华康俪金黑W8(P)</vt:lpstr>
      <vt:lpstr>经典繁仿黑</vt:lpstr>
      <vt:lpstr>Arial Unicode MS</vt:lpstr>
      <vt:lpstr>Tahoma</vt:lpstr>
      <vt:lpstr>宋体</vt:lpstr>
      <vt:lpstr>Berlin Sans FB</vt:lpstr>
      <vt:lpstr>Calibri Light</vt:lpstr>
      <vt:lpstr>Calibri</vt:lpstr>
      <vt:lpstr>Times New Roman</vt:lpstr>
      <vt:lpstr>方正超粗黑简体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2015-07-19T02:38:39Z</dcterms:created>
  <cp:lastModifiedBy>kan</cp:lastModifiedBy>
  <dcterms:modified xsi:type="dcterms:W3CDTF">2021-08-20T10:57:54Z</dcterms:modified>
  <cp:revision>255</cp:revision>
  <dc:title>PowerPoint 演示文稿</dc:title>
</cp:coreProperties>
</file>