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726" r:id="rId2"/>
  </p:sldMasterIdLst>
  <p:notesMasterIdLst>
    <p:notesMasterId r:id="rId3"/>
  </p:notesMasterIdLst>
  <p:sldIdLst>
    <p:sldId id="286" r:id="rId4"/>
    <p:sldId id="287" r:id="rId5"/>
    <p:sldId id="258" r:id="rId6"/>
    <p:sldId id="289" r:id="rId7"/>
    <p:sldId id="261" r:id="rId8"/>
    <p:sldId id="264" r:id="rId9"/>
    <p:sldId id="265" r:id="rId10"/>
    <p:sldId id="267" r:id="rId11"/>
    <p:sldId id="271" r:id="rId12"/>
    <p:sldId id="272" r:id="rId13"/>
    <p:sldId id="281" r:id="rId14"/>
  </p:sldIdLst>
  <p:sldSz cx="12192000" cy="6858000"/>
  <p:notesSz cx="6858000" cy="9144000"/>
  <p:custDataLst>
    <p:tags r:id="rId15"/>
  </p:custDataLst>
  <p:defaultTextStyle>
    <a:defPPr>
      <a:defRPr lang="zh-CN"/>
    </a:defPPr>
    <a:lvl1pPr algn="l" rtl="0" eaLnBrk="0" fontAlgn="base" hangingPunct="0">
      <a:spcBef>
        <a:spcPct val="0"/>
      </a:spcBef>
      <a:spcAft>
        <a:spcPct val="0"/>
      </a:spcAft>
      <a:defRPr kern="1200">
        <a:solidFill>
          <a:schemeClr val="tx1"/>
        </a:solidFill>
        <a:latin typeface="Levenim MT" panose="02010502060101010101" pitchFamily="2" charset="-79"/>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Levenim MT" panose="02010502060101010101" pitchFamily="2" charset="-79"/>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Levenim MT" panose="02010502060101010101" pitchFamily="2" charset="-79"/>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Levenim MT" panose="02010502060101010101" pitchFamily="2" charset="-79"/>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Levenim MT" panose="02010502060101010101" pitchFamily="2" charset="-79"/>
        <a:ea typeface="宋体" panose="02010600030101010101" pitchFamily="2" charset="-122"/>
        <a:cs typeface="+mn-cs"/>
      </a:defRPr>
    </a:lvl5pPr>
    <a:lvl6pPr marL="2286000" algn="l" defTabSz="914400" rtl="0" eaLnBrk="1" latinLnBrk="0" hangingPunct="1">
      <a:defRPr kern="1200">
        <a:solidFill>
          <a:schemeClr val="tx1"/>
        </a:solidFill>
        <a:latin typeface="Levenim MT" panose="02010502060101010101" pitchFamily="2" charset="-79"/>
        <a:ea typeface="宋体" panose="02010600030101010101" pitchFamily="2" charset="-122"/>
        <a:cs typeface="+mn-cs"/>
      </a:defRPr>
    </a:lvl6pPr>
    <a:lvl7pPr marL="2743200" algn="l" defTabSz="914400" rtl="0" eaLnBrk="1" latinLnBrk="0" hangingPunct="1">
      <a:defRPr kern="1200">
        <a:solidFill>
          <a:schemeClr val="tx1"/>
        </a:solidFill>
        <a:latin typeface="Levenim MT" panose="02010502060101010101" pitchFamily="2" charset="-79"/>
        <a:ea typeface="宋体" panose="02010600030101010101" pitchFamily="2" charset="-122"/>
        <a:cs typeface="+mn-cs"/>
      </a:defRPr>
    </a:lvl7pPr>
    <a:lvl8pPr marL="3200400" algn="l" defTabSz="914400" rtl="0" eaLnBrk="1" latinLnBrk="0" hangingPunct="1">
      <a:defRPr kern="1200">
        <a:solidFill>
          <a:schemeClr val="tx1"/>
        </a:solidFill>
        <a:latin typeface="Levenim MT" panose="02010502060101010101" pitchFamily="2" charset="-79"/>
        <a:ea typeface="宋体" panose="02010600030101010101" pitchFamily="2" charset="-122"/>
        <a:cs typeface="+mn-cs"/>
      </a:defRPr>
    </a:lvl8pPr>
    <a:lvl9pPr marL="3657600" algn="l" defTabSz="914400" rtl="0" eaLnBrk="1" latinLnBrk="0" hangingPunct="1">
      <a:defRPr kern="1200">
        <a:solidFill>
          <a:schemeClr val="tx1"/>
        </a:solidFill>
        <a:latin typeface="Levenim MT" panose="02010502060101010101" pitchFamily="2" charset="-79"/>
        <a:ea typeface="宋体" panose="02010600030101010101" pitchFamily="2" charset="-122"/>
        <a:cs typeface="+mn-cs"/>
      </a:defRPr>
    </a:lvl9pPr>
  </p:defaultTextStyle>
  <p:extLst>
    <p:ext uri="{EFAFB233-063F-42B5-8137-9DF3F51BA10A}">
      <p15:sldGuideLst xmlns:p15="http://schemas.microsoft.com/office/powerpoint/2012/main">
        <p15:guide id="1" orient="horz" pos="1706" userDrawn="1">
          <p15:clr>
            <a:srgbClr val="A4A3A4"/>
          </p15:clr>
        </p15:guide>
        <p15:guide id="2" orient="horz" pos="3748">
          <p15:clr>
            <a:srgbClr val="A4A3A4"/>
          </p15:clr>
        </p15:guide>
        <p15:guide id="3" orient="horz" pos="633">
          <p15:clr>
            <a:srgbClr val="A4A3A4"/>
          </p15:clr>
        </p15:guide>
        <p15:guide id="4" orient="horz" pos="3385" userDrawn="1">
          <p15:clr>
            <a:srgbClr val="A4A3A4"/>
          </p15:clr>
        </p15:guide>
        <p15:guide id="5" pos="3840" userDrawn="1">
          <p15:clr>
            <a:srgbClr val="A4A3A4"/>
          </p15:clr>
        </p15:guide>
        <p15:guide id="6" orient="horz" pos="1570">
          <p15:clr>
            <a:srgbClr val="A4A3A4"/>
          </p15:clr>
        </p15:guide>
        <p15:guide id="7" orient="horz" pos="3067">
          <p15:clr>
            <a:srgbClr val="A4A3A4"/>
          </p15:clr>
        </p15:guide>
        <p15:guide id="8" orient="horz" pos="1344">
          <p15:clr>
            <a:srgbClr val="A4A3A4"/>
          </p15:clr>
        </p15:guide>
        <p15:guide id="9" pos="2479">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94249" autoAdjust="0"/>
  </p:normalViewPr>
  <p:slideViewPr>
    <p:cSldViewPr showGuides="1">
      <p:cViewPr varScale="1">
        <p:scale>
          <a:sx n="87" d="100"/>
          <a:sy n="87" d="100"/>
        </p:scale>
        <p:origin x="384" y="78"/>
      </p:cViewPr>
      <p:guideLst>
        <p:guide orient="horz" pos="1706"/>
        <p:guide orient="horz" pos="3748"/>
        <p:guide orient="horz" pos="633"/>
        <p:guide orient="horz" pos="3385"/>
        <p:guide pos="3840"/>
        <p:guide orient="horz" pos="1570"/>
        <p:guide orient="horz" pos="3067"/>
        <p:guide orient="horz" pos="1344"/>
        <p:guide pos="2479"/>
      </p:guideLst>
    </p:cSldViewPr>
  </p:slideViewPr>
  <p:outlineViewPr>
    <p:cViewPr>
      <p:scale>
        <a:sx n="33" d="100"/>
        <a:sy n="33" d="100"/>
      </p:scale>
      <p:origin x="0" y="0"/>
    </p:cViewPr>
  </p:outlineViewPr>
  <p:notesTextViewPr>
    <p:cViewPr>
      <p:scale>
        <a:sx n="1" d="1"/>
        <a:sy n="1" d="1"/>
      </p:scale>
      <p:origin x="0" y="0"/>
    </p:cViewPr>
  </p:notesTextViewPr>
  <p:sorterViewPr>
    <p:cViewPr>
      <p:scale>
        <a:sx n="73" d="100"/>
        <a:sy n="73" d="100"/>
      </p:scale>
      <p:origin x="0" y="-4404"/>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tags/tag1.xml" Type="http://schemas.openxmlformats.org/officeDocument/2006/relationships/tags"/><Relationship Id="rId16" Target="presProps.xml" Type="http://schemas.openxmlformats.org/officeDocument/2006/relationships/presProps"/><Relationship Id="rId17" Target="viewProps.xml" Type="http://schemas.openxmlformats.org/officeDocument/2006/relationships/viewProps"/><Relationship Id="rId18" Target="theme/theme1.xml" Type="http://schemas.openxmlformats.org/officeDocument/2006/relationships/theme"/><Relationship Id="rId19"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864483C-DC2F-4B79-A489-09198902E9B6}" type="datetimeFigureOut">
              <a:rPr lang="zh-CN" altLang="en-US"/>
              <a:pPr>
                <a:defRPr/>
              </a:pPr>
              <a:t>2015/9/25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0E77F46F-B15A-4F0D-A396-D340CB7D0052}" type="slidenum">
              <a:rPr lang="zh-CN" altLang="en-US"/>
              <a:pPr>
                <a:defRPr/>
              </a:pPr>
              <a:t>‹#›</a:t>
            </a:fld>
            <a:endParaRPr lang="zh-CN" altLang="en-US"/>
          </a:p>
        </p:txBody>
      </p:sp>
    </p:spTree>
    <p:extLst>
      <p:ext uri="{BB962C8B-B14F-4D97-AF65-F5344CB8AC3E}">
        <p14:creationId val="1082472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388712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468685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713673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842350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958028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solidFill>
          <a:schemeClr val="bg1"/>
        </a:solidFill>
        <a:effectLst/>
      </p:bgPr>
    </p:bg>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F8ED7CA1-EAFA-44F6-8BDD-CD2C5E892EDC}" type="datetimeFigureOut">
              <a:rPr lang="zh-CN" altLang="en-US"/>
              <a:pPr>
                <a:defRPr/>
              </a:pPr>
              <a:t>2015/9/25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0AD2B190-4C55-4592-992C-E21CAC06C6E2}" type="slidenum">
              <a:rPr lang="zh-CN" altLang="en-US"/>
              <a:pPr>
                <a:defRPr/>
              </a:pPr>
              <a:t>‹#›</a:t>
            </a:fld>
            <a:endParaRPr lang="zh-CN" altLang="en-US"/>
          </a:p>
        </p:txBody>
      </p:sp>
    </p:spTree>
    <p:extLst>
      <p:ext uri="{BB962C8B-B14F-4D97-AF65-F5344CB8AC3E}">
        <p14:creationId val="386200685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1AA65E43-96CB-4C15-A8B5-99E672752173}" type="datetimeFigureOut">
              <a:rPr lang="zh-CN" altLang="en-US"/>
              <a:pPr>
                <a:defRPr/>
              </a:pPr>
              <a:t>2015/9/25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73C9E1A7-1DAB-40BF-98F9-F88FD186407E}" type="slidenum">
              <a:rPr lang="zh-CN" altLang="en-US"/>
              <a:pPr>
                <a:defRPr/>
              </a:pPr>
              <a:t>‹#›</a:t>
            </a:fld>
            <a:endParaRPr lang="zh-CN" altLang="en-US"/>
          </a:p>
        </p:txBody>
      </p:sp>
    </p:spTree>
    <p:extLst>
      <p:ext uri="{BB962C8B-B14F-4D97-AF65-F5344CB8AC3E}">
        <p14:creationId val="336173982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E52C17F8-5C8B-4093-9CA3-D4C70BC612B3}" type="datetimeFigureOut">
              <a:rPr lang="zh-CN" altLang="en-US"/>
              <a:pPr>
                <a:defRPr/>
              </a:pPr>
              <a:t>2015/9/25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96051B4F-B6BC-43B5-BE09-001308B5E6C6}" type="slidenum">
              <a:rPr lang="zh-CN" altLang="en-US"/>
              <a:pPr>
                <a:defRPr/>
              </a:pPr>
              <a:t>‹#›</a:t>
            </a:fld>
            <a:endParaRPr lang="zh-CN" altLang="en-US"/>
          </a:p>
        </p:txBody>
      </p:sp>
    </p:spTree>
    <p:extLst>
      <p:ext uri="{BB962C8B-B14F-4D97-AF65-F5344CB8AC3E}">
        <p14:creationId val="388696801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173533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608986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191033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2015/9/25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452570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2015/9/25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97354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2015/9/25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61808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2015/9/25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133667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2015/9/25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184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5EA88908-15CC-4725-B9C7-134898E3256C}" type="datetimeFigureOut">
              <a:rPr lang="zh-CN" altLang="en-US"/>
              <a:pPr>
                <a:defRPr/>
              </a:pPr>
              <a:t>2015/9/25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6BBDD8AA-25C8-4F3B-B8F0-BCEA3951D3EB}" type="slidenum">
              <a:rPr lang="zh-CN" altLang="en-US"/>
              <a:pPr>
                <a:defRPr/>
              </a:pPr>
              <a:t>‹#›</a:t>
            </a:fld>
            <a:endParaRPr lang="zh-CN" altLang="en-US"/>
          </a:p>
        </p:txBody>
      </p:sp>
    </p:spTree>
    <p:extLst>
      <p:ext uri="{BB962C8B-B14F-4D97-AF65-F5344CB8AC3E}">
        <p14:creationId val="198649967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2015/9/25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446592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764996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2015/9/25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051701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1AB8841F-8670-4EF2-83B4-162C4122FA4E}" type="datetimeFigureOut">
              <a:rPr lang="zh-CN" altLang="en-US"/>
              <a:pPr>
                <a:defRPr/>
              </a:pPr>
              <a:t>2015/9/25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AA443C16-7EEA-4700-8D71-C757CDEB0501}" type="slidenum">
              <a:rPr lang="zh-CN" altLang="en-US"/>
              <a:pPr>
                <a:defRPr/>
              </a:pPr>
              <a:t>‹#›</a:t>
            </a:fld>
            <a:endParaRPr lang="zh-CN" altLang="en-US"/>
          </a:p>
        </p:txBody>
      </p:sp>
    </p:spTree>
    <p:extLst>
      <p:ext uri="{BB962C8B-B14F-4D97-AF65-F5344CB8AC3E}">
        <p14:creationId val="201007133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B96174C3-150C-46AF-8608-8670409E143F}" type="datetimeFigureOut">
              <a:rPr lang="zh-CN" altLang="en-US"/>
              <a:pPr>
                <a:defRPr/>
              </a:pPr>
              <a:t>2015/9/25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2A7EF3EB-79B4-4BC7-967D-F49D841CF498}" type="slidenum">
              <a:rPr lang="zh-CN" altLang="en-US"/>
              <a:pPr>
                <a:defRPr/>
              </a:pPr>
              <a:t>‹#›</a:t>
            </a:fld>
            <a:endParaRPr lang="zh-CN" altLang="en-US"/>
          </a:p>
        </p:txBody>
      </p:sp>
    </p:spTree>
    <p:extLst>
      <p:ext uri="{BB962C8B-B14F-4D97-AF65-F5344CB8AC3E}">
        <p14:creationId val="5879595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B09FFB63-D619-491A-B267-2AA407951A97}" type="datetimeFigureOut">
              <a:rPr lang="zh-CN" altLang="en-US"/>
              <a:pPr>
                <a:defRPr/>
              </a:pPr>
              <a:t>2015/9/25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62C8821A-00A7-4278-BD50-034CF1E4CE24}" type="slidenum">
              <a:rPr lang="zh-CN" altLang="en-US"/>
              <a:pPr>
                <a:defRPr/>
              </a:pPr>
              <a:t>‹#›</a:t>
            </a:fld>
            <a:endParaRPr lang="zh-CN" altLang="en-US"/>
          </a:p>
        </p:txBody>
      </p:sp>
    </p:spTree>
    <p:extLst>
      <p:ext uri="{BB962C8B-B14F-4D97-AF65-F5344CB8AC3E}">
        <p14:creationId val="334311508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EAE653A5-E953-4B9F-A0B5-A67CF3CF2E11}" type="datetimeFigureOut">
              <a:rPr lang="zh-CN" altLang="en-US"/>
              <a:pPr>
                <a:defRPr/>
              </a:pPr>
              <a:t>2015/9/25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91C30EE4-4461-468A-B2D3-E67920D7C561}" type="slidenum">
              <a:rPr lang="zh-CN" altLang="en-US"/>
              <a:pPr>
                <a:defRPr/>
              </a:pPr>
              <a:t>‹#›</a:t>
            </a:fld>
            <a:endParaRPr lang="zh-CN" altLang="en-US"/>
          </a:p>
        </p:txBody>
      </p:sp>
    </p:spTree>
    <p:extLst>
      <p:ext uri="{BB962C8B-B14F-4D97-AF65-F5344CB8AC3E}">
        <p14:creationId val="319111689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396FC79C-95C0-45BC-87CC-FE84BA8F80DE}" type="datetimeFigureOut">
              <a:rPr lang="zh-CN" altLang="en-US"/>
              <a:pPr>
                <a:defRPr/>
              </a:pPr>
              <a:t>2015/9/25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18CBE902-179B-4517-9649-94E43E827FAD}" type="slidenum">
              <a:rPr lang="zh-CN" altLang="en-US"/>
              <a:pPr>
                <a:defRPr/>
              </a:pPr>
              <a:t>‹#›</a:t>
            </a:fld>
            <a:endParaRPr lang="zh-CN" altLang="en-US"/>
          </a:p>
        </p:txBody>
      </p:sp>
    </p:spTree>
    <p:extLst>
      <p:ext uri="{BB962C8B-B14F-4D97-AF65-F5344CB8AC3E}">
        <p14:creationId val="305665266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6E0FF337-3DA6-4747-9824-CB78983D434B}" type="datetimeFigureOut">
              <a:rPr lang="zh-CN" altLang="en-US"/>
              <a:pPr>
                <a:defRPr/>
              </a:pPr>
              <a:t>2015/9/25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6048BD98-EE51-4D74-BD2D-1C7E8E009580}" type="slidenum">
              <a:rPr lang="zh-CN" altLang="en-US"/>
              <a:pPr>
                <a:defRPr/>
              </a:pPr>
              <a:t>‹#›</a:t>
            </a:fld>
            <a:endParaRPr lang="zh-CN" altLang="en-US"/>
          </a:p>
        </p:txBody>
      </p:sp>
    </p:spTree>
    <p:extLst>
      <p:ext uri="{BB962C8B-B14F-4D97-AF65-F5344CB8AC3E}">
        <p14:creationId val="415398571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CB58DB92-5F13-45B4-9201-CC7571BBC320}" type="datetimeFigureOut">
              <a:rPr lang="zh-CN" altLang="en-US"/>
              <a:pPr>
                <a:defRPr/>
              </a:pPr>
              <a:t>2015/9/25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F1C20F5A-D6B7-4B37-B5AB-AEFC38F66B04}" type="slidenum">
              <a:rPr lang="zh-CN" altLang="en-US"/>
              <a:pPr>
                <a:defRPr/>
              </a:pPr>
              <a:t>‹#›</a:t>
            </a:fld>
            <a:endParaRPr lang="zh-CN" altLang="en-US"/>
          </a:p>
        </p:txBody>
      </p:sp>
    </p:spTree>
    <p:extLst>
      <p:ext uri="{BB962C8B-B14F-4D97-AF65-F5344CB8AC3E}">
        <p14:creationId val="144451677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CFCFC"/>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Exotc350 DmBd BT" panose="04030705050b02020a03" pitchFamily="82"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Exotc350 DmBd BT" panose="04030705050b02020a03" pitchFamily="82"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Exotc350 DmBd BT" panose="04030705050b02020a03" pitchFamily="82"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Exotc350 DmBd BT" panose="04030705050b02020a03" pitchFamily="82"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Exotc350 DmBd BT" panose="04030705050b02020a03" pitchFamily="82"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Exotc350 DmBd BT" panose="04030705050b02020a03" pitchFamily="82"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Exotc350 DmBd BT" panose="04030705050b02020a03" pitchFamily="82"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Exotc350 DmBd BT" panose="04030705050b02020a03" pitchFamily="82"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eaLnBrk="1" fontAlgn="auto" hangingPunct="1">
                <a:spcBef>
                  <a:spcPct val="0"/>
                </a:spcBef>
                <a:spcAft>
                  <a:spcPct val="0"/>
                </a:spcAft>
              </a:pPr>
              <a:t>2015/9/25</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rPr>
              <a:pPr eaLnBrk="1" fontAlgn="auto" hangingPunct="1">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118076759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slide10.xml" Type="http://schemas.openxmlformats.org/officeDocument/2006/relationships/slide"/><Relationship Id="rId4" Target="slide5.xml" Type="http://schemas.openxmlformats.org/officeDocument/2006/relationships/slide"/><Relationship Id="rId5" Target="slide9.xml" Type="http://schemas.openxmlformats.org/officeDocument/2006/relationships/slid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10" Target="slide8.xml" Type="http://schemas.openxmlformats.org/officeDocument/2006/relationships/slide"/><Relationship Id="rId11" Target="slide9.xml" Type="http://schemas.openxmlformats.org/officeDocument/2006/relationships/slide"/><Relationship Id="rId2" Target="../notesSlides/notesSlide5.xml" Type="http://schemas.openxmlformats.org/officeDocument/2006/relationships/notesSlid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slide10.xml" Type="http://schemas.openxmlformats.org/officeDocument/2006/relationships/slide"/><Relationship Id="rId7" Target="slide5.xml" Type="http://schemas.openxmlformats.org/officeDocument/2006/relationships/slide"/><Relationship Id="rId8" Target="slide6.xml" Type="http://schemas.openxmlformats.org/officeDocument/2006/relationships/slide"/><Relationship Id="rId9" Target="slide7.xml" Type="http://schemas.openxmlformats.org/officeDocument/2006/relationship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5.jpeg" Type="http://schemas.openxmlformats.org/officeDocument/2006/relationships/image"/><Relationship Id="rId3" Target="slide10.xml" Type="http://schemas.openxmlformats.org/officeDocument/2006/relationships/slide"/><Relationship Id="rId4" Target="slide5.xml" Type="http://schemas.openxmlformats.org/officeDocument/2006/relationship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slide3.xml" Type="http://schemas.openxmlformats.org/officeDocument/2006/relationships/slide"/><Relationship Id="rId4" Target="slide9.xml" Type="http://schemas.openxmlformats.org/officeDocument/2006/relationships/slide"/><Relationship Id="rId5" Target="slide10.xml" Type="http://schemas.openxmlformats.org/officeDocument/2006/relationships/slide"/><Relationship Id="rId6" Target="slide5.xml" Type="http://schemas.openxmlformats.org/officeDocument/2006/relationship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slide7.xml" Type="http://schemas.openxmlformats.org/officeDocument/2006/relationships/slide"/><Relationship Id="rId4" Target="slide3.xml" Type="http://schemas.openxmlformats.org/officeDocument/2006/relationships/slide"/><Relationship Id="rId5" Target="slide10.xml" Type="http://schemas.openxmlformats.org/officeDocument/2006/relationships/slide"/><Relationship Id="rId6" Target="slide5.xml" Type="http://schemas.openxmlformats.org/officeDocument/2006/relationship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jpeg" Type="http://schemas.openxmlformats.org/officeDocument/2006/relationships/image"/><Relationship Id="rId3" Target="slide9.xml" Type="http://schemas.openxmlformats.org/officeDocument/2006/relationships/slide"/><Relationship Id="rId4" Target="slide3.xml" Type="http://schemas.openxmlformats.org/officeDocument/2006/relationships/slide"/><Relationship Id="rId5" Target="slide10.xml" Type="http://schemas.openxmlformats.org/officeDocument/2006/relationships/slide"/><Relationship Id="rId6" Target="slide5.xml" Type="http://schemas.openxmlformats.org/officeDocument/2006/relationship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8.jpeg" Type="http://schemas.openxmlformats.org/officeDocument/2006/relationships/image"/><Relationship Id="rId11" Target="slide5.xml" Type="http://schemas.openxmlformats.org/officeDocument/2006/relationships/slide"/><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slide6.xml" Type="http://schemas.openxmlformats.org/officeDocument/2006/relationships/slide"/><Relationship Id="rId6" Target="slide7.xml" Type="http://schemas.openxmlformats.org/officeDocument/2006/relationships/slide"/><Relationship Id="rId7" Target="slide8.xml" Type="http://schemas.openxmlformats.org/officeDocument/2006/relationships/slide"/><Relationship Id="rId8" Target="slide9.xml" Type="http://schemas.openxmlformats.org/officeDocument/2006/relationships/slide"/><Relationship Id="rId9" Target="slide10.xml" Type="http://schemas.openxmlformats.org/officeDocument/2006/relationship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6.png" Type="http://schemas.openxmlformats.org/officeDocument/2006/relationships/image"/><Relationship Id="rId11" Target="slide10.xml" Type="http://schemas.openxmlformats.org/officeDocument/2006/relationships/slide"/><Relationship Id="rId12" Target="slide5.xml" Type="http://schemas.openxmlformats.org/officeDocument/2006/relationships/slide"/><Relationship Id="rId13" Target="slide6.xml" Type="http://schemas.openxmlformats.org/officeDocument/2006/relationships/slide"/><Relationship Id="rId14" Target="slide7.xml" Type="http://schemas.openxmlformats.org/officeDocument/2006/relationships/slide"/><Relationship Id="rId15" Target="slide8.xml" Type="http://schemas.openxmlformats.org/officeDocument/2006/relationships/slide"/><Relationship Id="rId16" Target="slide9.xml" Type="http://schemas.openxmlformats.org/officeDocument/2006/relationships/slide"/><Relationship Id="rId2" Target="../notesSlides/notesSlide1.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 Id="rId9"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10" Target="slide8.xml" Type="http://schemas.openxmlformats.org/officeDocument/2006/relationships/slide"/><Relationship Id="rId11" Target="slide9.xml" Type="http://schemas.openxmlformats.org/officeDocument/2006/relationships/slide"/><Relationship Id="rId2" Target="../notesSlides/notesSlide2.xml" Type="http://schemas.openxmlformats.org/officeDocument/2006/relationships/notesSlide"/><Relationship Id="rId3" Target="../media/image17.pn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slide10.xml" Type="http://schemas.openxmlformats.org/officeDocument/2006/relationships/slide"/><Relationship Id="rId7" Target="slide5.xml" Type="http://schemas.openxmlformats.org/officeDocument/2006/relationships/slide"/><Relationship Id="rId8" Target="slide6.xml" Type="http://schemas.openxmlformats.org/officeDocument/2006/relationships/slide"/><Relationship Id="rId9" Target="slide7.xml" Type="http://schemas.openxmlformats.org/officeDocument/2006/relationship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20.jpeg" Type="http://schemas.openxmlformats.org/officeDocument/2006/relationships/image"/><Relationship Id="rId4" Target="slide10.xml" Type="http://schemas.openxmlformats.org/officeDocument/2006/relationships/slide"/><Relationship Id="rId5" Target="slide5.xml" Type="http://schemas.openxmlformats.org/officeDocument/2006/relationships/slide"/><Relationship Id="rId6" Target="slide6.xml" Type="http://schemas.openxmlformats.org/officeDocument/2006/relationships/slide"/><Relationship Id="rId7" Target="slide7.xml" Type="http://schemas.openxmlformats.org/officeDocument/2006/relationships/slide"/><Relationship Id="rId8" Target="slide8.xml" Type="http://schemas.openxmlformats.org/officeDocument/2006/relationships/slide"/><Relationship Id="rId9" Target="slide9.xml" Type="http://schemas.openxmlformats.org/officeDocument/2006/relationship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21.jpeg" Type="http://schemas.openxmlformats.org/officeDocument/2006/relationships/image"/><Relationship Id="rId4" Target="slide10.xml" Type="http://schemas.openxmlformats.org/officeDocument/2006/relationships/slide"/><Relationship Id="rId5" Target="slide5.xml" Type="http://schemas.openxmlformats.org/officeDocument/2006/relationships/slide"/><Relationship Id="rId6" Target="slide7.xml" Type="http://schemas.openxmlformats.org/officeDocument/2006/relationships/slide"/><Relationship Id="rId7" Target="slide8.xml" Type="http://schemas.openxmlformats.org/officeDocument/2006/relationships/slide"/><Relationship Id="rId8" Target="slide9.xml" Type="http://schemas.openxmlformats.org/officeDocument/2006/relationship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a:ext>
            </a:extLst>
          </a:blip>
          <a:srcRect r="-388"/>
          <a:stretch>
            <a:fillRect/>
          </a:stretch>
        </p:blipFill>
        <p:spPr bwMode="auto">
          <a:xfrm>
            <a:off x="0" y="1412875"/>
            <a:ext cx="12288838" cy="4645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15" name="文本框 10">
            <a:hlinkClick action="ppaction://hlinkshowjump?jump=firstslide"/>
          </p:cNvPr>
          <p:cNvSpPr txBox="1">
            <a:spLocks noChangeArrowheads="1"/>
          </p:cNvSpPr>
          <p:nvPr/>
        </p:nvSpPr>
        <p:spPr bwMode="auto">
          <a:xfrm>
            <a:off x="1117600" y="365125"/>
            <a:ext cx="41036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4800">
                <a:solidFill>
                  <a:srgbClr val="32DEC1"/>
                </a:solidFill>
                <a:latin charset="0" panose="03020802060602070202" pitchFamily="66" typeface="Matura MT Script Capitals"/>
              </a:rPr>
              <a:t>My town</a:t>
            </a:r>
          </a:p>
        </p:txBody>
      </p:sp>
      <p:sp>
        <p:nvSpPr>
          <p:cNvPr id="13316" name="文本框 11">
            <a:hlinkClick action="ppaction://hlinkshowjump?jump=firstslide"/>
          </p:cNvPr>
          <p:cNvSpPr txBox="1">
            <a:spLocks noChangeArrowheads="1"/>
          </p:cNvSpPr>
          <p:nvPr/>
        </p:nvSpPr>
        <p:spPr bwMode="auto">
          <a:xfrm>
            <a:off x="6527799"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Home </a:t>
            </a:r>
          </a:p>
        </p:txBody>
      </p:sp>
      <p:sp>
        <p:nvSpPr>
          <p:cNvPr id="13317" name="文本框 12">
            <a:hlinkClick action="ppaction://hlinksldjump" r:id="rId3"/>
          </p:cNvPr>
          <p:cNvSpPr txBox="1">
            <a:spLocks noChangeArrowheads="1"/>
          </p:cNvSpPr>
          <p:nvPr/>
        </p:nvSpPr>
        <p:spPr bwMode="auto">
          <a:xfrm>
            <a:off x="753586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About  </a:t>
            </a:r>
          </a:p>
        </p:txBody>
      </p:sp>
      <p:sp>
        <p:nvSpPr>
          <p:cNvPr id="13318" name="文本框 13">
            <a:hlinkClick action="ppaction://hlinksldjump" r:id="rId4"/>
          </p:cNvPr>
          <p:cNvSpPr txBox="1">
            <a:spLocks noChangeArrowheads="1"/>
          </p:cNvSpPr>
          <p:nvPr/>
        </p:nvSpPr>
        <p:spPr bwMode="auto">
          <a:xfrm>
            <a:off x="854392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Top tours  </a:t>
            </a:r>
          </a:p>
        </p:txBody>
      </p:sp>
      <p:sp>
        <p:nvSpPr>
          <p:cNvPr id="13319" name="文本框 14">
            <a:hlinkClick action="ppaction://noaction"/>
          </p:cNvPr>
          <p:cNvSpPr txBox="1">
            <a:spLocks noChangeArrowheads="1"/>
          </p:cNvSpPr>
          <p:nvPr/>
        </p:nvSpPr>
        <p:spPr bwMode="auto">
          <a:xfrm>
            <a:off x="9875839"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Guides</a:t>
            </a:r>
          </a:p>
        </p:txBody>
      </p:sp>
      <p:sp>
        <p:nvSpPr>
          <p:cNvPr id="13320" name="文本框 15">
            <a:hlinkClick action="ppaction://noaction"/>
          </p:cNvPr>
          <p:cNvSpPr txBox="1">
            <a:spLocks noChangeArrowheads="1"/>
          </p:cNvSpPr>
          <p:nvPr/>
        </p:nvSpPr>
        <p:spPr bwMode="auto">
          <a:xfrm>
            <a:off x="1092041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Contact</a:t>
            </a:r>
          </a:p>
        </p:txBody>
      </p:sp>
      <p:sp>
        <p:nvSpPr>
          <p:cNvPr id="17" name="文本框 16"/>
          <p:cNvSpPr txBox="1"/>
          <p:nvPr/>
        </p:nvSpPr>
        <p:spPr>
          <a:xfrm>
            <a:off x="5102225" y="6197600"/>
            <a:ext cx="1987550" cy="396240"/>
          </a:xfrm>
          <a:prstGeom prst="rect">
            <a:avLst/>
          </a:prstGeom>
          <a:noFill/>
          <a:ln>
            <a:noFill/>
          </a:ln>
        </p:spPr>
        <p:txBody>
          <a:bodyPr>
            <a:spAutoFit/>
          </a:bodyPr>
          <a:lstStyle/>
          <a:p>
            <a:pPr algn="dist" eaLnBrk="1" fontAlgn="auto" hangingPunct="1">
              <a:spcBef>
                <a:spcPct val="0"/>
              </a:spcBef>
              <a:spcAft>
                <a:spcPct val="0"/>
              </a:spcAft>
              <a:defRPr/>
            </a:pPr>
            <a:r>
              <a:rPr altLang="en-US" lang="zh-CN" sz="2000">
                <a:solidFill>
                  <a:srgbClr val="20CAAE"/>
                </a:solidFill>
                <a:latin typeface="+mn-lt"/>
                <a:ea typeface="+mn-ea"/>
                <a:sym charset="2" panose="05000000000000000000" pitchFamily="2" typeface="Wingdings"/>
              </a:rPr>
              <a:t></a:t>
            </a:r>
          </a:p>
        </p:txBody>
      </p:sp>
      <p:grpSp>
        <p:nvGrpSpPr>
          <p:cNvPr id="13322" name="组合 28"/>
          <p:cNvGrpSpPr/>
          <p:nvPr/>
        </p:nvGrpSpPr>
        <p:grpSpPr>
          <a:xfrm>
            <a:off x="4872038" y="3308350"/>
            <a:ext cx="7127876" cy="2234939"/>
            <a:chOff x="4871864" y="3308037"/>
            <a:chExt cx="7128793" cy="2234939"/>
          </a:xfrm>
        </p:grpSpPr>
        <p:sp>
          <p:nvSpPr>
            <p:cNvPr id="13324" name="文本框 17">
              <a:hlinkClick action="ppaction://hlinksldjump" r:id="rId5"/>
            </p:cNvPr>
            <p:cNvSpPr txBox="1">
              <a:spLocks noChangeArrowheads="1"/>
            </p:cNvSpPr>
            <p:nvPr/>
          </p:nvSpPr>
          <p:spPr bwMode="auto">
            <a:xfrm>
              <a:off x="6600056" y="3308036"/>
              <a:ext cx="5194311" cy="457200"/>
            </a:xfrm>
            <a:prstGeom prst="rect">
              <a:avLst/>
            </a:prstGeom>
            <a:solidFill>
              <a:srgbClr val="229680"/>
            </a:solidFill>
            <a:ln>
              <a:noFill/>
            </a:ln>
            <a:extLs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algn="r" eaLnBrk="1" hangingPunct="1"/>
              <a:r>
                <a:rPr altLang="zh-CN" lang="en-US" sz="2400">
                  <a:solidFill>
                    <a:schemeClr val="bg1"/>
                  </a:solidFill>
                </a:rPr>
                <a:t>Get Away On This Weekend</a:t>
              </a:r>
            </a:p>
          </p:txBody>
        </p:sp>
        <p:sp>
          <p:nvSpPr>
            <p:cNvPr id="13325" name="文本框 18"/>
            <p:cNvSpPr txBox="1">
              <a:spLocks noChangeArrowheads="1"/>
            </p:cNvSpPr>
            <p:nvPr/>
          </p:nvSpPr>
          <p:spPr bwMode="auto">
            <a:xfrm>
              <a:off x="4871865" y="3988495"/>
              <a:ext cx="7128792"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b="1" lang="en-US" sz="4800">
                  <a:solidFill>
                    <a:schemeClr val="bg1"/>
                  </a:solidFill>
                </a:rPr>
                <a:t>HEAVEN BEACH RESORT</a:t>
              </a:r>
            </a:p>
          </p:txBody>
        </p:sp>
        <p:cxnSp>
          <p:nvCxnSpPr>
            <p:cNvPr id="28" name="直接连接符 27"/>
            <p:cNvCxnSpPr/>
            <p:nvPr/>
          </p:nvCxnSpPr>
          <p:spPr>
            <a:xfrm flipH="1">
              <a:off x="5102081" y="3913607"/>
              <a:ext cx="66921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燕尾形 29">
            <a:hlinkClick action="ppaction://hlinkshowjump?jump=nextslide"/>
          </p:cNvPr>
          <p:cNvSpPr/>
          <p:nvPr/>
        </p:nvSpPr>
        <p:spPr>
          <a:xfrm>
            <a:off x="11414125" y="4724400"/>
            <a:ext cx="381000" cy="3794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Tree>
    <p:extLst>
      <p:ext uri="{BB962C8B-B14F-4D97-AF65-F5344CB8AC3E}">
        <p14:creationId val="1879926842"/>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818" name="文本框 10">
            <a:hlinkClick action="ppaction://hlinkshowjump?jump=firstslide"/>
          </p:cNvPr>
          <p:cNvSpPr txBox="1">
            <a:spLocks noChangeArrowheads="1"/>
          </p:cNvSpPr>
          <p:nvPr/>
        </p:nvSpPr>
        <p:spPr bwMode="auto">
          <a:xfrm>
            <a:off x="1117600" y="365125"/>
            <a:ext cx="41036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4800">
                <a:solidFill>
                  <a:srgbClr val="32DEC1"/>
                </a:solidFill>
                <a:latin charset="0" panose="03020802060602070202" pitchFamily="66" typeface="Matura MT Script Capitals"/>
              </a:rPr>
              <a:t>My town</a:t>
            </a:r>
          </a:p>
        </p:txBody>
      </p:sp>
      <p:cxnSp>
        <p:nvCxnSpPr>
          <p:cNvPr id="4" name="直接连接符 3"/>
          <p:cNvCxnSpPr/>
          <p:nvPr/>
        </p:nvCxnSpPr>
        <p:spPr>
          <a:xfrm>
            <a:off x="-141288" y="1336675"/>
            <a:ext cx="1250473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4830" name="Picture 6"/>
          <p:cNvPicPr>
            <a:picLocks noChangeArrowheads="1" noChangeAspect="1"/>
          </p:cNvPicPr>
          <p:nvPr/>
        </p:nvPicPr>
        <p:blipFill>
          <a:blip r:embed="rId3">
            <a:extLst>
              <a:ext uri="{28A0092B-C50C-407E-A947-70E740481C1C}">
                <a14:useLocalDpi/>
              </a:ext>
            </a:extLst>
          </a:blip>
          <a:stretch>
            <a:fillRect/>
          </a:stretch>
        </p:blipFill>
        <p:spPr bwMode="auto">
          <a:xfrm>
            <a:off x="-344488" y="2192338"/>
            <a:ext cx="3614738" cy="2392362"/>
          </a:xfrm>
          <a:prstGeom prst="rect">
            <a:avLst/>
          </a:prstGeom>
          <a:noFill/>
          <a:ln w="12700">
            <a:solidFill>
              <a:schemeClr val="bg1"/>
            </a:solidFill>
            <a:miter lim="800000"/>
          </a:ln>
          <a:extLst>
            <a:ext uri="{909E8E84-426E-40DD-AFC4-6F175D3DCCD1}">
              <a14:hiddenFill>
                <a:solidFill>
                  <a:srgbClr val="FFFFFF"/>
                </a:solidFill>
              </a14:hiddenFill>
            </a:ext>
          </a:extLst>
        </p:spPr>
      </p:pic>
      <p:sp>
        <p:nvSpPr>
          <p:cNvPr id="34831" name="Rectangle 7"/>
          <p:cNvSpPr>
            <a:spLocks noChangeArrowheads="1"/>
          </p:cNvSpPr>
          <p:nvPr/>
        </p:nvSpPr>
        <p:spPr bwMode="auto">
          <a:xfrm>
            <a:off x="3275013" y="2192338"/>
            <a:ext cx="3616325" cy="2395537"/>
          </a:xfrm>
          <a:prstGeom prst="rect">
            <a:avLst/>
          </a:prstGeom>
          <a:solidFill>
            <a:srgbClr val="3DB3D3">
              <a:alpha val="79999"/>
            </a:srgbClr>
          </a:solidFill>
          <a:ln w="12700">
            <a:noFill/>
            <a:miter lim="800000"/>
          </a:ln>
        </p:spPr>
        <p:txBody>
          <a:bodyPr anchor="b" anchorCtr="1" bIns="108000"/>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algn="ctr">
              <a:spcAft>
                <a:spcPts val="1200"/>
              </a:spcAft>
            </a:pPr>
            <a:endParaRPr altLang="zh-CN" b="1" lang="en-US" sz="2000">
              <a:solidFill>
                <a:schemeClr val="bg1"/>
              </a:solidFill>
            </a:endParaRPr>
          </a:p>
          <a:p>
            <a:pPr algn="ctr">
              <a:spcAft>
                <a:spcPts val="1200"/>
              </a:spcAft>
            </a:pPr>
            <a:r>
              <a:rPr altLang="zh-CN" b="1" lang="en-US" sz="2000">
                <a:solidFill>
                  <a:schemeClr val="bg1"/>
                </a:solidFill>
              </a:rPr>
              <a:t>LONG DATE TOUR</a:t>
            </a:r>
          </a:p>
          <a:p>
            <a:pPr algn="ctr">
              <a:spcAft>
                <a:spcPts val="1200"/>
              </a:spcAft>
            </a:pPr>
            <a:r>
              <a:rPr altLang="zh-CN" b="1" lang="en-US" sz="2000">
                <a:solidFill>
                  <a:schemeClr val="bg1"/>
                </a:solidFill>
              </a:rPr>
              <a:t>Lorem ipsum dolor sit amet, consectetur adipiscing elit, sed do eiusmod tempor incididunt ut labore et dolore magna aliqua. Ut enim ad minim veniam, quis nostrud exercitation ullamco laboris nisi ut aliquip ex ea commodo consequat.</a:t>
            </a:r>
          </a:p>
        </p:txBody>
      </p:sp>
      <p:pic>
        <p:nvPicPr>
          <p:cNvPr id="34832" name="Picture 8"/>
          <p:cNvPicPr>
            <a:picLocks noChangeArrowheads="1" noChangeAspect="1"/>
          </p:cNvPicPr>
          <p:nvPr/>
        </p:nvPicPr>
        <p:blipFill>
          <a:blip r:embed="rId4">
            <a:extLst>
              <a:ext uri="{28A0092B-C50C-407E-A947-70E740481C1C}">
                <a14:useLocalDpi/>
              </a:ext>
            </a:extLst>
          </a:blip>
          <a:stretch>
            <a:fillRect/>
          </a:stretch>
        </p:blipFill>
        <p:spPr bwMode="auto">
          <a:xfrm>
            <a:off x="6892925" y="2200275"/>
            <a:ext cx="5299075" cy="4784725"/>
          </a:xfrm>
          <a:prstGeom prst="rect">
            <a:avLst/>
          </a:prstGeom>
          <a:noFill/>
          <a:ln w="12700">
            <a:solidFill>
              <a:schemeClr val="bg1"/>
            </a:solidFill>
            <a:miter lim="800000"/>
          </a:ln>
          <a:extLst>
            <a:ext uri="{909E8E84-426E-40DD-AFC4-6F175D3DCCD1}">
              <a14:hiddenFill>
                <a:solidFill>
                  <a:srgbClr val="FFFFFF"/>
                </a:solidFill>
              </a14:hiddenFill>
            </a:ext>
          </a:extLst>
        </p:spPr>
      </p:pic>
      <p:pic>
        <p:nvPicPr>
          <p:cNvPr id="34833" name="Picture 9"/>
          <p:cNvPicPr>
            <a:picLocks noChangeArrowheads="1" noChangeAspect="1"/>
          </p:cNvPicPr>
          <p:nvPr/>
        </p:nvPicPr>
        <p:blipFill>
          <a:blip r:embed="rId5">
            <a:extLst>
              <a:ext uri="{28A0092B-C50C-407E-A947-70E740481C1C}">
                <a14:useLocalDpi/>
              </a:ext>
            </a:extLst>
          </a:blip>
          <a:stretch>
            <a:fillRect/>
          </a:stretch>
        </p:blipFill>
        <p:spPr bwMode="auto">
          <a:xfrm>
            <a:off x="-359477" y="4584700"/>
            <a:ext cx="7235826" cy="2392363"/>
          </a:xfrm>
          <a:prstGeom prst="rect">
            <a:avLst/>
          </a:prstGeom>
          <a:noFill/>
          <a:ln w="12700">
            <a:solidFill>
              <a:schemeClr val="bg1"/>
            </a:solidFill>
            <a:miter lim="800000"/>
          </a:ln>
          <a:extLst>
            <a:ext uri="{909E8E84-426E-40DD-AFC4-6F175D3DCCD1}">
              <a14:hiddenFill>
                <a:solidFill>
                  <a:srgbClr val="FFFFFF"/>
                </a:solidFill>
              </a14:hiddenFill>
            </a:ext>
          </a:extLst>
        </p:spPr>
      </p:pic>
      <p:cxnSp>
        <p:nvCxnSpPr>
          <p:cNvPr id="17" name="直接连接符 16"/>
          <p:cNvCxnSpPr/>
          <p:nvPr/>
        </p:nvCxnSpPr>
        <p:spPr>
          <a:xfrm>
            <a:off x="3795713" y="2852738"/>
            <a:ext cx="25209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11">
            <a:hlinkClick action="ppaction://hlinkshowjump?jump=firstslide"/>
          </p:cNvPr>
          <p:cNvSpPr txBox="1">
            <a:spLocks noChangeArrowheads="1"/>
          </p:cNvSpPr>
          <p:nvPr/>
        </p:nvSpPr>
        <p:spPr bwMode="auto">
          <a:xfrm>
            <a:off x="6527802" y="781050"/>
            <a:ext cx="79233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Home </a:t>
            </a:r>
          </a:p>
        </p:txBody>
      </p:sp>
      <p:sp>
        <p:nvSpPr>
          <p:cNvPr id="25" name="文本框 12">
            <a:hlinkClick action="ppaction://hlinksldjump" r:id="rId6"/>
          </p:cNvPr>
          <p:cNvSpPr txBox="1">
            <a:spLocks noChangeArrowheads="1"/>
          </p:cNvSpPr>
          <p:nvPr/>
        </p:nvSpPr>
        <p:spPr bwMode="auto">
          <a:xfrm>
            <a:off x="753586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About  </a:t>
            </a:r>
          </a:p>
        </p:txBody>
      </p:sp>
      <p:sp>
        <p:nvSpPr>
          <p:cNvPr id="26" name="文本框 13">
            <a:hlinkClick action="ppaction://hlinksldjump" r:id="rId7"/>
          </p:cNvPr>
          <p:cNvSpPr txBox="1">
            <a:spLocks noChangeArrowheads="1"/>
          </p:cNvSpPr>
          <p:nvPr/>
        </p:nvSpPr>
        <p:spPr bwMode="auto">
          <a:xfrm>
            <a:off x="8543924" y="782479"/>
            <a:ext cx="1080467" cy="335280"/>
          </a:xfrm>
          <a:prstGeom prst="rect">
            <a:avLst/>
          </a:prstGeom>
          <a:noFill/>
          <a:ln w="9525">
            <a:solidFill>
              <a:srgbClr val="22AE9D"/>
            </a:solidFill>
            <a:miter lim="800000"/>
          </a:ln>
          <a:extLst>
            <a:ext uri="{909E8E84-426E-40DD-AFC4-6F175D3DCCD1}">
              <a14:hiddenFill>
                <a:solidFill>
                  <a:srgbClr val="FFFFFF"/>
                </a:solidFill>
              </a14:hiddenFill>
            </a:ext>
          </a:extLst>
        </p:spPr>
        <p:txBody>
          <a:bodyPr anchor="ctr" wrap="square">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Top tours  </a:t>
            </a:r>
          </a:p>
        </p:txBody>
      </p:sp>
      <p:sp>
        <p:nvSpPr>
          <p:cNvPr id="27" name="文本框 14">
            <a:hlinkClick action="ppaction://noaction"/>
          </p:cNvPr>
          <p:cNvSpPr txBox="1">
            <a:spLocks noChangeArrowheads="1"/>
          </p:cNvSpPr>
          <p:nvPr/>
        </p:nvSpPr>
        <p:spPr bwMode="auto">
          <a:xfrm>
            <a:off x="9875839"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Guides</a:t>
            </a:r>
          </a:p>
        </p:txBody>
      </p:sp>
      <p:sp>
        <p:nvSpPr>
          <p:cNvPr id="28" name="文本框 15">
            <a:hlinkClick action="ppaction://noaction"/>
          </p:cNvPr>
          <p:cNvSpPr txBox="1">
            <a:spLocks noChangeArrowheads="1"/>
          </p:cNvSpPr>
          <p:nvPr/>
        </p:nvSpPr>
        <p:spPr bwMode="auto">
          <a:xfrm>
            <a:off x="1092041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Contact</a:t>
            </a:r>
          </a:p>
        </p:txBody>
      </p:sp>
      <p:grpSp>
        <p:nvGrpSpPr>
          <p:cNvPr id="29" name="组合 60"/>
          <p:cNvGrpSpPr/>
          <p:nvPr/>
        </p:nvGrpSpPr>
        <p:grpSpPr>
          <a:xfrm>
            <a:off x="369888" y="1692548"/>
            <a:ext cx="11452225" cy="368300"/>
            <a:chOff x="531326" y="3276243"/>
            <a:chExt cx="11451694" cy="368953"/>
          </a:xfrm>
        </p:grpSpPr>
        <p:sp>
          <p:nvSpPr>
            <p:cNvPr id="30" name="文本框 29">
              <a:hlinkClick action="ppaction://hlinksldjump" r:id="rId8"/>
            </p:cNvPr>
            <p:cNvSpPr txBox="1"/>
            <p:nvPr/>
          </p:nvSpPr>
          <p:spPr>
            <a:xfrm>
              <a:off x="531326" y="3277515"/>
              <a:ext cx="666719" cy="366408"/>
            </a:xfrm>
            <a:prstGeom prst="rect">
              <a:avLst/>
            </a:prstGeom>
            <a:noFill/>
          </p:spPr>
          <p:txBody>
            <a:bodyPr anchor="ctr" anchorCtr="1">
              <a:spAutoFit/>
            </a:bodyPr>
            <a:lstStyle/>
            <a:p>
              <a:pPr eaLnBrk="1" fontAlgn="auto" hangingPunct="1">
                <a:spcBef>
                  <a:spcPct val="0"/>
                </a:spcBef>
                <a:spcAft>
                  <a:spcPct val="0"/>
                </a:spcAft>
                <a:defRPr/>
              </a:pPr>
              <a:r>
                <a:rPr altLang="zh-CN" b="1" lang="en-US">
                  <a:solidFill>
                    <a:srgbClr val="1BAD95"/>
                  </a:solidFill>
                  <a:latin typeface="+mn-lt"/>
                  <a:ea typeface="+mn-ea"/>
                </a:rPr>
                <a:t>All</a:t>
              </a:r>
            </a:p>
          </p:txBody>
        </p:sp>
        <p:sp>
          <p:nvSpPr>
            <p:cNvPr id="31" name="文本框 30">
              <a:hlinkClick action="ppaction://hlinksldjump" r:id="rId9"/>
            </p:cNvPr>
            <p:cNvSpPr txBox="1"/>
            <p:nvPr/>
          </p:nvSpPr>
          <p:spPr>
            <a:xfrm>
              <a:off x="1566328" y="3277515"/>
              <a:ext cx="2390664"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Domestic Travel</a:t>
              </a:r>
            </a:p>
          </p:txBody>
        </p:sp>
        <p:sp>
          <p:nvSpPr>
            <p:cNvPr id="32" name="文本框 31">
              <a:hlinkClick action="ppaction://hlinksldjump" r:id="rId10"/>
            </p:cNvPr>
            <p:cNvSpPr txBox="1"/>
            <p:nvPr/>
          </p:nvSpPr>
          <p:spPr>
            <a:xfrm>
              <a:off x="4323687" y="3277515"/>
              <a:ext cx="2154138"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Foreign Travel</a:t>
              </a:r>
            </a:p>
          </p:txBody>
        </p:sp>
        <p:sp>
          <p:nvSpPr>
            <p:cNvPr id="33" name="文本框 32">
              <a:hlinkClick action="ppaction://hlinksldjump" r:id="rId11"/>
            </p:cNvPr>
            <p:cNvSpPr txBox="1"/>
            <p:nvPr/>
          </p:nvSpPr>
          <p:spPr>
            <a:xfrm>
              <a:off x="6846108" y="3277515"/>
              <a:ext cx="2314468"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Short Date Tour</a:t>
              </a:r>
            </a:p>
          </p:txBody>
        </p:sp>
        <p:sp>
          <p:nvSpPr>
            <p:cNvPr id="34" name="文本框 33">
              <a:hlinkClick action="ppaction://hlinksldjump" r:id="rId6"/>
            </p:cNvPr>
            <p:cNvSpPr txBox="1"/>
            <p:nvPr/>
          </p:nvSpPr>
          <p:spPr>
            <a:xfrm>
              <a:off x="9527272" y="3277515"/>
              <a:ext cx="2455749" cy="366408"/>
            </a:xfrm>
            <a:prstGeom prst="rect">
              <a:avLst/>
            </a:prstGeom>
            <a:noFill/>
            <a:ln>
              <a:solidFill>
                <a:srgbClr val="229680"/>
              </a:solidFill>
            </a:ln>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Long Date Tour</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34830"/>
                                        </p:tgtEl>
                                        <p:attrNameLst>
                                          <p:attrName>style.visibility</p:attrName>
                                        </p:attrNameLst>
                                      </p:cBhvr>
                                      <p:to>
                                        <p:strVal val="visible"/>
                                      </p:to>
                                    </p:set>
                                    <p:anim calcmode="lin" valueType="num">
                                      <p:cBhvr additive="base">
                                        <p:cTn dur="500" fill="hold" id="7"/>
                                        <p:tgtEl>
                                          <p:spTgt spid="34830"/>
                                        </p:tgtEl>
                                        <p:attrNameLst>
                                          <p:attrName>ppt_x</p:attrName>
                                        </p:attrNameLst>
                                      </p:cBhvr>
                                      <p:tavLst>
                                        <p:tav tm="0">
                                          <p:val>
                                            <p:strVal val="#ppt_x"/>
                                          </p:val>
                                        </p:tav>
                                        <p:tav tm="100000">
                                          <p:val>
                                            <p:strVal val="#ppt_x"/>
                                          </p:val>
                                        </p:tav>
                                      </p:tavLst>
                                    </p:anim>
                                    <p:anim calcmode="lin" valueType="num">
                                      <p:cBhvr additive="base">
                                        <p:cTn dur="500" fill="hold" id="8"/>
                                        <p:tgtEl>
                                          <p:spTgt spid="3483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34831"/>
                                        </p:tgtEl>
                                        <p:attrNameLst>
                                          <p:attrName>style.visibility</p:attrName>
                                        </p:attrNameLst>
                                      </p:cBhvr>
                                      <p:to>
                                        <p:strVal val="visible"/>
                                      </p:to>
                                    </p:set>
                                    <p:anim calcmode="lin" valueType="num">
                                      <p:cBhvr additive="base">
                                        <p:cTn dur="500" fill="hold" id="11"/>
                                        <p:tgtEl>
                                          <p:spTgt spid="34831"/>
                                        </p:tgtEl>
                                        <p:attrNameLst>
                                          <p:attrName>ppt_x</p:attrName>
                                        </p:attrNameLst>
                                      </p:cBhvr>
                                      <p:tavLst>
                                        <p:tav tm="0">
                                          <p:val>
                                            <p:strVal val="#ppt_x"/>
                                          </p:val>
                                        </p:tav>
                                        <p:tav tm="100000">
                                          <p:val>
                                            <p:strVal val="#ppt_x"/>
                                          </p:val>
                                        </p:tav>
                                      </p:tavLst>
                                    </p:anim>
                                    <p:anim calcmode="lin" valueType="num">
                                      <p:cBhvr additive="base">
                                        <p:cTn dur="500" fill="hold" id="12"/>
                                        <p:tgtEl>
                                          <p:spTgt spid="34831"/>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34832"/>
                                        </p:tgtEl>
                                        <p:attrNameLst>
                                          <p:attrName>style.visibility</p:attrName>
                                        </p:attrNameLst>
                                      </p:cBhvr>
                                      <p:to>
                                        <p:strVal val="visible"/>
                                      </p:to>
                                    </p:set>
                                    <p:anim calcmode="lin" valueType="num">
                                      <p:cBhvr additive="base">
                                        <p:cTn dur="500" fill="hold" id="15"/>
                                        <p:tgtEl>
                                          <p:spTgt spid="34832"/>
                                        </p:tgtEl>
                                        <p:attrNameLst>
                                          <p:attrName>ppt_x</p:attrName>
                                        </p:attrNameLst>
                                      </p:cBhvr>
                                      <p:tavLst>
                                        <p:tav tm="0">
                                          <p:val>
                                            <p:strVal val="#ppt_x"/>
                                          </p:val>
                                        </p:tav>
                                        <p:tav tm="100000">
                                          <p:val>
                                            <p:strVal val="#ppt_x"/>
                                          </p:val>
                                        </p:tav>
                                      </p:tavLst>
                                    </p:anim>
                                    <p:anim calcmode="lin" valueType="num">
                                      <p:cBhvr additive="base">
                                        <p:cTn dur="500" fill="hold" id="16"/>
                                        <p:tgtEl>
                                          <p:spTgt spid="34832"/>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34833"/>
                                        </p:tgtEl>
                                        <p:attrNameLst>
                                          <p:attrName>style.visibility</p:attrName>
                                        </p:attrNameLst>
                                      </p:cBhvr>
                                      <p:to>
                                        <p:strVal val="visible"/>
                                      </p:to>
                                    </p:set>
                                    <p:anim calcmode="lin" valueType="num">
                                      <p:cBhvr additive="base">
                                        <p:cTn dur="500" fill="hold" id="19"/>
                                        <p:tgtEl>
                                          <p:spTgt spid="34833"/>
                                        </p:tgtEl>
                                        <p:attrNameLst>
                                          <p:attrName>ppt_x</p:attrName>
                                        </p:attrNameLst>
                                      </p:cBhvr>
                                      <p:tavLst>
                                        <p:tav tm="0">
                                          <p:val>
                                            <p:strVal val="#ppt_x"/>
                                          </p:val>
                                        </p:tav>
                                        <p:tav tm="100000">
                                          <p:val>
                                            <p:strVal val="#ppt_x"/>
                                          </p:val>
                                        </p:tav>
                                      </p:tavLst>
                                    </p:anim>
                                    <p:anim calcmode="lin" valueType="num">
                                      <p:cBhvr additive="base">
                                        <p:cTn dur="500" fill="hold" id="20"/>
                                        <p:tgtEl>
                                          <p:spTgt spid="348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83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962" name="组合 2"/>
          <p:cNvGrpSpPr/>
          <p:nvPr/>
        </p:nvGrpSpPr>
        <p:grpSpPr>
          <a:xfrm>
            <a:off x="-141288" y="2276475"/>
            <a:ext cx="12504738" cy="4176713"/>
            <a:chOff x="-140580" y="2132856"/>
            <a:chExt cx="12504712" cy="4176464"/>
          </a:xfrm>
        </p:grpSpPr>
        <p:pic>
          <p:nvPicPr>
            <p:cNvPr id="40976" name="图片 35"/>
            <p:cNvPicPr>
              <a:picLocks noChangeAspect="1"/>
            </p:cNvPicPr>
            <p:nvPr/>
          </p:nvPicPr>
          <p:blipFill>
            <a:blip r:embed="rId2">
              <a:extLst>
                <a:ext uri="{28A0092B-C50C-407E-A947-70E740481C1C}">
                  <a14:useLocalDpi/>
                </a:ext>
              </a:extLst>
            </a:blip>
            <a:srcRect r="-366"/>
            <a:stretch>
              <a:fillRect/>
            </a:stretch>
          </p:blipFill>
          <p:spPr bwMode="auto">
            <a:xfrm>
              <a:off x="-123333" y="2132856"/>
              <a:ext cx="12470218" cy="4176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7" name="流程图: 过程 36"/>
            <p:cNvSpPr/>
            <p:nvPr/>
          </p:nvSpPr>
          <p:spPr>
            <a:xfrm>
              <a:off x="-140580" y="2132856"/>
              <a:ext cx="12504712" cy="4176464"/>
            </a:xfrm>
            <a:prstGeom prst="flowChartProcess">
              <a:avLst/>
            </a:prstGeom>
            <a:solidFill>
              <a:srgbClr val="489AA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sp>
        <p:nvSpPr>
          <p:cNvPr id="40963" name="文本框 4"/>
          <p:cNvSpPr txBox="1">
            <a:spLocks noChangeArrowheads="1"/>
          </p:cNvSpPr>
          <p:nvPr/>
        </p:nvSpPr>
        <p:spPr bwMode="auto">
          <a:xfrm>
            <a:off x="4008438" y="2679700"/>
            <a:ext cx="417512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algn="ctr"/>
            <a:r>
              <a:rPr altLang="zh-CN" lang="en-US" sz="4000">
                <a:solidFill>
                  <a:schemeClr val="bg1"/>
                </a:solidFill>
              </a:rPr>
              <a:t>CLIENT SAY</a:t>
            </a:r>
          </a:p>
        </p:txBody>
      </p:sp>
      <p:cxnSp>
        <p:nvCxnSpPr>
          <p:cNvPr id="40" name="直接连接符 39"/>
          <p:cNvCxnSpPr/>
          <p:nvPr/>
        </p:nvCxnSpPr>
        <p:spPr>
          <a:xfrm>
            <a:off x="4564063" y="3455988"/>
            <a:ext cx="13160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318250" y="3455988"/>
            <a:ext cx="1314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966" name="文本框 10">
            <a:hlinkClick action="ppaction://hlinkshowjump?jump=firstslide"/>
          </p:cNvPr>
          <p:cNvSpPr txBox="1">
            <a:spLocks noChangeArrowheads="1"/>
          </p:cNvSpPr>
          <p:nvPr/>
        </p:nvSpPr>
        <p:spPr bwMode="auto">
          <a:xfrm>
            <a:off x="1117600" y="365125"/>
            <a:ext cx="41036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4800">
                <a:solidFill>
                  <a:srgbClr val="32DEC1"/>
                </a:solidFill>
                <a:latin charset="0" panose="03020802060602070202" pitchFamily="66" typeface="Matura MT Script Capitals"/>
              </a:rPr>
              <a:t>My town</a:t>
            </a:r>
          </a:p>
        </p:txBody>
      </p:sp>
      <p:sp>
        <p:nvSpPr>
          <p:cNvPr id="38" name="KSO_Shape"/>
          <p:cNvSpPr/>
          <p:nvPr/>
        </p:nvSpPr>
        <p:spPr bwMode="auto">
          <a:xfrm>
            <a:off x="5983288" y="3367088"/>
            <a:ext cx="257175" cy="179387"/>
          </a:xfrm>
          <a:custGeom>
            <a:gdLst>
              <a:gd fmla="*/ 1733867 w 2074863" name="T0"/>
              <a:gd fmla="*/ 579834 h 1449388" name="T1"/>
              <a:gd fmla="*/ 1791884 w 2074863" name="T2"/>
              <a:gd fmla="*/ 600246 h 1449388" name="T3"/>
              <a:gd fmla="*/ 1794804 w 2074863" name="T4"/>
              <a:gd fmla="*/ 538648 h 1449388" name="T5"/>
              <a:gd fmla="*/ 510830 w 2074863" name="T6"/>
              <a:gd fmla="*/ 162256 h 1449388" name="T7"/>
              <a:gd fmla="*/ 492893 w 2074863" name="T8"/>
              <a:gd fmla="*/ 222976 h 1449388" name="T9"/>
              <a:gd fmla="*/ 438718 w 2074863" name="T10"/>
              <a:gd fmla="*/ 188484 h 1449388" name="T11"/>
              <a:gd fmla="*/ 1598128 w 2074863" name="T12"/>
              <a:gd fmla="*/ 142089 h 1449388" name="T13"/>
              <a:gd fmla="*/ 1885296 w 2074863" name="T14"/>
              <a:gd fmla="*/ 549583 h 1449388" name="T15"/>
              <a:gd fmla="*/ 1586087 w 2074863" name="T16"/>
              <a:gd fmla="*/ 450078 h 1449388" name="T17"/>
              <a:gd fmla="*/ 486453 w 2074863" name="T18"/>
              <a:gd fmla="*/ 72185 h 1449388" name="T19"/>
              <a:gd fmla="*/ 151219 w 2074863" name="T20"/>
              <a:gd fmla="*/ 357281 h 1449388" name="T21"/>
              <a:gd fmla="*/ 295879 w 2074863" name="T22"/>
              <a:gd fmla="*/ 407592 h 1449388" name="T23"/>
              <a:gd fmla="*/ 486453 w 2074863" name="T24"/>
              <a:gd fmla="*/ 72185 h 1449388" name="T25"/>
              <a:gd fmla="*/ 681762 w 2074863" name="T26"/>
              <a:gd fmla="*/ 209994 h 1449388" name="T27"/>
              <a:gd fmla="*/ 910960 w 2074863" name="T28"/>
              <a:gd fmla="*/ 275617 h 1449388" name="T29"/>
              <a:gd fmla="*/ 1184248 w 2074863" name="T30"/>
              <a:gd fmla="*/ 351448 h 1449388" name="T31"/>
              <a:gd fmla="*/ 1396319 w 2074863" name="T32"/>
              <a:gd fmla="*/ 332855 h 1449388" name="T33"/>
              <a:gd fmla="*/ 1606205 w 2074863" name="T34"/>
              <a:gd fmla="*/ 562536 h 1449388" name="T35"/>
              <a:gd fmla="*/ 1640821 w 2074863" name="T36"/>
              <a:gd fmla="*/ 739718 h 1449388" name="T37"/>
              <a:gd fmla="*/ 1379558 w 2074863" name="T38"/>
              <a:gd fmla="*/ 843985 h 1449388" name="T39"/>
              <a:gd fmla="*/ 1124853 w 2074863" name="T40"/>
              <a:gd fmla="*/ 641283 h 1449388" name="T41"/>
              <a:gd fmla="*/ 720387 w 2074863" name="T42"/>
              <a:gd fmla="*/ 519516 h 1449388" name="T43"/>
              <a:gd fmla="*/ 653705 w 2074863" name="T44"/>
              <a:gd fmla="*/ 311345 h 1449388" name="T45"/>
              <a:gd fmla="*/ 325395 w 2074863" name="T46"/>
              <a:gd fmla="*/ 480871 h 1449388" name="T47"/>
              <a:gd fmla="*/ 435438 w 2074863" name="T48"/>
              <a:gd fmla="*/ 683574 h 1449388" name="T49"/>
              <a:gd fmla="*/ 530543 w 2074863" name="T50"/>
              <a:gd fmla="*/ 794768 h 1449388" name="T51"/>
              <a:gd fmla="*/ 611436 w 2074863" name="T52"/>
              <a:gd fmla="*/ 890286 h 1449388" name="T53"/>
              <a:gd fmla="*/ 688686 w 2074863" name="T54"/>
              <a:gd fmla="*/ 1001480 h 1449388" name="T55"/>
              <a:gd fmla="*/ 800188 w 2074863" name="T56"/>
              <a:gd fmla="*/ 1230068 h 1449388" name="T57"/>
              <a:gd fmla="*/ 913511 w 2074863" name="T58"/>
              <a:gd fmla="*/ 1255588 h 1449388" name="T59"/>
              <a:gd fmla="*/ 768486 w 2074863" name="T60"/>
              <a:gd fmla="*/ 1063458 h 1449388" name="T61"/>
              <a:gd fmla="*/ 798730 w 2074863" name="T62"/>
              <a:gd fmla="*/ 1022261 h 1449388" name="T63"/>
              <a:gd fmla="*/ 1047604 w 2074863" name="T64"/>
              <a:gd fmla="*/ 1245015 h 1449388" name="T65"/>
              <a:gd fmla="*/ 1112465 w 2074863" name="T66"/>
              <a:gd fmla="*/ 1184496 h 1449388" name="T67"/>
              <a:gd fmla="*/ 841727 w 2074863" name="T68"/>
              <a:gd fmla="*/ 896119 h 1449388" name="T69"/>
              <a:gd fmla="*/ 886182 w 2074863" name="T70"/>
              <a:gd fmla="*/ 868047 h 1449388" name="T71"/>
              <a:gd fmla="*/ 1205383 w 2074863" name="T72"/>
              <a:gd fmla="*/ 1138195 h 1449388" name="T73"/>
              <a:gd fmla="*/ 1202468 w 2074863" name="T74"/>
              <a:gd fmla="*/ 1026636 h 1449388" name="T75"/>
              <a:gd fmla="*/ 955779 w 2074863" name="T76"/>
              <a:gd fmla="*/ 749197 h 1449388" name="T77"/>
              <a:gd fmla="*/ 1006793 w 2074863" name="T78"/>
              <a:gd fmla="*/ 736437 h 1449388" name="T79"/>
              <a:gd fmla="*/ 1311053 w 2074863" name="T80"/>
              <a:gd fmla="*/ 1001480 h 1449388" name="T81"/>
              <a:gd fmla="*/ 1303037 w 2074863" name="T82"/>
              <a:gd fmla="*/ 890286 h 1449388" name="T83"/>
              <a:gd fmla="*/ 1310325 w 2074863" name="T84"/>
              <a:gd fmla="*/ 838516 h 1449388" name="T85"/>
              <a:gd fmla="*/ 1409802 w 2074863" name="T86"/>
              <a:gd fmla="*/ 919087 h 1449388" name="T87"/>
              <a:gd fmla="*/ 1378829 w 2074863" name="T88"/>
              <a:gd fmla="*/ 1028094 h 1449388" name="T89"/>
              <a:gd fmla="*/ 1306317 w 2074863" name="T90"/>
              <a:gd fmla="*/ 1123248 h 1449388" name="T91"/>
              <a:gd fmla="*/ 1210119 w 2074863" name="T92"/>
              <a:gd fmla="*/ 1205641 h 1449388" name="T93"/>
              <a:gd fmla="*/ 1113922 w 2074863" name="T94"/>
              <a:gd fmla="*/ 1290222 h 1449388" name="T95"/>
              <a:gd fmla="*/ 1016631 w 2074863" name="T96"/>
              <a:gd fmla="*/ 1300795 h 1449388" name="T97"/>
              <a:gd fmla="*/ 897478 w 2074863" name="T98"/>
              <a:gd fmla="*/ 1327044 h 1449388" name="T99"/>
              <a:gd fmla="*/ 625648 w 2074863" name="T100"/>
              <a:gd fmla="*/ 1160798 h 1449388" name="T101"/>
              <a:gd fmla="*/ 491918 w 2074863" name="T102"/>
              <a:gd fmla="*/ 1202360 h 1449388" name="T103"/>
              <a:gd fmla="*/ 458760 w 2074863" name="T104"/>
              <a:gd fmla="*/ 1134550 h 1449388" name="T105"/>
              <a:gd fmla="*/ 365477 w 2074863" name="T106"/>
              <a:gd fmla="*/ 1057260 h 1449388" name="T107"/>
              <a:gd fmla="*/ 317378 w 2074863" name="T108"/>
              <a:gd fmla="*/ 969763 h 1449388" name="T109"/>
              <a:gd fmla="*/ 233206 w 2074863" name="T110"/>
              <a:gd fmla="*/ 865131 h 1449388" name="T111"/>
              <a:gd fmla="*/ 268916 w 2074863" name="T112"/>
              <a:gd fmla="*/ 733520 h 1449388" name="T113"/>
              <a:gd fmla="*/ 186565 w 2074863" name="T114"/>
              <a:gd fmla="*/ 647845 h 1449388" name="T115"/>
              <a:gd fmla="*/ 1822 w 2074863" name="T116"/>
              <a:gd fmla="*/ 438580 h 1449388" name="T117"/>
              <a:gd fmla="*/ 272923 w 2074863" name="T118"/>
              <a:gd fmla="*/ 139996 h 144938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449388" w="2074863">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6" name="椭圆 5"/>
          <p:cNvSpPr/>
          <p:nvPr/>
        </p:nvSpPr>
        <p:spPr>
          <a:xfrm>
            <a:off x="5940425" y="3281363"/>
            <a:ext cx="342900" cy="3429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0" name="矩形 9"/>
          <p:cNvSpPr/>
          <p:nvPr/>
        </p:nvSpPr>
        <p:spPr>
          <a:xfrm>
            <a:off x="2413000" y="3860799"/>
            <a:ext cx="7366000" cy="1737360"/>
          </a:xfrm>
          <a:prstGeom prst="rect">
            <a:avLst/>
          </a:prstGeom>
        </p:spPr>
        <p:txBody>
          <a:bodyPr>
            <a:spAutoFit/>
          </a:bodyPr>
          <a:lstStyle/>
          <a:p>
            <a:pPr algn="ctr">
              <a:defRPr/>
            </a:pPr>
            <a:r>
              <a:rPr altLang="zh-CN" lang="en-US">
                <a:solidFill>
                  <a:schemeClr val="bg1"/>
                </a:solidFill>
                <a:latin typeface="+mn-lt"/>
              </a:rPr>
              <a:t>Lorem ipsum dolor sit amet, consectetur adipiscing elit, sed do eiusmod tempor incididunt ut labore et dolore magna aliqua. Ut enim ad minim veniam, quis nostrud exercitation ullamco laboris nisi ut aliquip ex ea commodo consequat.</a:t>
            </a:r>
          </a:p>
          <a:p>
            <a:pPr algn="ctr">
              <a:defRPr/>
            </a:pPr>
            <a:endParaRPr altLang="zh-CN" lang="en-US">
              <a:solidFill>
                <a:schemeClr val="bg1"/>
              </a:solidFill>
              <a:latin typeface="+mn-lt"/>
            </a:endParaRPr>
          </a:p>
          <a:p>
            <a:pPr algn="ctr">
              <a:defRPr/>
            </a:pPr>
            <a:r>
              <a:rPr altLang="zh-CN" lang="en-US">
                <a:solidFill>
                  <a:schemeClr val="bg1"/>
                </a:solidFill>
                <a:latin typeface="+mn-lt"/>
              </a:rPr>
              <a:t>TOM</a:t>
            </a:r>
          </a:p>
        </p:txBody>
      </p:sp>
      <p:cxnSp>
        <p:nvCxnSpPr>
          <p:cNvPr id="12" name="直接连接符 11"/>
          <p:cNvCxnSpPr/>
          <p:nvPr/>
        </p:nvCxnSpPr>
        <p:spPr>
          <a:xfrm>
            <a:off x="5664200" y="5707063"/>
            <a:ext cx="86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11">
            <a:hlinkClick action="ppaction://hlinkshowjump?jump=firstslide"/>
          </p:cNvPr>
          <p:cNvSpPr txBox="1">
            <a:spLocks noChangeArrowheads="1"/>
          </p:cNvSpPr>
          <p:nvPr/>
        </p:nvSpPr>
        <p:spPr bwMode="auto">
          <a:xfrm>
            <a:off x="6527802" y="781050"/>
            <a:ext cx="79233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Home </a:t>
            </a:r>
          </a:p>
        </p:txBody>
      </p:sp>
      <p:sp>
        <p:nvSpPr>
          <p:cNvPr id="29" name="文本框 12">
            <a:hlinkClick action="ppaction://hlinksldjump" r:id="rId3"/>
          </p:cNvPr>
          <p:cNvSpPr txBox="1">
            <a:spLocks noChangeArrowheads="1"/>
          </p:cNvSpPr>
          <p:nvPr/>
        </p:nvSpPr>
        <p:spPr bwMode="auto">
          <a:xfrm>
            <a:off x="753586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About  </a:t>
            </a:r>
          </a:p>
        </p:txBody>
      </p:sp>
      <p:sp>
        <p:nvSpPr>
          <p:cNvPr id="30" name="文本框 13">
            <a:hlinkClick action="ppaction://hlinksldjump" r:id="rId4"/>
          </p:cNvPr>
          <p:cNvSpPr txBox="1">
            <a:spLocks noChangeArrowheads="1"/>
          </p:cNvSpPr>
          <p:nvPr/>
        </p:nvSpPr>
        <p:spPr bwMode="auto">
          <a:xfrm>
            <a:off x="8543924" y="782479"/>
            <a:ext cx="1080467" cy="335280"/>
          </a:xfrm>
          <a:prstGeom prst="rect">
            <a:avLst/>
          </a:prstGeom>
          <a:noFill/>
          <a:ln w="9525">
            <a:noFill/>
            <a:miter lim="800000"/>
          </a:ln>
          <a:extLst>
            <a:ext uri="{909E8E84-426E-40DD-AFC4-6F175D3DCCD1}">
              <a14:hiddenFill>
                <a:solidFill>
                  <a:srgbClr val="FFFFFF"/>
                </a:solidFill>
              </a14:hiddenFill>
            </a:ext>
          </a:extLst>
        </p:spPr>
        <p:txBody>
          <a:bodyPr anchor="ctr" wrap="square">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Top tours  </a:t>
            </a:r>
          </a:p>
        </p:txBody>
      </p:sp>
      <p:sp>
        <p:nvSpPr>
          <p:cNvPr id="31" name="文本框 14">
            <a:hlinkClick action="ppaction://noaction"/>
          </p:cNvPr>
          <p:cNvSpPr txBox="1">
            <a:spLocks noChangeArrowheads="1"/>
          </p:cNvSpPr>
          <p:nvPr/>
        </p:nvSpPr>
        <p:spPr bwMode="auto">
          <a:xfrm>
            <a:off x="9875838" y="782479"/>
            <a:ext cx="919162" cy="335280"/>
          </a:xfrm>
          <a:prstGeom prst="rect">
            <a:avLst/>
          </a:prstGeom>
          <a:noFill/>
          <a:ln w="9525">
            <a:solidFill>
              <a:srgbClr val="22AE9D"/>
            </a:solidFill>
            <a:miter lim="800000"/>
          </a:ln>
          <a:extLst>
            <a:ext uri="{909E8E84-426E-40DD-AFC4-6F175D3DCCD1}">
              <a14:hiddenFill>
                <a:solidFill>
                  <a:srgbClr val="FFFFFF"/>
                </a:solidFill>
              </a14:hiddenFill>
            </a:ext>
          </a:extLst>
        </p:spPr>
        <p:txBody>
          <a:bodyPr anchor="ctr" wrap="square">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Guides</a:t>
            </a:r>
          </a:p>
        </p:txBody>
      </p:sp>
      <p:sp>
        <p:nvSpPr>
          <p:cNvPr id="32" name="文本框 15">
            <a:hlinkClick action="ppaction://noaction"/>
          </p:cNvPr>
          <p:cNvSpPr txBox="1">
            <a:spLocks noChangeArrowheads="1"/>
          </p:cNvSpPr>
          <p:nvPr/>
        </p:nvSpPr>
        <p:spPr bwMode="auto">
          <a:xfrm>
            <a:off x="1092041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Contact</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a:ext>
            </a:extLst>
          </a:blip>
          <a:srcRect r="-124"/>
          <a:stretch>
            <a:fillRect/>
          </a:stretch>
        </p:blipFill>
        <p:spPr bwMode="auto">
          <a:xfrm>
            <a:off x="-9525" y="1341438"/>
            <a:ext cx="12211050" cy="4679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 name="文本框 16"/>
          <p:cNvSpPr txBox="1"/>
          <p:nvPr/>
        </p:nvSpPr>
        <p:spPr>
          <a:xfrm>
            <a:off x="5102225" y="6197600"/>
            <a:ext cx="1987550" cy="396240"/>
          </a:xfrm>
          <a:prstGeom prst="rect">
            <a:avLst/>
          </a:prstGeom>
          <a:noFill/>
        </p:spPr>
        <p:txBody>
          <a:bodyPr>
            <a:spAutoFit/>
          </a:bodyPr>
          <a:lstStyle/>
          <a:p>
            <a:pPr algn="dist" eaLnBrk="1" fontAlgn="auto" hangingPunct="1">
              <a:spcBef>
                <a:spcPct val="0"/>
              </a:spcBef>
              <a:spcAft>
                <a:spcPct val="0"/>
              </a:spcAft>
              <a:defRPr/>
            </a:pPr>
            <a:r>
              <a:rPr altLang="en-US" lang="zh-CN" sz="2000">
                <a:solidFill>
                  <a:schemeClr val="bg1">
                    <a:lumMod val="50000"/>
                  </a:schemeClr>
                </a:solidFill>
                <a:latin typeface="+mn-lt"/>
                <a:ea typeface="+mn-ea"/>
                <a:sym charset="2" panose="05000000000000000000" pitchFamily="2" typeface="Wingdings"/>
              </a:rPr>
              <a:t></a:t>
            </a:r>
          </a:p>
        </p:txBody>
      </p:sp>
      <p:sp>
        <p:nvSpPr>
          <p:cNvPr id="30" name="燕尾形 29">
            <a:hlinkClick action="ppaction://hlinksldjump" r:id="rId3"/>
          </p:cNvPr>
          <p:cNvSpPr/>
          <p:nvPr/>
        </p:nvSpPr>
        <p:spPr>
          <a:xfrm>
            <a:off x="11414125" y="4724400"/>
            <a:ext cx="381000" cy="379413"/>
          </a:xfrm>
          <a:prstGeom prst="chevron">
            <a:avLst/>
          </a:prstGeom>
          <a:solidFill>
            <a:srgbClr val="F2E3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20" name="燕尾形 19">
            <a:hlinkClick action="ppaction://hlinkshowjump?jump=firstslide"/>
          </p:cNvPr>
          <p:cNvSpPr/>
          <p:nvPr/>
        </p:nvSpPr>
        <p:spPr>
          <a:xfrm flipH="1">
            <a:off x="479425" y="4724400"/>
            <a:ext cx="379413" cy="379413"/>
          </a:xfrm>
          <a:prstGeom prst="chevron">
            <a:avLst/>
          </a:prstGeom>
          <a:solidFill>
            <a:srgbClr val="F2E3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grpSp>
        <p:nvGrpSpPr>
          <p:cNvPr id="14342" name="组合 28"/>
          <p:cNvGrpSpPr/>
          <p:nvPr/>
        </p:nvGrpSpPr>
        <p:grpSpPr>
          <a:xfrm>
            <a:off x="4872038" y="3308350"/>
            <a:ext cx="7127875" cy="1511300"/>
            <a:chOff x="4871864" y="3308656"/>
            <a:chExt cx="7128792" cy="1511583"/>
          </a:xfrm>
        </p:grpSpPr>
        <p:sp>
          <p:nvSpPr>
            <p:cNvPr id="14349" name="文本框 17">
              <a:hlinkClick action="ppaction://hlinksldjump" r:id="rId4"/>
            </p:cNvPr>
            <p:cNvSpPr txBox="1">
              <a:spLocks noChangeArrowheads="1"/>
            </p:cNvSpPr>
            <p:nvPr/>
          </p:nvSpPr>
          <p:spPr bwMode="auto">
            <a:xfrm>
              <a:off x="6600056" y="3308655"/>
              <a:ext cx="5194311" cy="457286"/>
            </a:xfrm>
            <a:prstGeom prst="rect">
              <a:avLst/>
            </a:prstGeom>
            <a:solidFill>
              <a:srgbClr val="229680"/>
            </a:solidFill>
            <a:ln>
              <a:noFill/>
            </a:ln>
            <a:extLs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algn="r" eaLnBrk="1" hangingPunct="1"/>
              <a:r>
                <a:rPr altLang="zh-CN" lang="en-US" sz="2400">
                  <a:solidFill>
                    <a:schemeClr val="bg1"/>
                  </a:solidFill>
                </a:rPr>
                <a:t>Get Away On This Weekend</a:t>
              </a:r>
            </a:p>
          </p:txBody>
        </p:sp>
        <p:sp>
          <p:nvSpPr>
            <p:cNvPr id="14350" name="文本框 18"/>
            <p:cNvSpPr txBox="1">
              <a:spLocks noChangeArrowheads="1"/>
            </p:cNvSpPr>
            <p:nvPr/>
          </p:nvSpPr>
          <p:spPr bwMode="auto">
            <a:xfrm>
              <a:off x="4871865" y="3989242"/>
              <a:ext cx="7128792" cy="15547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b="1" lang="en-US" sz="4800">
                  <a:solidFill>
                    <a:schemeClr val="bg1"/>
                  </a:solidFill>
                </a:rPr>
                <a:t>HEAVEN BEACH RESORT</a:t>
              </a:r>
            </a:p>
          </p:txBody>
        </p:sp>
        <p:cxnSp>
          <p:nvCxnSpPr>
            <p:cNvPr id="22" name="直接连接符 21"/>
            <p:cNvCxnSpPr/>
            <p:nvPr/>
          </p:nvCxnSpPr>
          <p:spPr>
            <a:xfrm flipH="1">
              <a:off x="5102081" y="3913607"/>
              <a:ext cx="66921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343" name="文本框 10">
            <a:hlinkClick action="ppaction://hlinkshowjump?jump=previousslide"/>
          </p:cNvPr>
          <p:cNvSpPr txBox="1">
            <a:spLocks noChangeArrowheads="1"/>
          </p:cNvSpPr>
          <p:nvPr/>
        </p:nvSpPr>
        <p:spPr bwMode="auto">
          <a:xfrm>
            <a:off x="1117600" y="365125"/>
            <a:ext cx="41036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4800">
                <a:solidFill>
                  <a:srgbClr val="32DEC1"/>
                </a:solidFill>
                <a:latin charset="0" panose="03020802060602070202" pitchFamily="66" typeface="Matura MT Script Capitals"/>
              </a:rPr>
              <a:t>My town</a:t>
            </a:r>
          </a:p>
        </p:txBody>
      </p:sp>
      <p:sp>
        <p:nvSpPr>
          <p:cNvPr id="14344" name="文本框 11"/>
          <p:cNvSpPr txBox="1">
            <a:spLocks noChangeArrowheads="1"/>
          </p:cNvSpPr>
          <p:nvPr/>
        </p:nvSpPr>
        <p:spPr bwMode="auto">
          <a:xfrm>
            <a:off x="6527802" y="782479"/>
            <a:ext cx="792336" cy="335280"/>
          </a:xfrm>
          <a:prstGeom prst="rect">
            <a:avLst/>
          </a:prstGeom>
          <a:noFill/>
          <a:ln w="9525">
            <a:solidFill>
              <a:srgbClr val="22AE9D"/>
            </a:solidFill>
            <a:miter lim="800000"/>
          </a:ln>
          <a:extLst>
            <a:ext uri="{909E8E84-426E-40DD-AFC4-6F175D3DCCD1}">
              <a14:hiddenFill>
                <a:solidFill>
                  <a:srgbClr val="FFFFFF"/>
                </a:solidFill>
              </a14:hiddenFill>
            </a:ext>
          </a:extLst>
        </p:spPr>
        <p:txBody>
          <a:bodyPr anchor="ctr" wrap="square">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Home </a:t>
            </a:r>
          </a:p>
        </p:txBody>
      </p:sp>
      <p:sp>
        <p:nvSpPr>
          <p:cNvPr id="14345" name="文本框 12">
            <a:hlinkClick action="ppaction://hlinksldjump" r:id="rId5"/>
          </p:cNvPr>
          <p:cNvSpPr txBox="1">
            <a:spLocks noChangeArrowheads="1"/>
          </p:cNvSpPr>
          <p:nvPr/>
        </p:nvSpPr>
        <p:spPr bwMode="auto">
          <a:xfrm>
            <a:off x="753586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About  </a:t>
            </a:r>
          </a:p>
        </p:txBody>
      </p:sp>
      <p:sp>
        <p:nvSpPr>
          <p:cNvPr id="14346" name="文本框 13">
            <a:hlinkClick action="ppaction://hlinksldjump" r:id="rId6"/>
          </p:cNvPr>
          <p:cNvSpPr txBox="1">
            <a:spLocks noChangeArrowheads="1"/>
          </p:cNvSpPr>
          <p:nvPr/>
        </p:nvSpPr>
        <p:spPr bwMode="auto">
          <a:xfrm>
            <a:off x="854392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Top tours  </a:t>
            </a:r>
          </a:p>
        </p:txBody>
      </p:sp>
      <p:sp>
        <p:nvSpPr>
          <p:cNvPr id="14347" name="文本框 14">
            <a:hlinkClick action="ppaction://noaction"/>
          </p:cNvPr>
          <p:cNvSpPr txBox="1">
            <a:spLocks noChangeArrowheads="1"/>
          </p:cNvSpPr>
          <p:nvPr/>
        </p:nvSpPr>
        <p:spPr bwMode="auto">
          <a:xfrm>
            <a:off x="9875839"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Guides</a:t>
            </a:r>
          </a:p>
        </p:txBody>
      </p:sp>
      <p:sp>
        <p:nvSpPr>
          <p:cNvPr id="14348" name="文本框 15">
            <a:hlinkClick action="ppaction://noaction"/>
          </p:cNvPr>
          <p:cNvSpPr txBox="1">
            <a:spLocks noChangeArrowheads="1"/>
          </p:cNvSpPr>
          <p:nvPr/>
        </p:nvSpPr>
        <p:spPr bwMode="auto">
          <a:xfrm>
            <a:off x="1092041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Contact</a:t>
            </a:r>
          </a:p>
        </p:txBody>
      </p:sp>
    </p:spTree>
    <p:extLst>
      <p:ext uri="{BB962C8B-B14F-4D97-AF65-F5344CB8AC3E}">
        <p14:creationId val="1142146737"/>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a:ext>
            </a:extLst>
          </a:blip>
          <a:srcRect r="-2"/>
          <a:stretch>
            <a:fillRect/>
          </a:stretch>
        </p:blipFill>
        <p:spPr bwMode="auto">
          <a:xfrm>
            <a:off x="0" y="1412875"/>
            <a:ext cx="12217400" cy="4608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 name="文本框 16"/>
          <p:cNvSpPr txBox="1"/>
          <p:nvPr/>
        </p:nvSpPr>
        <p:spPr>
          <a:xfrm>
            <a:off x="5102225" y="6197600"/>
            <a:ext cx="1987550" cy="396240"/>
          </a:xfrm>
          <a:prstGeom prst="rect">
            <a:avLst/>
          </a:prstGeom>
          <a:noFill/>
        </p:spPr>
        <p:txBody>
          <a:bodyPr>
            <a:spAutoFit/>
          </a:bodyPr>
          <a:lstStyle/>
          <a:p>
            <a:pPr algn="dist" eaLnBrk="1" fontAlgn="auto" hangingPunct="1">
              <a:spcBef>
                <a:spcPct val="0"/>
              </a:spcBef>
              <a:spcAft>
                <a:spcPct val="0"/>
              </a:spcAft>
              <a:defRPr/>
            </a:pPr>
            <a:r>
              <a:rPr altLang="en-US" lang="zh-CN" sz="2000">
                <a:solidFill>
                  <a:schemeClr val="bg1">
                    <a:lumMod val="50000"/>
                  </a:schemeClr>
                </a:solidFill>
                <a:latin typeface="+mn-lt"/>
                <a:ea typeface="+mn-ea"/>
                <a:sym charset="2" panose="05000000000000000000" pitchFamily="2" typeface="Wingdings"/>
              </a:rPr>
              <a:t></a:t>
            </a:r>
          </a:p>
        </p:txBody>
      </p:sp>
      <p:sp>
        <p:nvSpPr>
          <p:cNvPr id="30" name="燕尾形 29">
            <a:hlinkClick action="ppaction://hlinksldjump" r:id="rId3"/>
          </p:cNvPr>
          <p:cNvSpPr/>
          <p:nvPr/>
        </p:nvSpPr>
        <p:spPr>
          <a:xfrm>
            <a:off x="11414125" y="4724400"/>
            <a:ext cx="381000" cy="379413"/>
          </a:xfrm>
          <a:prstGeom prst="chevron">
            <a:avLst/>
          </a:prstGeom>
          <a:solidFill>
            <a:srgbClr val="F2E3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20" name="燕尾形 19">
            <a:hlinkClick action="ppaction://hlinksldjump" r:id="rId4"/>
          </p:cNvPr>
          <p:cNvSpPr/>
          <p:nvPr/>
        </p:nvSpPr>
        <p:spPr>
          <a:xfrm flipH="1">
            <a:off x="479425" y="4724400"/>
            <a:ext cx="379413" cy="379413"/>
          </a:xfrm>
          <a:prstGeom prst="chevron">
            <a:avLst/>
          </a:prstGeom>
          <a:solidFill>
            <a:srgbClr val="F2E3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grpSp>
        <p:nvGrpSpPr>
          <p:cNvPr id="15366" name="组合 28"/>
          <p:cNvGrpSpPr/>
          <p:nvPr/>
        </p:nvGrpSpPr>
        <p:grpSpPr>
          <a:xfrm>
            <a:off x="4872038" y="3308350"/>
            <a:ext cx="7127875" cy="1511300"/>
            <a:chOff x="4871864" y="3308656"/>
            <a:chExt cx="7128792" cy="1511583"/>
          </a:xfrm>
        </p:grpSpPr>
        <p:sp>
          <p:nvSpPr>
            <p:cNvPr id="15373" name="文本框 17">
              <a:hlinkHover action="ppaction://hlinkshowjump?jump=nextslide"/>
            </p:cNvPr>
            <p:cNvSpPr txBox="1">
              <a:spLocks noChangeArrowheads="1"/>
            </p:cNvSpPr>
            <p:nvPr/>
          </p:nvSpPr>
          <p:spPr bwMode="auto">
            <a:xfrm>
              <a:off x="6600056" y="3308655"/>
              <a:ext cx="5194311" cy="457286"/>
            </a:xfrm>
            <a:prstGeom prst="rect">
              <a:avLst/>
            </a:prstGeom>
            <a:solidFill>
              <a:srgbClr val="FFFFFF">
                <a:alpha val="38431"/>
              </a:srgbClr>
            </a:solidFill>
            <a:ln>
              <a:noFill/>
            </a:ln>
            <a:extLs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algn="r" eaLnBrk="1" hangingPunct="1"/>
              <a:r>
                <a:rPr altLang="zh-CN" lang="en-US" sz="2400">
                  <a:solidFill>
                    <a:schemeClr val="bg1"/>
                  </a:solidFill>
                </a:rPr>
                <a:t>Get Away On This Weekend</a:t>
              </a:r>
            </a:p>
          </p:txBody>
        </p:sp>
        <p:sp>
          <p:nvSpPr>
            <p:cNvPr id="15374" name="文本框 18"/>
            <p:cNvSpPr txBox="1">
              <a:spLocks noChangeArrowheads="1"/>
            </p:cNvSpPr>
            <p:nvPr/>
          </p:nvSpPr>
          <p:spPr bwMode="auto">
            <a:xfrm>
              <a:off x="4871865" y="3989242"/>
              <a:ext cx="7128792" cy="15547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b="1" lang="en-US" sz="4800">
                  <a:solidFill>
                    <a:schemeClr val="bg1"/>
                  </a:solidFill>
                </a:rPr>
                <a:t>HEAVEN BEACH RESORT</a:t>
              </a:r>
            </a:p>
          </p:txBody>
        </p:sp>
        <p:cxnSp>
          <p:nvCxnSpPr>
            <p:cNvPr id="21" name="直接连接符 20"/>
            <p:cNvCxnSpPr/>
            <p:nvPr/>
          </p:nvCxnSpPr>
          <p:spPr>
            <a:xfrm flipH="1">
              <a:off x="5102081" y="3913607"/>
              <a:ext cx="66921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367" name="文本框 10">
            <a:hlinkClick action="ppaction://hlinkshowjump?jump=previousslide"/>
          </p:cNvPr>
          <p:cNvSpPr txBox="1">
            <a:spLocks noChangeArrowheads="1"/>
          </p:cNvSpPr>
          <p:nvPr/>
        </p:nvSpPr>
        <p:spPr bwMode="auto">
          <a:xfrm>
            <a:off x="1117600" y="365125"/>
            <a:ext cx="41036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4800">
                <a:solidFill>
                  <a:srgbClr val="32DEC1"/>
                </a:solidFill>
                <a:latin charset="0" panose="03020802060602070202" pitchFamily="66" typeface="Matura MT Script Capitals"/>
              </a:rPr>
              <a:t>My town</a:t>
            </a:r>
          </a:p>
        </p:txBody>
      </p:sp>
      <p:sp>
        <p:nvSpPr>
          <p:cNvPr id="15368" name="文本框 11"/>
          <p:cNvSpPr txBox="1">
            <a:spLocks noChangeArrowheads="1"/>
          </p:cNvSpPr>
          <p:nvPr/>
        </p:nvSpPr>
        <p:spPr bwMode="auto">
          <a:xfrm>
            <a:off x="6527802" y="782479"/>
            <a:ext cx="792336" cy="335280"/>
          </a:xfrm>
          <a:prstGeom prst="rect">
            <a:avLst/>
          </a:prstGeom>
          <a:noFill/>
          <a:ln w="9525">
            <a:solidFill>
              <a:srgbClr val="22AE9D"/>
            </a:solidFill>
            <a:miter lim="800000"/>
          </a:ln>
          <a:extLst>
            <a:ext uri="{909E8E84-426E-40DD-AFC4-6F175D3DCCD1}">
              <a14:hiddenFill>
                <a:solidFill>
                  <a:srgbClr val="FFFFFF"/>
                </a:solidFill>
              </a14:hiddenFill>
            </a:ext>
          </a:extLst>
        </p:spPr>
        <p:txBody>
          <a:bodyPr anchor="ctr" wrap="square">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Home </a:t>
            </a:r>
          </a:p>
        </p:txBody>
      </p:sp>
      <p:sp>
        <p:nvSpPr>
          <p:cNvPr id="15369" name="文本框 12">
            <a:hlinkClick action="ppaction://hlinksldjump" r:id="rId5"/>
          </p:cNvPr>
          <p:cNvSpPr txBox="1">
            <a:spLocks noChangeArrowheads="1"/>
          </p:cNvSpPr>
          <p:nvPr/>
        </p:nvSpPr>
        <p:spPr bwMode="auto">
          <a:xfrm>
            <a:off x="753586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About  </a:t>
            </a:r>
          </a:p>
        </p:txBody>
      </p:sp>
      <p:sp>
        <p:nvSpPr>
          <p:cNvPr id="15370" name="文本框 13">
            <a:hlinkClick action="ppaction://hlinksldjump" r:id="rId6"/>
          </p:cNvPr>
          <p:cNvSpPr txBox="1">
            <a:spLocks noChangeArrowheads="1"/>
          </p:cNvSpPr>
          <p:nvPr/>
        </p:nvSpPr>
        <p:spPr bwMode="auto">
          <a:xfrm>
            <a:off x="854392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Top tours  </a:t>
            </a:r>
          </a:p>
        </p:txBody>
      </p:sp>
      <p:sp>
        <p:nvSpPr>
          <p:cNvPr id="15371" name="文本框 14">
            <a:hlinkClick action="ppaction://noaction"/>
          </p:cNvPr>
          <p:cNvSpPr txBox="1">
            <a:spLocks noChangeArrowheads="1"/>
          </p:cNvSpPr>
          <p:nvPr/>
        </p:nvSpPr>
        <p:spPr bwMode="auto">
          <a:xfrm>
            <a:off x="9875839"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Guides</a:t>
            </a:r>
          </a:p>
        </p:txBody>
      </p:sp>
      <p:sp>
        <p:nvSpPr>
          <p:cNvPr id="15372" name="文本框 15"/>
          <p:cNvSpPr txBox="1">
            <a:spLocks noChangeArrowheads="1"/>
          </p:cNvSpPr>
          <p:nvPr/>
        </p:nvSpPr>
        <p:spPr bwMode="auto">
          <a:xfrm>
            <a:off x="1092041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Contact</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386" name="图片 1"/>
          <p:cNvPicPr>
            <a:picLocks noChangeAspect="1"/>
          </p:cNvPicPr>
          <p:nvPr/>
        </p:nvPicPr>
        <p:blipFill>
          <a:blip r:embed="rId2">
            <a:extLst>
              <a:ext uri="{28A0092B-C50C-407E-A947-70E740481C1C}">
                <a14:useLocalDpi/>
              </a:ext>
            </a:extLst>
          </a:blip>
          <a:srcRect r="-201"/>
          <a:stretch>
            <a:fillRect/>
          </a:stretch>
        </p:blipFill>
        <p:spPr bwMode="auto">
          <a:xfrm>
            <a:off x="0" y="1412875"/>
            <a:ext cx="12277725" cy="4608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 name="文本框 16"/>
          <p:cNvSpPr txBox="1"/>
          <p:nvPr/>
        </p:nvSpPr>
        <p:spPr>
          <a:xfrm>
            <a:off x="5102225" y="6197600"/>
            <a:ext cx="1987550" cy="396240"/>
          </a:xfrm>
          <a:prstGeom prst="rect">
            <a:avLst/>
          </a:prstGeom>
          <a:noFill/>
        </p:spPr>
        <p:txBody>
          <a:bodyPr>
            <a:spAutoFit/>
          </a:bodyPr>
          <a:lstStyle/>
          <a:p>
            <a:pPr algn="dist" eaLnBrk="1" fontAlgn="auto" hangingPunct="1">
              <a:spcBef>
                <a:spcPct val="0"/>
              </a:spcBef>
              <a:spcAft>
                <a:spcPct val="0"/>
              </a:spcAft>
              <a:defRPr/>
            </a:pPr>
            <a:r>
              <a:rPr altLang="en-US" lang="zh-CN" sz="2000">
                <a:solidFill>
                  <a:schemeClr val="bg1">
                    <a:lumMod val="50000"/>
                  </a:schemeClr>
                </a:solidFill>
                <a:latin typeface="+mn-lt"/>
                <a:ea typeface="+mn-ea"/>
                <a:sym charset="2" panose="05000000000000000000" pitchFamily="2" typeface="Wingdings"/>
              </a:rPr>
              <a:t></a:t>
            </a:r>
          </a:p>
        </p:txBody>
      </p:sp>
      <p:sp>
        <p:nvSpPr>
          <p:cNvPr id="30" name="燕尾形 29">
            <a:hlinkClick action="ppaction://hlinksldjump" r:id="rId3"/>
          </p:cNvPr>
          <p:cNvSpPr/>
          <p:nvPr/>
        </p:nvSpPr>
        <p:spPr>
          <a:xfrm>
            <a:off x="11414125" y="4724400"/>
            <a:ext cx="381000" cy="379413"/>
          </a:xfrm>
          <a:prstGeom prst="chevron">
            <a:avLst/>
          </a:prstGeom>
          <a:solidFill>
            <a:srgbClr val="F2E3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20" name="燕尾形 19">
            <a:hlinkClick action="ppaction://hlinksldjump" r:id="rId4"/>
          </p:cNvPr>
          <p:cNvSpPr/>
          <p:nvPr/>
        </p:nvSpPr>
        <p:spPr>
          <a:xfrm flipH="1">
            <a:off x="479425" y="4724400"/>
            <a:ext cx="379413" cy="379413"/>
          </a:xfrm>
          <a:prstGeom prst="chevron">
            <a:avLst/>
          </a:prstGeom>
          <a:solidFill>
            <a:srgbClr val="F2E3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grpSp>
        <p:nvGrpSpPr>
          <p:cNvPr id="16390" name="组合 28"/>
          <p:cNvGrpSpPr/>
          <p:nvPr/>
        </p:nvGrpSpPr>
        <p:grpSpPr>
          <a:xfrm>
            <a:off x="4872038" y="3308350"/>
            <a:ext cx="7127875" cy="1511300"/>
            <a:chOff x="4871864" y="3308656"/>
            <a:chExt cx="7128792" cy="1511583"/>
          </a:xfrm>
        </p:grpSpPr>
        <p:sp>
          <p:nvSpPr>
            <p:cNvPr id="16397" name="文本框 17">
              <a:hlinkClick action="ppaction://hlinksldjump" r:id="rId3"/>
            </p:cNvPr>
            <p:cNvSpPr txBox="1">
              <a:spLocks noChangeArrowheads="1"/>
            </p:cNvSpPr>
            <p:nvPr/>
          </p:nvSpPr>
          <p:spPr bwMode="auto">
            <a:xfrm>
              <a:off x="6600056" y="3308655"/>
              <a:ext cx="5194311" cy="457286"/>
            </a:xfrm>
            <a:prstGeom prst="rect">
              <a:avLst/>
            </a:prstGeom>
            <a:solidFill>
              <a:srgbClr val="229680"/>
            </a:solidFill>
            <a:ln>
              <a:noFill/>
            </a:ln>
            <a:extLs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algn="r" eaLnBrk="1" hangingPunct="1"/>
              <a:r>
                <a:rPr altLang="zh-CN" lang="en-US" sz="2400">
                  <a:solidFill>
                    <a:schemeClr val="bg1"/>
                  </a:solidFill>
                </a:rPr>
                <a:t>Get Away On This Weekend</a:t>
              </a:r>
            </a:p>
          </p:txBody>
        </p:sp>
        <p:sp>
          <p:nvSpPr>
            <p:cNvPr id="16398" name="文本框 18"/>
            <p:cNvSpPr txBox="1">
              <a:spLocks noChangeArrowheads="1"/>
            </p:cNvSpPr>
            <p:nvPr/>
          </p:nvSpPr>
          <p:spPr bwMode="auto">
            <a:xfrm>
              <a:off x="4871865" y="3989242"/>
              <a:ext cx="7128792" cy="15547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b="1" lang="en-US" sz="4800">
                  <a:solidFill>
                    <a:schemeClr val="bg1"/>
                  </a:solidFill>
                </a:rPr>
                <a:t>HEAVEN BEACH RESORT</a:t>
              </a:r>
            </a:p>
          </p:txBody>
        </p:sp>
        <p:cxnSp>
          <p:nvCxnSpPr>
            <p:cNvPr id="21" name="直接连接符 20"/>
            <p:cNvCxnSpPr/>
            <p:nvPr/>
          </p:nvCxnSpPr>
          <p:spPr>
            <a:xfrm flipH="1">
              <a:off x="5102081" y="3913607"/>
              <a:ext cx="66921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391" name="文本框 10">
            <a:hlinkClick action="ppaction://hlinkshowjump?jump=firstslide"/>
          </p:cNvPr>
          <p:cNvSpPr txBox="1">
            <a:spLocks noChangeArrowheads="1"/>
          </p:cNvSpPr>
          <p:nvPr/>
        </p:nvSpPr>
        <p:spPr bwMode="auto">
          <a:xfrm>
            <a:off x="1117600" y="365125"/>
            <a:ext cx="41036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4800">
                <a:solidFill>
                  <a:srgbClr val="32DEC1"/>
                </a:solidFill>
                <a:latin charset="0" panose="03020802060602070202" pitchFamily="66" typeface="Matura MT Script Capitals"/>
              </a:rPr>
              <a:t>My town</a:t>
            </a:r>
          </a:p>
        </p:txBody>
      </p:sp>
      <p:sp>
        <p:nvSpPr>
          <p:cNvPr id="16392" name="文本框 11"/>
          <p:cNvSpPr txBox="1">
            <a:spLocks noChangeArrowheads="1"/>
          </p:cNvSpPr>
          <p:nvPr/>
        </p:nvSpPr>
        <p:spPr bwMode="auto">
          <a:xfrm>
            <a:off x="6527802" y="782479"/>
            <a:ext cx="792336" cy="335280"/>
          </a:xfrm>
          <a:prstGeom prst="rect">
            <a:avLst/>
          </a:prstGeom>
          <a:noFill/>
          <a:ln w="9525">
            <a:solidFill>
              <a:srgbClr val="22AE9D"/>
            </a:solidFill>
            <a:miter lim="800000"/>
          </a:ln>
          <a:extLst>
            <a:ext uri="{909E8E84-426E-40DD-AFC4-6F175D3DCCD1}">
              <a14:hiddenFill>
                <a:solidFill>
                  <a:srgbClr val="FFFFFF"/>
                </a:solidFill>
              </a14:hiddenFill>
            </a:ext>
          </a:extLst>
        </p:spPr>
        <p:txBody>
          <a:bodyPr anchor="ctr" wrap="square">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Home </a:t>
            </a:r>
          </a:p>
        </p:txBody>
      </p:sp>
      <p:sp>
        <p:nvSpPr>
          <p:cNvPr id="16" name="文本框 12">
            <a:hlinkClick action="ppaction://hlinksldjump" r:id="rId5"/>
          </p:cNvPr>
          <p:cNvSpPr txBox="1">
            <a:spLocks noChangeArrowheads="1"/>
          </p:cNvSpPr>
          <p:nvPr/>
        </p:nvSpPr>
        <p:spPr bwMode="auto">
          <a:xfrm>
            <a:off x="753586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About  </a:t>
            </a:r>
          </a:p>
        </p:txBody>
      </p:sp>
      <p:sp>
        <p:nvSpPr>
          <p:cNvPr id="18" name="文本框 13">
            <a:hlinkClick action="ppaction://hlinksldjump" r:id="rId6"/>
          </p:cNvPr>
          <p:cNvSpPr txBox="1">
            <a:spLocks noChangeArrowheads="1"/>
          </p:cNvSpPr>
          <p:nvPr/>
        </p:nvSpPr>
        <p:spPr bwMode="auto">
          <a:xfrm>
            <a:off x="854392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Top tours  </a:t>
            </a:r>
          </a:p>
        </p:txBody>
      </p:sp>
      <p:sp>
        <p:nvSpPr>
          <p:cNvPr id="19" name="文本框 14">
            <a:hlinkClick action="ppaction://noaction"/>
          </p:cNvPr>
          <p:cNvSpPr txBox="1">
            <a:spLocks noChangeArrowheads="1"/>
          </p:cNvSpPr>
          <p:nvPr/>
        </p:nvSpPr>
        <p:spPr bwMode="auto">
          <a:xfrm>
            <a:off x="9875839"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Guides</a:t>
            </a:r>
          </a:p>
        </p:txBody>
      </p:sp>
      <p:sp>
        <p:nvSpPr>
          <p:cNvPr id="22" name="文本框 15"/>
          <p:cNvSpPr txBox="1">
            <a:spLocks noChangeArrowheads="1"/>
          </p:cNvSpPr>
          <p:nvPr/>
        </p:nvSpPr>
        <p:spPr bwMode="auto">
          <a:xfrm>
            <a:off x="1092041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Contact</a:t>
            </a:r>
          </a:p>
        </p:txBody>
      </p:sp>
    </p:spTree>
    <p:extLst>
      <p:ext uri="{BB962C8B-B14F-4D97-AF65-F5344CB8AC3E}">
        <p14:creationId val="2869752334"/>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文本框 4"/>
          <p:cNvSpPr txBox="1">
            <a:spLocks noChangeArrowheads="1"/>
          </p:cNvSpPr>
          <p:nvPr/>
        </p:nvSpPr>
        <p:spPr bwMode="auto">
          <a:xfrm>
            <a:off x="4008438" y="1557338"/>
            <a:ext cx="417512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algn="ctr" eaLnBrk="1" hangingPunct="1"/>
            <a:r>
              <a:rPr altLang="zh-CN" lang="en-US" sz="4000">
                <a:solidFill>
                  <a:srgbClr val="189883"/>
                </a:solidFill>
              </a:rPr>
              <a:t>TOP TOURS</a:t>
            </a:r>
          </a:p>
        </p:txBody>
      </p:sp>
      <p:cxnSp>
        <p:nvCxnSpPr>
          <p:cNvPr id="40" name="直接连接符 39"/>
          <p:cNvCxnSpPr/>
          <p:nvPr/>
        </p:nvCxnSpPr>
        <p:spPr>
          <a:xfrm>
            <a:off x="4564063" y="2260600"/>
            <a:ext cx="13160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816600" y="2060575"/>
            <a:ext cx="558800" cy="396240"/>
          </a:xfrm>
          <a:prstGeom prst="rect">
            <a:avLst/>
          </a:prstGeom>
          <a:noFill/>
        </p:spPr>
        <p:txBody>
          <a:bodyPr>
            <a:spAutoFit/>
          </a:bodyPr>
          <a:lstStyle/>
          <a:p>
            <a:pPr algn="ctr" eaLnBrk="1" fontAlgn="auto" hangingPunct="1">
              <a:spcBef>
                <a:spcPct val="0"/>
              </a:spcBef>
              <a:spcAft>
                <a:spcPct val="0"/>
              </a:spcAft>
              <a:defRPr/>
            </a:pPr>
            <a:r>
              <a:rPr altLang="en-US" lang="zh-CN" sz="2000">
                <a:solidFill>
                  <a:schemeClr val="bg1">
                    <a:lumMod val="50000"/>
                  </a:schemeClr>
                </a:solidFill>
                <a:latin typeface="+mn-lt"/>
                <a:ea typeface="+mn-ea"/>
                <a:sym charset="2" panose="05020102010507070707" pitchFamily="18" typeface="Wingdings 2"/>
              </a:rPr>
              <a:t></a:t>
            </a:r>
          </a:p>
        </p:txBody>
      </p:sp>
      <p:cxnSp>
        <p:nvCxnSpPr>
          <p:cNvPr id="46" name="直接连接符 45"/>
          <p:cNvCxnSpPr/>
          <p:nvPr/>
        </p:nvCxnSpPr>
        <p:spPr>
          <a:xfrm>
            <a:off x="6318250" y="2260600"/>
            <a:ext cx="13144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23888" y="2349500"/>
            <a:ext cx="10944225" cy="518160"/>
          </a:xfrm>
          <a:prstGeom prst="rect">
            <a:avLst/>
          </a:prstGeom>
          <a:noFill/>
        </p:spPr>
        <p:txBody>
          <a:bodyPr>
            <a:spAutoFit/>
          </a:bodyPr>
          <a:lstStyle/>
          <a:p>
            <a:pPr algn="ctr" eaLnBrk="1" fontAlgn="auto" hangingPunct="1">
              <a:spcBef>
                <a:spcPct val="0"/>
              </a:spcBef>
              <a:spcAft>
                <a:spcPct val="0"/>
              </a:spcAft>
              <a:defRPr/>
            </a:pPr>
            <a:r>
              <a:rPr altLang="zh-CN" lang="en-US" sz="1400">
                <a:solidFill>
                  <a:schemeClr val="bg1">
                    <a:lumMod val="50000"/>
                  </a:schemeClr>
                </a:solidFill>
                <a:latin typeface="+mn-lt"/>
                <a:ea typeface="+mn-ea"/>
              </a:rPr>
              <a:t>Lorem ipsum dolor sit amet, consectetur adipiscing elit, sed do eiusmod tempor incididunt ut labore et dolore magna aliqua. Ut enim ad minim veniam, quis nostrud exercitation ullamco laboris nisi ut aliquip ex ea commodo consequat.</a:t>
            </a:r>
          </a:p>
        </p:txBody>
      </p:sp>
      <p:pic>
        <p:nvPicPr>
          <p:cNvPr id="68" name="图片 67"/>
          <p:cNvPicPr>
            <a:picLocks noChangeAspect="1"/>
          </p:cNvPicPr>
          <p:nvPr/>
        </p:nvPicPr>
        <p:blipFill>
          <a:blip r:embed="rId2">
            <a:extLst>
              <a:ext uri="{28A0092B-C50C-407E-A947-70E740481C1C}">
                <a14:useLocalDpi/>
              </a:ext>
            </a:extLst>
          </a:blip>
          <a:stretch>
            <a:fillRect/>
          </a:stretch>
        </p:blipFill>
        <p:spPr>
          <a:xfrm>
            <a:off x="9120336" y="3930213"/>
            <a:ext cx="3071664" cy="2926666"/>
          </a:xfrm>
          <a:custGeom>
            <a:gdLst>
              <a:gd fmla="*/ 0 w 3071664" name="connsiteX0"/>
              <a:gd fmla="*/ 0 h 2926666" name="connsiteY0"/>
              <a:gd fmla="*/ 3071664 w 3071664" name="connsiteX1"/>
              <a:gd fmla="*/ 0 h 2926666" name="connsiteY1"/>
              <a:gd fmla="*/ 3071664 w 3071664" name="connsiteX2"/>
              <a:gd fmla="*/ 2926666 h 2926666" name="connsiteY2"/>
              <a:gd fmla="*/ 0 w 3071664" name="connsiteX3"/>
              <a:gd fmla="*/ 2926666 h 2926666" name="connsiteY3"/>
            </a:gdLst>
            <a:cxnLst>
              <a:cxn ang="0">
                <a:pos x="connsiteX0" y="connsiteY0"/>
              </a:cxn>
              <a:cxn ang="0">
                <a:pos x="connsiteX1" y="connsiteY1"/>
              </a:cxn>
              <a:cxn ang="0">
                <a:pos x="connsiteX2" y="connsiteY2"/>
              </a:cxn>
              <a:cxn ang="0">
                <a:pos x="connsiteX3" y="connsiteY3"/>
              </a:cxn>
            </a:cxnLst>
            <a:rect b="b" l="l" r="r" t="t"/>
            <a:pathLst>
              <a:path h="2926666" w="3071664">
                <a:moveTo>
                  <a:pt x="0" y="0"/>
                </a:moveTo>
                <a:lnTo>
                  <a:pt x="3071664" y="0"/>
                </a:lnTo>
                <a:lnTo>
                  <a:pt x="3071664" y="2926666"/>
                </a:lnTo>
                <a:lnTo>
                  <a:pt x="0" y="2926666"/>
                </a:lnTo>
                <a:close/>
              </a:path>
            </a:pathLst>
          </a:custGeom>
          <a:ln>
            <a:solidFill>
              <a:schemeClr val="bg1"/>
            </a:solidFill>
          </a:ln>
        </p:spPr>
      </p:pic>
      <p:pic>
        <p:nvPicPr>
          <p:cNvPr id="69" name="图片 68"/>
          <p:cNvPicPr>
            <a:picLocks noChangeAspect="1"/>
          </p:cNvPicPr>
          <p:nvPr/>
        </p:nvPicPr>
        <p:blipFill>
          <a:blip r:embed="rId3">
            <a:extLst>
              <a:ext uri="{28A0092B-C50C-407E-A947-70E740481C1C}">
                <a14:useLocalDpi/>
              </a:ext>
            </a:extLst>
          </a:blip>
          <a:stretch>
            <a:fillRect/>
          </a:stretch>
        </p:blipFill>
        <p:spPr>
          <a:xfrm>
            <a:off x="6080224" y="3930213"/>
            <a:ext cx="3040112" cy="2927787"/>
          </a:xfrm>
          <a:custGeom>
            <a:gdLst>
              <a:gd fmla="*/ 0 w 3040112" name="connsiteX0"/>
              <a:gd fmla="*/ 0 h 2927787" name="connsiteY0"/>
              <a:gd fmla="*/ 3040112 w 3040112" name="connsiteX1"/>
              <a:gd fmla="*/ 0 h 2927787" name="connsiteY1"/>
              <a:gd fmla="*/ 3040112 w 3040112" name="connsiteX2"/>
              <a:gd fmla="*/ 2927787 h 2927787" name="connsiteY2"/>
              <a:gd fmla="*/ 0 w 3040112" name="connsiteX3"/>
              <a:gd fmla="*/ 2927787 h 2927787" name="connsiteY3"/>
            </a:gdLst>
            <a:cxnLst>
              <a:cxn ang="0">
                <a:pos x="connsiteX0" y="connsiteY0"/>
              </a:cxn>
              <a:cxn ang="0">
                <a:pos x="connsiteX1" y="connsiteY1"/>
              </a:cxn>
              <a:cxn ang="0">
                <a:pos x="connsiteX2" y="connsiteY2"/>
              </a:cxn>
              <a:cxn ang="0">
                <a:pos x="connsiteX3" y="connsiteY3"/>
              </a:cxn>
            </a:cxnLst>
            <a:rect b="b" l="l" r="r" t="t"/>
            <a:pathLst>
              <a:path h="2927787" w="3040112">
                <a:moveTo>
                  <a:pt x="0" y="0"/>
                </a:moveTo>
                <a:lnTo>
                  <a:pt x="3040112" y="0"/>
                </a:lnTo>
                <a:lnTo>
                  <a:pt x="3040112" y="2927787"/>
                </a:lnTo>
                <a:lnTo>
                  <a:pt x="0" y="2927787"/>
                </a:lnTo>
                <a:close/>
              </a:path>
            </a:pathLst>
          </a:custGeom>
          <a:ln>
            <a:solidFill>
              <a:schemeClr val="bg1"/>
            </a:solidFill>
          </a:ln>
        </p:spPr>
      </p:pic>
      <p:pic>
        <p:nvPicPr>
          <p:cNvPr id="66" name="图片 65"/>
          <p:cNvPicPr>
            <a:picLocks noChangeAspect="1"/>
          </p:cNvPicPr>
          <p:nvPr/>
        </p:nvPicPr>
        <p:blipFill>
          <a:blip r:embed="rId4">
            <a:extLst>
              <a:ext uri="{28A0092B-C50C-407E-A947-70E740481C1C}">
                <a14:useLocalDpi/>
              </a:ext>
            </a:extLst>
          </a:blip>
          <a:stretch>
            <a:fillRect/>
          </a:stretch>
        </p:blipFill>
        <p:spPr>
          <a:xfrm>
            <a:off x="0" y="3930213"/>
            <a:ext cx="3037806" cy="2927787"/>
          </a:xfrm>
          <a:custGeom>
            <a:gdLst>
              <a:gd fmla="*/ 0 w 3037806" name="connsiteX0"/>
              <a:gd fmla="*/ 0 h 2927787" name="connsiteY0"/>
              <a:gd fmla="*/ 3037806 w 3037806" name="connsiteX1"/>
              <a:gd fmla="*/ 0 h 2927787" name="connsiteY1"/>
              <a:gd fmla="*/ 3037806 w 3037806" name="connsiteX2"/>
              <a:gd fmla="*/ 2927787 h 2927787" name="connsiteY2"/>
              <a:gd fmla="*/ 0 w 3037806" name="connsiteX3"/>
              <a:gd fmla="*/ 2927787 h 2927787" name="connsiteY3"/>
            </a:gdLst>
            <a:cxnLst>
              <a:cxn ang="0">
                <a:pos x="connsiteX0" y="connsiteY0"/>
              </a:cxn>
              <a:cxn ang="0">
                <a:pos x="connsiteX1" y="connsiteY1"/>
              </a:cxn>
              <a:cxn ang="0">
                <a:pos x="connsiteX2" y="connsiteY2"/>
              </a:cxn>
              <a:cxn ang="0">
                <a:pos x="connsiteX3" y="connsiteY3"/>
              </a:cxn>
            </a:cxnLst>
            <a:rect b="b" l="l" r="r" t="t"/>
            <a:pathLst>
              <a:path h="2927787" w="3037806">
                <a:moveTo>
                  <a:pt x="0" y="0"/>
                </a:moveTo>
                <a:lnTo>
                  <a:pt x="3037806" y="0"/>
                </a:lnTo>
                <a:lnTo>
                  <a:pt x="3037806" y="2927787"/>
                </a:lnTo>
                <a:lnTo>
                  <a:pt x="0" y="2927787"/>
                </a:lnTo>
                <a:close/>
              </a:path>
            </a:pathLst>
          </a:custGeom>
          <a:ln>
            <a:solidFill>
              <a:schemeClr val="bg1"/>
            </a:solidFill>
          </a:ln>
        </p:spPr>
      </p:pic>
      <p:grpSp>
        <p:nvGrpSpPr>
          <p:cNvPr id="19466" name="组合 60"/>
          <p:cNvGrpSpPr/>
          <p:nvPr/>
        </p:nvGrpSpPr>
        <p:grpSpPr>
          <a:xfrm>
            <a:off x="369888" y="3276600"/>
            <a:ext cx="11452225" cy="368300"/>
            <a:chOff x="531326" y="3276243"/>
            <a:chExt cx="11451694" cy="368953"/>
          </a:xfrm>
        </p:grpSpPr>
        <p:sp>
          <p:nvSpPr>
            <p:cNvPr id="54" name="文本框 53">
              <a:hlinkClick action="ppaction://hlinksldjump" r:id="rId5"/>
            </p:cNvPr>
            <p:cNvSpPr txBox="1"/>
            <p:nvPr/>
          </p:nvSpPr>
          <p:spPr>
            <a:xfrm>
              <a:off x="531326" y="3277515"/>
              <a:ext cx="666719" cy="366408"/>
            </a:xfrm>
            <a:prstGeom prst="rect">
              <a:avLst/>
            </a:prstGeom>
            <a:noFill/>
          </p:spPr>
          <p:txBody>
            <a:bodyPr anchor="ctr" anchorCtr="1">
              <a:spAutoFit/>
            </a:bodyPr>
            <a:lstStyle/>
            <a:p>
              <a:pPr eaLnBrk="1" fontAlgn="auto" hangingPunct="1">
                <a:spcBef>
                  <a:spcPct val="0"/>
                </a:spcBef>
                <a:spcAft>
                  <a:spcPct val="0"/>
                </a:spcAft>
                <a:defRPr/>
              </a:pPr>
              <a:r>
                <a:rPr altLang="zh-CN" b="1" lang="en-US">
                  <a:solidFill>
                    <a:srgbClr val="1BAD95"/>
                  </a:solidFill>
                  <a:latin typeface="+mn-lt"/>
                  <a:ea typeface="+mn-ea"/>
                </a:rPr>
                <a:t>All</a:t>
              </a:r>
            </a:p>
          </p:txBody>
        </p:sp>
        <p:sp>
          <p:nvSpPr>
            <p:cNvPr id="55" name="文本框 54">
              <a:hlinkClick action="ppaction://hlinksldjump" r:id="rId6"/>
            </p:cNvPr>
            <p:cNvSpPr txBox="1"/>
            <p:nvPr/>
          </p:nvSpPr>
          <p:spPr>
            <a:xfrm>
              <a:off x="1566328" y="3277515"/>
              <a:ext cx="2390664"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Domestic Travel</a:t>
              </a:r>
            </a:p>
          </p:txBody>
        </p:sp>
        <p:sp>
          <p:nvSpPr>
            <p:cNvPr id="56" name="文本框 55">
              <a:hlinkClick action="ppaction://hlinksldjump" r:id="rId7"/>
            </p:cNvPr>
            <p:cNvSpPr txBox="1"/>
            <p:nvPr/>
          </p:nvSpPr>
          <p:spPr>
            <a:xfrm>
              <a:off x="4323687" y="3277515"/>
              <a:ext cx="2154138"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Foreign Travel</a:t>
              </a:r>
            </a:p>
          </p:txBody>
        </p:sp>
        <p:sp>
          <p:nvSpPr>
            <p:cNvPr id="57" name="文本框 56">
              <a:hlinkClick action="ppaction://hlinksldjump" r:id="rId8"/>
            </p:cNvPr>
            <p:cNvSpPr txBox="1"/>
            <p:nvPr/>
          </p:nvSpPr>
          <p:spPr>
            <a:xfrm>
              <a:off x="6846108" y="3277515"/>
              <a:ext cx="2314468"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Short Date Tour</a:t>
              </a:r>
            </a:p>
          </p:txBody>
        </p:sp>
        <p:sp>
          <p:nvSpPr>
            <p:cNvPr id="58" name="文本框 57">
              <a:hlinkClick action="ppaction://hlinksldjump" r:id="rId9"/>
            </p:cNvPr>
            <p:cNvSpPr txBox="1"/>
            <p:nvPr/>
          </p:nvSpPr>
          <p:spPr>
            <a:xfrm>
              <a:off x="9527272" y="3277515"/>
              <a:ext cx="2455749"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Long Date Tour</a:t>
              </a:r>
            </a:p>
          </p:txBody>
        </p:sp>
      </p:grpSp>
      <p:pic>
        <p:nvPicPr>
          <p:cNvPr id="71" name="图片 70"/>
          <p:cNvPicPr>
            <a:picLocks noChangeAspect="1"/>
          </p:cNvPicPr>
          <p:nvPr/>
        </p:nvPicPr>
        <p:blipFill>
          <a:blip r:embed="rId10">
            <a:extLst>
              <a:ext uri="{28A0092B-C50C-407E-A947-70E740481C1C}">
                <a14:useLocalDpi/>
              </a:ext>
            </a:extLst>
          </a:blip>
          <a:stretch>
            <a:fillRect/>
          </a:stretch>
        </p:blipFill>
        <p:spPr>
          <a:xfrm>
            <a:off x="3040112" y="3930213"/>
            <a:ext cx="3071664" cy="2927787"/>
          </a:xfrm>
          <a:custGeom>
            <a:gdLst>
              <a:gd fmla="*/ 0 w 3071664" name="connsiteX0"/>
              <a:gd fmla="*/ 0 h 2927787" name="connsiteY0"/>
              <a:gd fmla="*/ 3071664 w 3071664" name="connsiteX1"/>
              <a:gd fmla="*/ 0 h 2927787" name="connsiteY1"/>
              <a:gd fmla="*/ 3071664 w 3071664" name="connsiteX2"/>
              <a:gd fmla="*/ 2927787 h 2927787" name="connsiteY2"/>
              <a:gd fmla="*/ 0 w 3071664" name="connsiteX3"/>
              <a:gd fmla="*/ 2927787 h 2927787" name="connsiteY3"/>
            </a:gdLst>
            <a:cxnLst>
              <a:cxn ang="0">
                <a:pos x="connsiteX0" y="connsiteY0"/>
              </a:cxn>
              <a:cxn ang="0">
                <a:pos x="connsiteX1" y="connsiteY1"/>
              </a:cxn>
              <a:cxn ang="0">
                <a:pos x="connsiteX2" y="connsiteY2"/>
              </a:cxn>
              <a:cxn ang="0">
                <a:pos x="connsiteX3" y="connsiteY3"/>
              </a:cxn>
            </a:cxnLst>
            <a:rect b="b" l="l" r="r" t="t"/>
            <a:pathLst>
              <a:path h="2927787" w="3071664">
                <a:moveTo>
                  <a:pt x="0" y="0"/>
                </a:moveTo>
                <a:lnTo>
                  <a:pt x="3071664" y="0"/>
                </a:lnTo>
                <a:lnTo>
                  <a:pt x="3071664" y="2927787"/>
                </a:lnTo>
                <a:lnTo>
                  <a:pt x="0" y="2927787"/>
                </a:lnTo>
                <a:close/>
              </a:path>
            </a:pathLst>
          </a:custGeom>
          <a:ln>
            <a:solidFill>
              <a:schemeClr val="bg1"/>
            </a:solidFill>
          </a:ln>
        </p:spPr>
      </p:pic>
      <p:sp>
        <p:nvSpPr>
          <p:cNvPr id="19468" name="文本框 10">
            <a:hlinkClick action="ppaction://hlinkshowjump?jump=firstslide"/>
          </p:cNvPr>
          <p:cNvSpPr txBox="1">
            <a:spLocks noChangeArrowheads="1"/>
          </p:cNvSpPr>
          <p:nvPr/>
        </p:nvSpPr>
        <p:spPr bwMode="auto">
          <a:xfrm>
            <a:off x="1117600" y="365125"/>
            <a:ext cx="41036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4800">
                <a:solidFill>
                  <a:srgbClr val="32DEC1"/>
                </a:solidFill>
                <a:latin charset="0" panose="03020802060602070202" pitchFamily="66" typeface="Matura MT Script Capitals"/>
              </a:rPr>
              <a:t>My town</a:t>
            </a:r>
          </a:p>
        </p:txBody>
      </p:sp>
      <p:cxnSp>
        <p:nvCxnSpPr>
          <p:cNvPr id="4" name="直接连接符 3"/>
          <p:cNvCxnSpPr/>
          <p:nvPr/>
        </p:nvCxnSpPr>
        <p:spPr>
          <a:xfrm>
            <a:off x="-141288" y="1336675"/>
            <a:ext cx="1250473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文本框 11">
            <a:hlinkClick action="ppaction://hlinkshowjump?jump=firstslide"/>
          </p:cNvPr>
          <p:cNvSpPr txBox="1">
            <a:spLocks noChangeArrowheads="1"/>
          </p:cNvSpPr>
          <p:nvPr/>
        </p:nvSpPr>
        <p:spPr bwMode="auto">
          <a:xfrm>
            <a:off x="6527802" y="781050"/>
            <a:ext cx="79233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Home </a:t>
            </a:r>
          </a:p>
        </p:txBody>
      </p:sp>
      <p:sp>
        <p:nvSpPr>
          <p:cNvPr id="25" name="文本框 12">
            <a:hlinkClick action="ppaction://hlinksldjump" r:id="rId9"/>
          </p:cNvPr>
          <p:cNvSpPr txBox="1">
            <a:spLocks noChangeArrowheads="1"/>
          </p:cNvSpPr>
          <p:nvPr/>
        </p:nvSpPr>
        <p:spPr bwMode="auto">
          <a:xfrm>
            <a:off x="753586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About  </a:t>
            </a:r>
          </a:p>
        </p:txBody>
      </p:sp>
      <p:sp>
        <p:nvSpPr>
          <p:cNvPr id="26" name="文本框 13">
            <a:hlinkClick action="ppaction://hlinksldjump" r:id="rId11"/>
          </p:cNvPr>
          <p:cNvSpPr txBox="1">
            <a:spLocks noChangeArrowheads="1"/>
          </p:cNvSpPr>
          <p:nvPr/>
        </p:nvSpPr>
        <p:spPr bwMode="auto">
          <a:xfrm>
            <a:off x="8543924" y="782479"/>
            <a:ext cx="1080467" cy="335280"/>
          </a:xfrm>
          <a:prstGeom prst="rect">
            <a:avLst/>
          </a:prstGeom>
          <a:noFill/>
          <a:ln w="9525">
            <a:solidFill>
              <a:srgbClr val="22AE9D"/>
            </a:solidFill>
            <a:miter lim="800000"/>
          </a:ln>
          <a:extLst>
            <a:ext uri="{909E8E84-426E-40DD-AFC4-6F175D3DCCD1}">
              <a14:hiddenFill>
                <a:solidFill>
                  <a:srgbClr val="FFFFFF"/>
                </a:solidFill>
              </a14:hiddenFill>
            </a:ext>
          </a:extLst>
        </p:spPr>
        <p:txBody>
          <a:bodyPr anchor="ctr" wrap="square">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Top tours  </a:t>
            </a:r>
          </a:p>
        </p:txBody>
      </p:sp>
      <p:sp>
        <p:nvSpPr>
          <p:cNvPr id="27" name="文本框 14">
            <a:hlinkClick action="ppaction://noaction"/>
          </p:cNvPr>
          <p:cNvSpPr txBox="1">
            <a:spLocks noChangeArrowheads="1"/>
          </p:cNvSpPr>
          <p:nvPr/>
        </p:nvSpPr>
        <p:spPr bwMode="auto">
          <a:xfrm>
            <a:off x="9875839"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Guides</a:t>
            </a:r>
          </a:p>
        </p:txBody>
      </p:sp>
      <p:sp>
        <p:nvSpPr>
          <p:cNvPr id="28" name="文本框 15">
            <a:hlinkClick action="ppaction://noaction"/>
          </p:cNvPr>
          <p:cNvSpPr txBox="1">
            <a:spLocks noChangeArrowheads="1"/>
          </p:cNvSpPr>
          <p:nvPr/>
        </p:nvSpPr>
        <p:spPr bwMode="auto">
          <a:xfrm>
            <a:off x="1092041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Contact</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0" presetSubtype="0">
                                  <p:stCondLst>
                                    <p:cond delay="250"/>
                                  </p:stCondLst>
                                  <p:childTnLst>
                                    <p:set>
                                      <p:cBhvr>
                                        <p:cTn dur="1" fill="hold" id="6">
                                          <p:stCondLst>
                                            <p:cond delay="0"/>
                                          </p:stCondLst>
                                        </p:cTn>
                                        <p:tgtEl>
                                          <p:spTgt spid="68"/>
                                        </p:tgtEl>
                                        <p:attrNameLst>
                                          <p:attrName>style.visibility</p:attrName>
                                        </p:attrNameLst>
                                      </p:cBhvr>
                                      <p:to>
                                        <p:strVal val="visible"/>
                                      </p:to>
                                    </p:set>
                                    <p:animEffect filter="fade" transition="in">
                                      <p:cBhvr>
                                        <p:cTn decel="100000" dur="800" id="7"/>
                                        <p:tgtEl>
                                          <p:spTgt spid="68"/>
                                        </p:tgtEl>
                                      </p:cBhvr>
                                    </p:animEffect>
                                    <p:anim calcmode="lin" valueType="num">
                                      <p:cBhvr>
                                        <p:cTn decel="100000" dur="800" fill="hold" id="8"/>
                                        <p:tgtEl>
                                          <p:spTgt spid="68"/>
                                        </p:tgtEl>
                                        <p:attrNameLst>
                                          <p:attrName>style.rotation</p:attrName>
                                        </p:attrNameLst>
                                      </p:cBhvr>
                                      <p:tavLst>
                                        <p:tav tm="0">
                                          <p:val>
                                            <p:fltVal val="-90"/>
                                          </p:val>
                                        </p:tav>
                                        <p:tav tm="100000">
                                          <p:val>
                                            <p:fltVal val="0"/>
                                          </p:val>
                                        </p:tav>
                                      </p:tavLst>
                                    </p:anim>
                                    <p:anim calcmode="lin" valueType="num">
                                      <p:cBhvr>
                                        <p:cTn decel="100000" dur="800" fill="hold" id="9"/>
                                        <p:tgtEl>
                                          <p:spTgt spid="68"/>
                                        </p:tgtEl>
                                        <p:attrNameLst>
                                          <p:attrName>ppt_x</p:attrName>
                                        </p:attrNameLst>
                                      </p:cBhvr>
                                      <p:tavLst>
                                        <p:tav tm="0">
                                          <p:val>
                                            <p:strVal val="#ppt_x+0.4"/>
                                          </p:val>
                                        </p:tav>
                                        <p:tav tm="100000">
                                          <p:val>
                                            <p:strVal val="#ppt_x-0.05"/>
                                          </p:val>
                                        </p:tav>
                                      </p:tavLst>
                                    </p:anim>
                                    <p:anim calcmode="lin" valueType="num">
                                      <p:cBhvr>
                                        <p:cTn decel="100000" dur="800" fill="hold" id="10"/>
                                        <p:tgtEl>
                                          <p:spTgt spid="68"/>
                                        </p:tgtEl>
                                        <p:attrNameLst>
                                          <p:attrName>ppt_y</p:attrName>
                                        </p:attrNameLst>
                                      </p:cBhvr>
                                      <p:tavLst>
                                        <p:tav tm="0">
                                          <p:val>
                                            <p:strVal val="#ppt_y-0.4"/>
                                          </p:val>
                                        </p:tav>
                                        <p:tav tm="100000">
                                          <p:val>
                                            <p:strVal val="#ppt_y+0.1"/>
                                          </p:val>
                                        </p:tav>
                                      </p:tavLst>
                                    </p:anim>
                                    <p:anim calcmode="lin" valueType="num">
                                      <p:cBhvr>
                                        <p:cTn accel="100000" dur="200" fill="hold" id="11">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accel="100000" dur="200" fill="hold" id="12">
                                          <p:stCondLst>
                                            <p:cond delay="800"/>
                                          </p:stCondLst>
                                        </p:cTn>
                                        <p:tgtEl>
                                          <p:spTgt spid="68"/>
                                        </p:tgtEl>
                                        <p:attrNameLst>
                                          <p:attrName>ppt_y</p:attrName>
                                        </p:attrNameLst>
                                      </p:cBhvr>
                                      <p:tavLst>
                                        <p:tav tm="0">
                                          <p:val>
                                            <p:strVal val="#ppt_y+0.1"/>
                                          </p:val>
                                        </p:tav>
                                        <p:tav tm="100000">
                                          <p:val>
                                            <p:strVal val="#ppt_y"/>
                                          </p:val>
                                        </p:tav>
                                      </p:tavLst>
                                    </p:anim>
                                  </p:childTnLst>
                                </p:cTn>
                              </p:par>
                              <p:par>
                                <p:cTn fill="hold" id="13" nodeType="withEffect" presetClass="entr" presetID="30" presetSubtype="0">
                                  <p:stCondLst>
                                    <p:cond delay="250"/>
                                  </p:stCondLst>
                                  <p:childTnLst>
                                    <p:set>
                                      <p:cBhvr>
                                        <p:cTn dur="1" fill="hold" id="14">
                                          <p:stCondLst>
                                            <p:cond delay="0"/>
                                          </p:stCondLst>
                                        </p:cTn>
                                        <p:tgtEl>
                                          <p:spTgt spid="69"/>
                                        </p:tgtEl>
                                        <p:attrNameLst>
                                          <p:attrName>style.visibility</p:attrName>
                                        </p:attrNameLst>
                                      </p:cBhvr>
                                      <p:to>
                                        <p:strVal val="visible"/>
                                      </p:to>
                                    </p:set>
                                    <p:animEffect filter="fade" transition="in">
                                      <p:cBhvr>
                                        <p:cTn decel="100000" dur="800" id="15"/>
                                        <p:tgtEl>
                                          <p:spTgt spid="69"/>
                                        </p:tgtEl>
                                      </p:cBhvr>
                                    </p:animEffect>
                                    <p:anim calcmode="lin" valueType="num">
                                      <p:cBhvr>
                                        <p:cTn decel="100000" dur="800" fill="hold" id="16"/>
                                        <p:tgtEl>
                                          <p:spTgt spid="69"/>
                                        </p:tgtEl>
                                        <p:attrNameLst>
                                          <p:attrName>style.rotation</p:attrName>
                                        </p:attrNameLst>
                                      </p:cBhvr>
                                      <p:tavLst>
                                        <p:tav tm="0">
                                          <p:val>
                                            <p:fltVal val="-90"/>
                                          </p:val>
                                        </p:tav>
                                        <p:tav tm="100000">
                                          <p:val>
                                            <p:fltVal val="0"/>
                                          </p:val>
                                        </p:tav>
                                      </p:tavLst>
                                    </p:anim>
                                    <p:anim calcmode="lin" valueType="num">
                                      <p:cBhvr>
                                        <p:cTn decel="100000" dur="800" fill="hold" id="17"/>
                                        <p:tgtEl>
                                          <p:spTgt spid="69"/>
                                        </p:tgtEl>
                                        <p:attrNameLst>
                                          <p:attrName>ppt_x</p:attrName>
                                        </p:attrNameLst>
                                      </p:cBhvr>
                                      <p:tavLst>
                                        <p:tav tm="0">
                                          <p:val>
                                            <p:strVal val="#ppt_x+0.4"/>
                                          </p:val>
                                        </p:tav>
                                        <p:tav tm="100000">
                                          <p:val>
                                            <p:strVal val="#ppt_x-0.05"/>
                                          </p:val>
                                        </p:tav>
                                      </p:tavLst>
                                    </p:anim>
                                    <p:anim calcmode="lin" valueType="num">
                                      <p:cBhvr>
                                        <p:cTn decel="100000" dur="800" fill="hold" id="18"/>
                                        <p:tgtEl>
                                          <p:spTgt spid="69"/>
                                        </p:tgtEl>
                                        <p:attrNameLst>
                                          <p:attrName>ppt_y</p:attrName>
                                        </p:attrNameLst>
                                      </p:cBhvr>
                                      <p:tavLst>
                                        <p:tav tm="0">
                                          <p:val>
                                            <p:strVal val="#ppt_y-0.4"/>
                                          </p:val>
                                        </p:tav>
                                        <p:tav tm="100000">
                                          <p:val>
                                            <p:strVal val="#ppt_y+0.1"/>
                                          </p:val>
                                        </p:tav>
                                      </p:tavLst>
                                    </p:anim>
                                    <p:anim calcmode="lin" valueType="num">
                                      <p:cBhvr>
                                        <p:cTn accel="100000" dur="200" fill="hold" id="19">
                                          <p:stCondLst>
                                            <p:cond delay="800"/>
                                          </p:stCondLst>
                                        </p:cTn>
                                        <p:tgtEl>
                                          <p:spTgt spid="69"/>
                                        </p:tgtEl>
                                        <p:attrNameLst>
                                          <p:attrName>ppt_x</p:attrName>
                                        </p:attrNameLst>
                                      </p:cBhvr>
                                      <p:tavLst>
                                        <p:tav tm="0">
                                          <p:val>
                                            <p:strVal val="#ppt_x-0.05"/>
                                          </p:val>
                                        </p:tav>
                                        <p:tav tm="100000">
                                          <p:val>
                                            <p:strVal val="#ppt_x"/>
                                          </p:val>
                                        </p:tav>
                                      </p:tavLst>
                                    </p:anim>
                                    <p:anim calcmode="lin" valueType="num">
                                      <p:cBhvr>
                                        <p:cTn accel="100000" dur="200" fill="hold" id="20">
                                          <p:stCondLst>
                                            <p:cond delay="800"/>
                                          </p:stCondLst>
                                        </p:cTn>
                                        <p:tgtEl>
                                          <p:spTgt spid="69"/>
                                        </p:tgtEl>
                                        <p:attrNameLst>
                                          <p:attrName>ppt_y</p:attrName>
                                        </p:attrNameLst>
                                      </p:cBhvr>
                                      <p:tavLst>
                                        <p:tav tm="0">
                                          <p:val>
                                            <p:strVal val="#ppt_y+0.1"/>
                                          </p:val>
                                        </p:tav>
                                        <p:tav tm="100000">
                                          <p:val>
                                            <p:strVal val="#ppt_y"/>
                                          </p:val>
                                        </p:tav>
                                      </p:tavLst>
                                    </p:anim>
                                  </p:childTnLst>
                                </p:cTn>
                              </p:par>
                              <p:par>
                                <p:cTn fill="hold" id="21" nodeType="withEffect" presetClass="entr" presetID="30" presetSubtype="0">
                                  <p:stCondLst>
                                    <p:cond delay="250"/>
                                  </p:stCondLst>
                                  <p:childTnLst>
                                    <p:set>
                                      <p:cBhvr>
                                        <p:cTn dur="1" fill="hold" id="22">
                                          <p:stCondLst>
                                            <p:cond delay="0"/>
                                          </p:stCondLst>
                                        </p:cTn>
                                        <p:tgtEl>
                                          <p:spTgt spid="66"/>
                                        </p:tgtEl>
                                        <p:attrNameLst>
                                          <p:attrName>style.visibility</p:attrName>
                                        </p:attrNameLst>
                                      </p:cBhvr>
                                      <p:to>
                                        <p:strVal val="visible"/>
                                      </p:to>
                                    </p:set>
                                    <p:animEffect filter="fade" transition="in">
                                      <p:cBhvr>
                                        <p:cTn decel="100000" dur="800" id="23"/>
                                        <p:tgtEl>
                                          <p:spTgt spid="66"/>
                                        </p:tgtEl>
                                      </p:cBhvr>
                                    </p:animEffect>
                                    <p:anim calcmode="lin" valueType="num">
                                      <p:cBhvr>
                                        <p:cTn decel="100000" dur="800" fill="hold" id="24"/>
                                        <p:tgtEl>
                                          <p:spTgt spid="66"/>
                                        </p:tgtEl>
                                        <p:attrNameLst>
                                          <p:attrName>style.rotation</p:attrName>
                                        </p:attrNameLst>
                                      </p:cBhvr>
                                      <p:tavLst>
                                        <p:tav tm="0">
                                          <p:val>
                                            <p:fltVal val="-90"/>
                                          </p:val>
                                        </p:tav>
                                        <p:tav tm="100000">
                                          <p:val>
                                            <p:fltVal val="0"/>
                                          </p:val>
                                        </p:tav>
                                      </p:tavLst>
                                    </p:anim>
                                    <p:anim calcmode="lin" valueType="num">
                                      <p:cBhvr>
                                        <p:cTn decel="100000" dur="800" fill="hold" id="25"/>
                                        <p:tgtEl>
                                          <p:spTgt spid="66"/>
                                        </p:tgtEl>
                                        <p:attrNameLst>
                                          <p:attrName>ppt_x</p:attrName>
                                        </p:attrNameLst>
                                      </p:cBhvr>
                                      <p:tavLst>
                                        <p:tav tm="0">
                                          <p:val>
                                            <p:strVal val="#ppt_x+0.4"/>
                                          </p:val>
                                        </p:tav>
                                        <p:tav tm="100000">
                                          <p:val>
                                            <p:strVal val="#ppt_x-0.05"/>
                                          </p:val>
                                        </p:tav>
                                      </p:tavLst>
                                    </p:anim>
                                    <p:anim calcmode="lin" valueType="num">
                                      <p:cBhvr>
                                        <p:cTn decel="100000" dur="800" fill="hold" id="26"/>
                                        <p:tgtEl>
                                          <p:spTgt spid="66"/>
                                        </p:tgtEl>
                                        <p:attrNameLst>
                                          <p:attrName>ppt_y</p:attrName>
                                        </p:attrNameLst>
                                      </p:cBhvr>
                                      <p:tavLst>
                                        <p:tav tm="0">
                                          <p:val>
                                            <p:strVal val="#ppt_y-0.4"/>
                                          </p:val>
                                        </p:tav>
                                        <p:tav tm="100000">
                                          <p:val>
                                            <p:strVal val="#ppt_y+0.1"/>
                                          </p:val>
                                        </p:tav>
                                      </p:tavLst>
                                    </p:anim>
                                    <p:anim calcmode="lin" valueType="num">
                                      <p:cBhvr>
                                        <p:cTn accel="100000" dur="200" fill="hold" id="27">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accel="100000" dur="200" fill="hold" id="28">
                                          <p:stCondLst>
                                            <p:cond delay="800"/>
                                          </p:stCondLst>
                                        </p:cTn>
                                        <p:tgtEl>
                                          <p:spTgt spid="66"/>
                                        </p:tgtEl>
                                        <p:attrNameLst>
                                          <p:attrName>ppt_y</p:attrName>
                                        </p:attrNameLst>
                                      </p:cBhvr>
                                      <p:tavLst>
                                        <p:tav tm="0">
                                          <p:val>
                                            <p:strVal val="#ppt_y+0.1"/>
                                          </p:val>
                                        </p:tav>
                                        <p:tav tm="100000">
                                          <p:val>
                                            <p:strVal val="#ppt_y"/>
                                          </p:val>
                                        </p:tav>
                                      </p:tavLst>
                                    </p:anim>
                                  </p:childTnLst>
                                </p:cTn>
                              </p:par>
                              <p:par>
                                <p:cTn fill="hold" id="29" nodeType="withEffect" presetClass="entr" presetID="30" presetSubtype="0">
                                  <p:stCondLst>
                                    <p:cond delay="250"/>
                                  </p:stCondLst>
                                  <p:childTnLst>
                                    <p:set>
                                      <p:cBhvr>
                                        <p:cTn dur="1" fill="hold" id="30">
                                          <p:stCondLst>
                                            <p:cond delay="0"/>
                                          </p:stCondLst>
                                        </p:cTn>
                                        <p:tgtEl>
                                          <p:spTgt spid="71"/>
                                        </p:tgtEl>
                                        <p:attrNameLst>
                                          <p:attrName>style.visibility</p:attrName>
                                        </p:attrNameLst>
                                      </p:cBhvr>
                                      <p:to>
                                        <p:strVal val="visible"/>
                                      </p:to>
                                    </p:set>
                                    <p:animEffect filter="fade" transition="in">
                                      <p:cBhvr>
                                        <p:cTn decel="100000" dur="800" id="31"/>
                                        <p:tgtEl>
                                          <p:spTgt spid="71"/>
                                        </p:tgtEl>
                                      </p:cBhvr>
                                    </p:animEffect>
                                    <p:anim calcmode="lin" valueType="num">
                                      <p:cBhvr>
                                        <p:cTn decel="100000" dur="800" fill="hold" id="32"/>
                                        <p:tgtEl>
                                          <p:spTgt spid="71"/>
                                        </p:tgtEl>
                                        <p:attrNameLst>
                                          <p:attrName>style.rotation</p:attrName>
                                        </p:attrNameLst>
                                      </p:cBhvr>
                                      <p:tavLst>
                                        <p:tav tm="0">
                                          <p:val>
                                            <p:fltVal val="-90"/>
                                          </p:val>
                                        </p:tav>
                                        <p:tav tm="100000">
                                          <p:val>
                                            <p:fltVal val="0"/>
                                          </p:val>
                                        </p:tav>
                                      </p:tavLst>
                                    </p:anim>
                                    <p:anim calcmode="lin" valueType="num">
                                      <p:cBhvr>
                                        <p:cTn decel="100000" dur="800" fill="hold" id="33"/>
                                        <p:tgtEl>
                                          <p:spTgt spid="71"/>
                                        </p:tgtEl>
                                        <p:attrNameLst>
                                          <p:attrName>ppt_x</p:attrName>
                                        </p:attrNameLst>
                                      </p:cBhvr>
                                      <p:tavLst>
                                        <p:tav tm="0">
                                          <p:val>
                                            <p:strVal val="#ppt_x+0.4"/>
                                          </p:val>
                                        </p:tav>
                                        <p:tav tm="100000">
                                          <p:val>
                                            <p:strVal val="#ppt_x-0.05"/>
                                          </p:val>
                                        </p:tav>
                                      </p:tavLst>
                                    </p:anim>
                                    <p:anim calcmode="lin" valueType="num">
                                      <p:cBhvr>
                                        <p:cTn decel="100000" dur="800" fill="hold" id="34"/>
                                        <p:tgtEl>
                                          <p:spTgt spid="71"/>
                                        </p:tgtEl>
                                        <p:attrNameLst>
                                          <p:attrName>ppt_y</p:attrName>
                                        </p:attrNameLst>
                                      </p:cBhvr>
                                      <p:tavLst>
                                        <p:tav tm="0">
                                          <p:val>
                                            <p:strVal val="#ppt_y-0.4"/>
                                          </p:val>
                                        </p:tav>
                                        <p:tav tm="100000">
                                          <p:val>
                                            <p:strVal val="#ppt_y+0.1"/>
                                          </p:val>
                                        </p:tav>
                                      </p:tavLst>
                                    </p:anim>
                                    <p:anim calcmode="lin" valueType="num">
                                      <p:cBhvr>
                                        <p:cTn accel="100000" dur="200" fill="hold" id="35">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accel="100000" dur="200" fill="hold" id="36">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文本框 10">
            <a:hlinkClick action="ppaction://hlinkshowjump?jump=firstslide"/>
          </p:cNvPr>
          <p:cNvSpPr txBox="1">
            <a:spLocks noChangeArrowheads="1"/>
          </p:cNvSpPr>
          <p:nvPr/>
        </p:nvSpPr>
        <p:spPr bwMode="auto">
          <a:xfrm>
            <a:off x="1117600" y="365125"/>
            <a:ext cx="41036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4800">
                <a:solidFill>
                  <a:srgbClr val="32DEC1"/>
                </a:solidFill>
                <a:latin charset="0" panose="03020802060602070202" pitchFamily="66" typeface="Matura MT Script Capitals"/>
              </a:rPr>
              <a:t>My town</a:t>
            </a:r>
          </a:p>
        </p:txBody>
      </p:sp>
      <p:cxnSp>
        <p:nvCxnSpPr>
          <p:cNvPr id="4" name="直接连接符 3"/>
          <p:cNvCxnSpPr/>
          <p:nvPr/>
        </p:nvCxnSpPr>
        <p:spPr>
          <a:xfrm>
            <a:off x="-141288" y="1336675"/>
            <a:ext cx="1250473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494" name="AutoShape 22"/>
          <p:cNvSpPr>
            <a:spLocks noChangeArrowheads="1" noChangeAspect="1" noTextEdit="1"/>
          </p:cNvSpPr>
          <p:nvPr/>
        </p:nvSpPr>
        <p:spPr bwMode="auto">
          <a:xfrm>
            <a:off x="4762" y="2492375"/>
            <a:ext cx="12192000" cy="4546600"/>
          </a:xfrm>
          <a:prstGeom prst="rect">
            <a:avLst/>
          </a:prstGeom>
          <a:noFill/>
          <a:ln w="9525">
            <a:solidFill>
              <a:schemeClr val="bg1"/>
            </a:solidFill>
            <a:miter lim="800000"/>
          </a:ln>
          <a:extLst>
            <a:ext uri="{909E8E84-426E-40DD-AFC4-6F175D3DCCD1}">
              <a14:hiddenFill>
                <a:solidFill>
                  <a:srgbClr val="FFFFFF"/>
                </a:solidFill>
              </a14:hiddenFill>
            </a:ext>
          </a:extLst>
        </p:spPr>
        <p:txBody>
          <a:bodyPr/>
          <a:lstStyle/>
          <a:p>
            <a:endParaRPr altLang="en-US" lang="zh-CN"/>
          </a:p>
        </p:txBody>
      </p:sp>
      <p:pic>
        <p:nvPicPr>
          <p:cNvPr id="20495" name="Picture 24"/>
          <p:cNvPicPr>
            <a:picLocks noChangeArrowheads="1" noChangeAspect="1"/>
          </p:cNvPicPr>
          <p:nvPr/>
        </p:nvPicPr>
        <p:blipFill>
          <a:blip r:embed="rId3">
            <a:extLst>
              <a:ext uri="{28A0092B-C50C-407E-A947-70E740481C1C}">
                <a14:useLocalDpi/>
              </a:ext>
            </a:extLst>
          </a:blip>
          <a:stretch>
            <a:fillRect/>
          </a:stretch>
        </p:blipFill>
        <p:spPr bwMode="auto">
          <a:xfrm>
            <a:off x="4762" y="2492375"/>
            <a:ext cx="3046413" cy="2268538"/>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20496" name="Picture 25"/>
          <p:cNvPicPr>
            <a:picLocks noChangeArrowheads="1" noChangeAspect="1"/>
          </p:cNvPicPr>
          <p:nvPr/>
        </p:nvPicPr>
        <p:blipFill>
          <a:blip r:embed="rId4">
            <a:extLst>
              <a:ext uri="{28A0092B-C50C-407E-A947-70E740481C1C}">
                <a14:useLocalDpi/>
              </a:ext>
            </a:extLst>
          </a:blip>
          <a:stretch>
            <a:fillRect/>
          </a:stretch>
        </p:blipFill>
        <p:spPr bwMode="auto">
          <a:xfrm>
            <a:off x="3051175" y="2492375"/>
            <a:ext cx="3044825" cy="2268538"/>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20497" name="Picture 26"/>
          <p:cNvPicPr>
            <a:picLocks noChangeArrowheads="1" noChangeAspect="1"/>
          </p:cNvPicPr>
          <p:nvPr/>
        </p:nvPicPr>
        <p:blipFill>
          <a:blip r:embed="rId5">
            <a:extLst>
              <a:ext uri="{28A0092B-C50C-407E-A947-70E740481C1C}">
                <a14:useLocalDpi/>
              </a:ext>
            </a:extLst>
          </a:blip>
          <a:stretch>
            <a:fillRect/>
          </a:stretch>
        </p:blipFill>
        <p:spPr bwMode="auto">
          <a:xfrm>
            <a:off x="6096000" y="2492375"/>
            <a:ext cx="3046412" cy="2268538"/>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20498" name="Picture 27"/>
          <p:cNvPicPr>
            <a:picLocks noChangeArrowheads="1" noChangeAspect="1"/>
          </p:cNvPicPr>
          <p:nvPr/>
        </p:nvPicPr>
        <p:blipFill>
          <a:blip r:embed="rId6">
            <a:extLst>
              <a:ext uri="{28A0092B-C50C-407E-A947-70E740481C1C}">
                <a14:useLocalDpi/>
              </a:ext>
            </a:extLst>
          </a:blip>
          <a:stretch>
            <a:fillRect/>
          </a:stretch>
        </p:blipFill>
        <p:spPr bwMode="auto">
          <a:xfrm>
            <a:off x="9142412" y="2492375"/>
            <a:ext cx="3044825" cy="2268538"/>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20499" name="Picture 28"/>
          <p:cNvPicPr>
            <a:picLocks noChangeArrowheads="1" noChangeAspect="1"/>
          </p:cNvPicPr>
          <p:nvPr/>
        </p:nvPicPr>
        <p:blipFill>
          <a:blip r:embed="rId7">
            <a:extLst>
              <a:ext uri="{28A0092B-C50C-407E-A947-70E740481C1C}">
                <a14:useLocalDpi/>
              </a:ext>
            </a:extLst>
          </a:blip>
          <a:stretch>
            <a:fillRect/>
          </a:stretch>
        </p:blipFill>
        <p:spPr bwMode="auto">
          <a:xfrm>
            <a:off x="4762" y="4760913"/>
            <a:ext cx="3046413" cy="2268537"/>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20500" name="Picture 29"/>
          <p:cNvPicPr>
            <a:picLocks noChangeArrowheads="1" noChangeAspect="1"/>
          </p:cNvPicPr>
          <p:nvPr/>
        </p:nvPicPr>
        <p:blipFill>
          <a:blip r:embed="rId8">
            <a:extLst>
              <a:ext uri="{28A0092B-C50C-407E-A947-70E740481C1C}">
                <a14:useLocalDpi/>
              </a:ext>
            </a:extLst>
          </a:blip>
          <a:stretch>
            <a:fillRect/>
          </a:stretch>
        </p:blipFill>
        <p:spPr bwMode="auto">
          <a:xfrm>
            <a:off x="3051175" y="4760913"/>
            <a:ext cx="3044825" cy="2268537"/>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20501" name="Picture 30"/>
          <p:cNvPicPr>
            <a:picLocks noChangeArrowheads="1" noChangeAspect="1"/>
          </p:cNvPicPr>
          <p:nvPr/>
        </p:nvPicPr>
        <p:blipFill>
          <a:blip r:embed="rId9">
            <a:extLst>
              <a:ext uri="{28A0092B-C50C-407E-A947-70E740481C1C}">
                <a14:useLocalDpi/>
              </a:ext>
            </a:extLst>
          </a:blip>
          <a:stretch>
            <a:fillRect/>
          </a:stretch>
        </p:blipFill>
        <p:spPr bwMode="auto">
          <a:xfrm>
            <a:off x="6096000" y="4760913"/>
            <a:ext cx="3046412" cy="2268537"/>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20502" name="Picture 31"/>
          <p:cNvPicPr>
            <a:picLocks noChangeArrowheads="1" noChangeAspect="1"/>
          </p:cNvPicPr>
          <p:nvPr/>
        </p:nvPicPr>
        <p:blipFill>
          <a:blip r:embed="rId10">
            <a:extLst>
              <a:ext uri="{28A0092B-C50C-407E-A947-70E740481C1C}">
                <a14:useLocalDpi/>
              </a:ext>
            </a:extLst>
          </a:blip>
          <a:stretch>
            <a:fillRect/>
          </a:stretch>
        </p:blipFill>
        <p:spPr bwMode="auto">
          <a:xfrm>
            <a:off x="9142412" y="4760913"/>
            <a:ext cx="3044825" cy="2268537"/>
          </a:xfrm>
          <a:prstGeom prst="rect">
            <a:avLst/>
          </a:prstGeom>
          <a:noFill/>
          <a:ln w="9525">
            <a:solidFill>
              <a:schemeClr val="bg1"/>
            </a:solidFill>
            <a:miter lim="800000"/>
          </a:ln>
          <a:extLst>
            <a:ext uri="{909E8E84-426E-40DD-AFC4-6F175D3DCCD1}">
              <a14:hiddenFill>
                <a:solidFill>
                  <a:srgbClr val="FFFFFF"/>
                </a:solidFill>
              </a14:hiddenFill>
            </a:ext>
          </a:extLst>
        </p:spPr>
      </p:pic>
      <p:sp>
        <p:nvSpPr>
          <p:cNvPr id="37" name="文本框 11">
            <a:hlinkClick action="ppaction://hlinkshowjump?jump=firstslide"/>
          </p:cNvPr>
          <p:cNvSpPr txBox="1">
            <a:spLocks noChangeArrowheads="1"/>
          </p:cNvSpPr>
          <p:nvPr/>
        </p:nvSpPr>
        <p:spPr bwMode="auto">
          <a:xfrm>
            <a:off x="6527802" y="781050"/>
            <a:ext cx="79233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Home </a:t>
            </a:r>
          </a:p>
        </p:txBody>
      </p:sp>
      <p:sp>
        <p:nvSpPr>
          <p:cNvPr id="38" name="文本框 12">
            <a:hlinkClick action="ppaction://hlinksldjump" r:id="rId11"/>
          </p:cNvPr>
          <p:cNvSpPr txBox="1">
            <a:spLocks noChangeArrowheads="1"/>
          </p:cNvSpPr>
          <p:nvPr/>
        </p:nvSpPr>
        <p:spPr bwMode="auto">
          <a:xfrm>
            <a:off x="753586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About  </a:t>
            </a:r>
          </a:p>
        </p:txBody>
      </p:sp>
      <p:sp>
        <p:nvSpPr>
          <p:cNvPr id="39" name="文本框 13">
            <a:hlinkClick action="ppaction://hlinksldjump" r:id="rId12"/>
          </p:cNvPr>
          <p:cNvSpPr txBox="1">
            <a:spLocks noChangeArrowheads="1"/>
          </p:cNvSpPr>
          <p:nvPr/>
        </p:nvSpPr>
        <p:spPr bwMode="auto">
          <a:xfrm>
            <a:off x="8543924" y="782479"/>
            <a:ext cx="1080467" cy="335280"/>
          </a:xfrm>
          <a:prstGeom prst="rect">
            <a:avLst/>
          </a:prstGeom>
          <a:noFill/>
          <a:ln w="9525">
            <a:solidFill>
              <a:srgbClr val="22AE9D"/>
            </a:solidFill>
            <a:miter lim="800000"/>
          </a:ln>
          <a:extLst>
            <a:ext uri="{909E8E84-426E-40DD-AFC4-6F175D3DCCD1}">
              <a14:hiddenFill>
                <a:solidFill>
                  <a:srgbClr val="FFFFFF"/>
                </a:solidFill>
              </a14:hiddenFill>
            </a:ext>
          </a:extLst>
        </p:spPr>
        <p:txBody>
          <a:bodyPr anchor="ctr" wrap="square">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Top tours  </a:t>
            </a:r>
          </a:p>
        </p:txBody>
      </p:sp>
      <p:sp>
        <p:nvSpPr>
          <p:cNvPr id="40" name="文本框 14">
            <a:hlinkClick action="ppaction://noaction"/>
          </p:cNvPr>
          <p:cNvSpPr txBox="1">
            <a:spLocks noChangeArrowheads="1"/>
          </p:cNvSpPr>
          <p:nvPr/>
        </p:nvSpPr>
        <p:spPr bwMode="auto">
          <a:xfrm>
            <a:off x="9875839"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Guides</a:t>
            </a:r>
          </a:p>
        </p:txBody>
      </p:sp>
      <p:sp>
        <p:nvSpPr>
          <p:cNvPr id="41" name="文本框 15">
            <a:hlinkClick action="ppaction://noaction"/>
          </p:cNvPr>
          <p:cNvSpPr txBox="1">
            <a:spLocks noChangeArrowheads="1"/>
          </p:cNvSpPr>
          <p:nvPr/>
        </p:nvSpPr>
        <p:spPr bwMode="auto">
          <a:xfrm>
            <a:off x="1092041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Contact</a:t>
            </a:r>
          </a:p>
        </p:txBody>
      </p:sp>
      <p:grpSp>
        <p:nvGrpSpPr>
          <p:cNvPr id="42" name="组合 60"/>
          <p:cNvGrpSpPr/>
          <p:nvPr/>
        </p:nvGrpSpPr>
        <p:grpSpPr>
          <a:xfrm>
            <a:off x="369888" y="1692548"/>
            <a:ext cx="11452225" cy="368300"/>
            <a:chOff x="531326" y="3276243"/>
            <a:chExt cx="11451694" cy="368953"/>
          </a:xfrm>
        </p:grpSpPr>
        <p:sp>
          <p:nvSpPr>
            <p:cNvPr id="43" name="文本框 42">
              <a:hlinkClick action="ppaction://hlinksldjump" r:id="rId13"/>
            </p:cNvPr>
            <p:cNvSpPr txBox="1"/>
            <p:nvPr/>
          </p:nvSpPr>
          <p:spPr>
            <a:xfrm>
              <a:off x="531326" y="3277515"/>
              <a:ext cx="666719" cy="366408"/>
            </a:xfrm>
            <a:prstGeom prst="rect">
              <a:avLst/>
            </a:prstGeom>
            <a:noFill/>
          </p:spPr>
          <p:txBody>
            <a:bodyPr anchor="ctr" anchorCtr="1">
              <a:spAutoFit/>
            </a:bodyPr>
            <a:lstStyle/>
            <a:p>
              <a:pPr eaLnBrk="1" fontAlgn="auto" hangingPunct="1">
                <a:spcBef>
                  <a:spcPct val="0"/>
                </a:spcBef>
                <a:spcAft>
                  <a:spcPct val="0"/>
                </a:spcAft>
                <a:defRPr/>
              </a:pPr>
              <a:r>
                <a:rPr altLang="zh-CN" b="1" lang="en-US">
                  <a:solidFill>
                    <a:srgbClr val="1BAD95"/>
                  </a:solidFill>
                  <a:latin typeface="+mn-lt"/>
                  <a:ea typeface="+mn-ea"/>
                </a:rPr>
                <a:t>All</a:t>
              </a:r>
            </a:p>
          </p:txBody>
        </p:sp>
        <p:sp>
          <p:nvSpPr>
            <p:cNvPr id="44" name="文本框 43">
              <a:hlinkClick action="ppaction://hlinksldjump" r:id="rId14"/>
            </p:cNvPr>
            <p:cNvSpPr txBox="1"/>
            <p:nvPr/>
          </p:nvSpPr>
          <p:spPr>
            <a:xfrm>
              <a:off x="1566328" y="3277515"/>
              <a:ext cx="2390664"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Domestic Travel</a:t>
              </a:r>
            </a:p>
          </p:txBody>
        </p:sp>
        <p:sp>
          <p:nvSpPr>
            <p:cNvPr id="45" name="文本框 44">
              <a:hlinkClick action="ppaction://hlinksldjump" r:id="rId15"/>
            </p:cNvPr>
            <p:cNvSpPr txBox="1"/>
            <p:nvPr/>
          </p:nvSpPr>
          <p:spPr>
            <a:xfrm>
              <a:off x="4323687" y="3277515"/>
              <a:ext cx="2154138"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Foreign Travel</a:t>
              </a:r>
            </a:p>
          </p:txBody>
        </p:sp>
        <p:sp>
          <p:nvSpPr>
            <p:cNvPr id="46" name="文本框 45">
              <a:hlinkClick action="ppaction://hlinksldjump" r:id="rId16"/>
            </p:cNvPr>
            <p:cNvSpPr txBox="1"/>
            <p:nvPr/>
          </p:nvSpPr>
          <p:spPr>
            <a:xfrm>
              <a:off x="6846108" y="3277515"/>
              <a:ext cx="2314468"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Short Date Tour</a:t>
              </a:r>
            </a:p>
          </p:txBody>
        </p:sp>
        <p:sp>
          <p:nvSpPr>
            <p:cNvPr id="47" name="文本框 46">
              <a:hlinkClick action="ppaction://hlinksldjump" r:id="rId11"/>
            </p:cNvPr>
            <p:cNvSpPr txBox="1"/>
            <p:nvPr/>
          </p:nvSpPr>
          <p:spPr>
            <a:xfrm>
              <a:off x="9527272" y="3277515"/>
              <a:ext cx="2455749"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Long Date Tour</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6">
                                  <p:stCondLst>
                                    <p:cond delay="0"/>
                                  </p:stCondLst>
                                  <p:childTnLst>
                                    <p:set>
                                      <p:cBhvr>
                                        <p:cTn dur="1" fill="hold" id="6">
                                          <p:stCondLst>
                                            <p:cond delay="0"/>
                                          </p:stCondLst>
                                        </p:cTn>
                                        <p:tgtEl>
                                          <p:spTgt spid="20495"/>
                                        </p:tgtEl>
                                        <p:attrNameLst>
                                          <p:attrName>style.visibility</p:attrName>
                                        </p:attrNameLst>
                                      </p:cBhvr>
                                      <p:to>
                                        <p:strVal val="visible"/>
                                      </p:to>
                                    </p:set>
                                    <p:anim calcmode="lin" valueType="num">
                                      <p:cBhvr additive="base">
                                        <p:cTn dur="1000" fill="hold" id="7"/>
                                        <p:tgtEl>
                                          <p:spTgt spid="20495"/>
                                        </p:tgtEl>
                                        <p:attrNameLst>
                                          <p:attrName>ppt_x</p:attrName>
                                        </p:attrNameLst>
                                      </p:cBhvr>
                                      <p:tavLst>
                                        <p:tav tm="0">
                                          <p:val>
                                            <p:strVal val="1+#ppt_w/2"/>
                                          </p:val>
                                        </p:tav>
                                        <p:tav tm="100000">
                                          <p:val>
                                            <p:strVal val="#ppt_x"/>
                                          </p:val>
                                        </p:tav>
                                      </p:tavLst>
                                    </p:anim>
                                    <p:anim calcmode="lin" valueType="num">
                                      <p:cBhvr additive="base">
                                        <p:cTn dur="1000" fill="hold" id="8"/>
                                        <p:tgtEl>
                                          <p:spTgt spid="2049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6">
                                  <p:stCondLst>
                                    <p:cond delay="0"/>
                                  </p:stCondLst>
                                  <p:childTnLst>
                                    <p:set>
                                      <p:cBhvr>
                                        <p:cTn dur="1" fill="hold" id="10">
                                          <p:stCondLst>
                                            <p:cond delay="0"/>
                                          </p:stCondLst>
                                        </p:cTn>
                                        <p:tgtEl>
                                          <p:spTgt spid="20496"/>
                                        </p:tgtEl>
                                        <p:attrNameLst>
                                          <p:attrName>style.visibility</p:attrName>
                                        </p:attrNameLst>
                                      </p:cBhvr>
                                      <p:to>
                                        <p:strVal val="visible"/>
                                      </p:to>
                                    </p:set>
                                    <p:anim calcmode="lin" valueType="num">
                                      <p:cBhvr additive="base">
                                        <p:cTn dur="1000" fill="hold" id="11"/>
                                        <p:tgtEl>
                                          <p:spTgt spid="20496"/>
                                        </p:tgtEl>
                                        <p:attrNameLst>
                                          <p:attrName>ppt_x</p:attrName>
                                        </p:attrNameLst>
                                      </p:cBhvr>
                                      <p:tavLst>
                                        <p:tav tm="0">
                                          <p:val>
                                            <p:strVal val="1+#ppt_w/2"/>
                                          </p:val>
                                        </p:tav>
                                        <p:tav tm="100000">
                                          <p:val>
                                            <p:strVal val="#ppt_x"/>
                                          </p:val>
                                        </p:tav>
                                      </p:tavLst>
                                    </p:anim>
                                    <p:anim calcmode="lin" valueType="num">
                                      <p:cBhvr additive="base">
                                        <p:cTn dur="1000" fill="hold" id="12"/>
                                        <p:tgtEl>
                                          <p:spTgt spid="20496"/>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6">
                                  <p:stCondLst>
                                    <p:cond delay="0"/>
                                  </p:stCondLst>
                                  <p:childTnLst>
                                    <p:set>
                                      <p:cBhvr>
                                        <p:cTn dur="1" fill="hold" id="14">
                                          <p:stCondLst>
                                            <p:cond delay="0"/>
                                          </p:stCondLst>
                                        </p:cTn>
                                        <p:tgtEl>
                                          <p:spTgt spid="20497"/>
                                        </p:tgtEl>
                                        <p:attrNameLst>
                                          <p:attrName>style.visibility</p:attrName>
                                        </p:attrNameLst>
                                      </p:cBhvr>
                                      <p:to>
                                        <p:strVal val="visible"/>
                                      </p:to>
                                    </p:set>
                                    <p:anim calcmode="lin" valueType="num">
                                      <p:cBhvr additive="base">
                                        <p:cTn dur="1000" fill="hold" id="15"/>
                                        <p:tgtEl>
                                          <p:spTgt spid="20497"/>
                                        </p:tgtEl>
                                        <p:attrNameLst>
                                          <p:attrName>ppt_x</p:attrName>
                                        </p:attrNameLst>
                                      </p:cBhvr>
                                      <p:tavLst>
                                        <p:tav tm="0">
                                          <p:val>
                                            <p:strVal val="1+#ppt_w/2"/>
                                          </p:val>
                                        </p:tav>
                                        <p:tav tm="100000">
                                          <p:val>
                                            <p:strVal val="#ppt_x"/>
                                          </p:val>
                                        </p:tav>
                                      </p:tavLst>
                                    </p:anim>
                                    <p:anim calcmode="lin" valueType="num">
                                      <p:cBhvr additive="base">
                                        <p:cTn dur="1000" fill="hold" id="16"/>
                                        <p:tgtEl>
                                          <p:spTgt spid="20497"/>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6">
                                  <p:stCondLst>
                                    <p:cond delay="0"/>
                                  </p:stCondLst>
                                  <p:childTnLst>
                                    <p:set>
                                      <p:cBhvr>
                                        <p:cTn dur="1" fill="hold" id="18">
                                          <p:stCondLst>
                                            <p:cond delay="0"/>
                                          </p:stCondLst>
                                        </p:cTn>
                                        <p:tgtEl>
                                          <p:spTgt spid="20498"/>
                                        </p:tgtEl>
                                        <p:attrNameLst>
                                          <p:attrName>style.visibility</p:attrName>
                                        </p:attrNameLst>
                                      </p:cBhvr>
                                      <p:to>
                                        <p:strVal val="visible"/>
                                      </p:to>
                                    </p:set>
                                    <p:anim calcmode="lin" valueType="num">
                                      <p:cBhvr additive="base">
                                        <p:cTn dur="1000" fill="hold" id="19"/>
                                        <p:tgtEl>
                                          <p:spTgt spid="20498"/>
                                        </p:tgtEl>
                                        <p:attrNameLst>
                                          <p:attrName>ppt_x</p:attrName>
                                        </p:attrNameLst>
                                      </p:cBhvr>
                                      <p:tavLst>
                                        <p:tav tm="0">
                                          <p:val>
                                            <p:strVal val="1+#ppt_w/2"/>
                                          </p:val>
                                        </p:tav>
                                        <p:tav tm="100000">
                                          <p:val>
                                            <p:strVal val="#ppt_x"/>
                                          </p:val>
                                        </p:tav>
                                      </p:tavLst>
                                    </p:anim>
                                    <p:anim calcmode="lin" valueType="num">
                                      <p:cBhvr additive="base">
                                        <p:cTn dur="1000" fill="hold" id="20"/>
                                        <p:tgtEl>
                                          <p:spTgt spid="20498"/>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6">
                                  <p:stCondLst>
                                    <p:cond delay="0"/>
                                  </p:stCondLst>
                                  <p:childTnLst>
                                    <p:set>
                                      <p:cBhvr>
                                        <p:cTn dur="1" fill="hold" id="22">
                                          <p:stCondLst>
                                            <p:cond delay="0"/>
                                          </p:stCondLst>
                                        </p:cTn>
                                        <p:tgtEl>
                                          <p:spTgt spid="20499"/>
                                        </p:tgtEl>
                                        <p:attrNameLst>
                                          <p:attrName>style.visibility</p:attrName>
                                        </p:attrNameLst>
                                      </p:cBhvr>
                                      <p:to>
                                        <p:strVal val="visible"/>
                                      </p:to>
                                    </p:set>
                                    <p:anim calcmode="lin" valueType="num">
                                      <p:cBhvr additive="base">
                                        <p:cTn dur="1000" fill="hold" id="23"/>
                                        <p:tgtEl>
                                          <p:spTgt spid="20499"/>
                                        </p:tgtEl>
                                        <p:attrNameLst>
                                          <p:attrName>ppt_x</p:attrName>
                                        </p:attrNameLst>
                                      </p:cBhvr>
                                      <p:tavLst>
                                        <p:tav tm="0">
                                          <p:val>
                                            <p:strVal val="1+#ppt_w/2"/>
                                          </p:val>
                                        </p:tav>
                                        <p:tav tm="100000">
                                          <p:val>
                                            <p:strVal val="#ppt_x"/>
                                          </p:val>
                                        </p:tav>
                                      </p:tavLst>
                                    </p:anim>
                                    <p:anim calcmode="lin" valueType="num">
                                      <p:cBhvr additive="base">
                                        <p:cTn dur="1000" fill="hold" id="24"/>
                                        <p:tgtEl>
                                          <p:spTgt spid="20499"/>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6">
                                  <p:stCondLst>
                                    <p:cond delay="0"/>
                                  </p:stCondLst>
                                  <p:childTnLst>
                                    <p:set>
                                      <p:cBhvr>
                                        <p:cTn dur="1" fill="hold" id="26">
                                          <p:stCondLst>
                                            <p:cond delay="0"/>
                                          </p:stCondLst>
                                        </p:cTn>
                                        <p:tgtEl>
                                          <p:spTgt spid="20500"/>
                                        </p:tgtEl>
                                        <p:attrNameLst>
                                          <p:attrName>style.visibility</p:attrName>
                                        </p:attrNameLst>
                                      </p:cBhvr>
                                      <p:to>
                                        <p:strVal val="visible"/>
                                      </p:to>
                                    </p:set>
                                    <p:anim calcmode="lin" valueType="num">
                                      <p:cBhvr additive="base">
                                        <p:cTn dur="1000" fill="hold" id="27"/>
                                        <p:tgtEl>
                                          <p:spTgt spid="20500"/>
                                        </p:tgtEl>
                                        <p:attrNameLst>
                                          <p:attrName>ppt_x</p:attrName>
                                        </p:attrNameLst>
                                      </p:cBhvr>
                                      <p:tavLst>
                                        <p:tav tm="0">
                                          <p:val>
                                            <p:strVal val="1+#ppt_w/2"/>
                                          </p:val>
                                        </p:tav>
                                        <p:tav tm="100000">
                                          <p:val>
                                            <p:strVal val="#ppt_x"/>
                                          </p:val>
                                        </p:tav>
                                      </p:tavLst>
                                    </p:anim>
                                    <p:anim calcmode="lin" valueType="num">
                                      <p:cBhvr additive="base">
                                        <p:cTn dur="1000" fill="hold" id="28"/>
                                        <p:tgtEl>
                                          <p:spTgt spid="20500"/>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6">
                                  <p:stCondLst>
                                    <p:cond delay="0"/>
                                  </p:stCondLst>
                                  <p:childTnLst>
                                    <p:set>
                                      <p:cBhvr>
                                        <p:cTn dur="1" fill="hold" id="30">
                                          <p:stCondLst>
                                            <p:cond delay="0"/>
                                          </p:stCondLst>
                                        </p:cTn>
                                        <p:tgtEl>
                                          <p:spTgt spid="20501"/>
                                        </p:tgtEl>
                                        <p:attrNameLst>
                                          <p:attrName>style.visibility</p:attrName>
                                        </p:attrNameLst>
                                      </p:cBhvr>
                                      <p:to>
                                        <p:strVal val="visible"/>
                                      </p:to>
                                    </p:set>
                                    <p:anim calcmode="lin" valueType="num">
                                      <p:cBhvr additive="base">
                                        <p:cTn dur="1000" fill="hold" id="31"/>
                                        <p:tgtEl>
                                          <p:spTgt spid="20501"/>
                                        </p:tgtEl>
                                        <p:attrNameLst>
                                          <p:attrName>ppt_x</p:attrName>
                                        </p:attrNameLst>
                                      </p:cBhvr>
                                      <p:tavLst>
                                        <p:tav tm="0">
                                          <p:val>
                                            <p:strVal val="1+#ppt_w/2"/>
                                          </p:val>
                                        </p:tav>
                                        <p:tav tm="100000">
                                          <p:val>
                                            <p:strVal val="#ppt_x"/>
                                          </p:val>
                                        </p:tav>
                                      </p:tavLst>
                                    </p:anim>
                                    <p:anim calcmode="lin" valueType="num">
                                      <p:cBhvr additive="base">
                                        <p:cTn dur="1000" fill="hold" id="32"/>
                                        <p:tgtEl>
                                          <p:spTgt spid="20501"/>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6">
                                  <p:stCondLst>
                                    <p:cond delay="0"/>
                                  </p:stCondLst>
                                  <p:childTnLst>
                                    <p:set>
                                      <p:cBhvr>
                                        <p:cTn dur="1" fill="hold" id="34">
                                          <p:stCondLst>
                                            <p:cond delay="0"/>
                                          </p:stCondLst>
                                        </p:cTn>
                                        <p:tgtEl>
                                          <p:spTgt spid="20502"/>
                                        </p:tgtEl>
                                        <p:attrNameLst>
                                          <p:attrName>style.visibility</p:attrName>
                                        </p:attrNameLst>
                                      </p:cBhvr>
                                      <p:to>
                                        <p:strVal val="visible"/>
                                      </p:to>
                                    </p:set>
                                    <p:anim calcmode="lin" valueType="num">
                                      <p:cBhvr additive="base">
                                        <p:cTn dur="1000" fill="hold" id="35"/>
                                        <p:tgtEl>
                                          <p:spTgt spid="20502"/>
                                        </p:tgtEl>
                                        <p:attrNameLst>
                                          <p:attrName>ppt_x</p:attrName>
                                        </p:attrNameLst>
                                      </p:cBhvr>
                                      <p:tavLst>
                                        <p:tav tm="0">
                                          <p:val>
                                            <p:strVal val="1+#ppt_w/2"/>
                                          </p:val>
                                        </p:tav>
                                        <p:tav tm="100000">
                                          <p:val>
                                            <p:strVal val="#ppt_x"/>
                                          </p:val>
                                        </p:tav>
                                      </p:tavLst>
                                    </p:anim>
                                    <p:anim calcmode="lin" valueType="num">
                                      <p:cBhvr additive="base">
                                        <p:cTn dur="1000" fill="hold" id="36"/>
                                        <p:tgtEl>
                                          <p:spTgt spid="20502"/>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6">
                                  <p:stCondLst>
                                    <p:cond delay="0"/>
                                  </p:stCondLst>
                                  <p:childTnLst>
                                    <p:set>
                                      <p:cBhvr>
                                        <p:cTn dur="1" fill="hold" id="38">
                                          <p:stCondLst>
                                            <p:cond delay="0"/>
                                          </p:stCondLst>
                                        </p:cTn>
                                        <p:tgtEl>
                                          <p:spTgt spid="20494"/>
                                        </p:tgtEl>
                                        <p:attrNameLst>
                                          <p:attrName>style.visibility</p:attrName>
                                        </p:attrNameLst>
                                      </p:cBhvr>
                                      <p:to>
                                        <p:strVal val="visible"/>
                                      </p:to>
                                    </p:set>
                                    <p:anim calcmode="lin" valueType="num">
                                      <p:cBhvr additive="base">
                                        <p:cTn dur="1000" fill="hold" id="39"/>
                                        <p:tgtEl>
                                          <p:spTgt spid="20494"/>
                                        </p:tgtEl>
                                        <p:attrNameLst>
                                          <p:attrName>ppt_x</p:attrName>
                                        </p:attrNameLst>
                                      </p:cBhvr>
                                      <p:tavLst>
                                        <p:tav tm="0">
                                          <p:val>
                                            <p:strVal val="1+#ppt_w/2"/>
                                          </p:val>
                                        </p:tav>
                                        <p:tav tm="100000">
                                          <p:val>
                                            <p:strVal val="#ppt_x"/>
                                          </p:val>
                                        </p:tav>
                                      </p:tavLst>
                                    </p:anim>
                                    <p:anim calcmode="lin" valueType="num">
                                      <p:cBhvr additive="base">
                                        <p:cTn dur="1000" fill="hold" id="40"/>
                                        <p:tgtEl>
                                          <p:spTgt spid="20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9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文本框 10">
            <a:hlinkClick action="ppaction://hlinkshowjump?jump=firstslide"/>
          </p:cNvPr>
          <p:cNvSpPr txBox="1">
            <a:spLocks noChangeArrowheads="1"/>
          </p:cNvSpPr>
          <p:nvPr/>
        </p:nvSpPr>
        <p:spPr bwMode="auto">
          <a:xfrm>
            <a:off x="1117600" y="365125"/>
            <a:ext cx="41036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4800">
                <a:solidFill>
                  <a:srgbClr val="32DEC1"/>
                </a:solidFill>
                <a:latin charset="0" panose="03020802060602070202" pitchFamily="66" typeface="Matura MT Script Capitals"/>
              </a:rPr>
              <a:t>My town</a:t>
            </a:r>
          </a:p>
        </p:txBody>
      </p:sp>
      <p:cxnSp>
        <p:nvCxnSpPr>
          <p:cNvPr id="4" name="直接连接符 3"/>
          <p:cNvCxnSpPr/>
          <p:nvPr/>
        </p:nvCxnSpPr>
        <p:spPr>
          <a:xfrm>
            <a:off x="-141288" y="1336675"/>
            <a:ext cx="1250473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752475" y="2492896"/>
            <a:ext cx="3171825" cy="2160588"/>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2543" name="文本框 9"/>
          <p:cNvSpPr txBox="1">
            <a:spLocks noChangeArrowheads="1"/>
          </p:cNvSpPr>
          <p:nvPr/>
        </p:nvSpPr>
        <p:spPr bwMode="auto">
          <a:xfrm>
            <a:off x="723900" y="5228159"/>
            <a:ext cx="3228975" cy="1996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algn="ctr">
              <a:spcAft>
                <a:spcPts val="600"/>
              </a:spcAft>
            </a:pPr>
            <a:r>
              <a:rPr altLang="zh-CN" b="1" lang="en-US" sz="2400">
                <a:solidFill>
                  <a:srgbClr val="1BAD95"/>
                </a:solidFill>
              </a:rPr>
              <a:t>DESTINATIONS</a:t>
            </a:r>
          </a:p>
          <a:p>
            <a:pPr algn="ctr">
              <a:spcAft>
                <a:spcPts val="600"/>
              </a:spcAft>
            </a:pPr>
            <a:r>
              <a:rPr altLang="zh-CN" b="1" lang="en-US" sz="2400">
                <a:solidFill>
                  <a:srgbClr val="1BAD95"/>
                </a:solidFill>
              </a:rPr>
              <a:t>Mauris gravida libero at massa hendrerit eutincidunt massa vestibulum..</a:t>
            </a:r>
          </a:p>
        </p:txBody>
      </p:sp>
      <p:pic>
        <p:nvPicPr>
          <p:cNvPr id="40" name="图片 39"/>
          <p:cNvPicPr>
            <a:picLocks noChangeAspect="1"/>
          </p:cNvPicPr>
          <p:nvPr/>
        </p:nvPicPr>
        <p:blipFill>
          <a:blip r:embed="rId4">
            <a:extLst>
              <a:ext uri="{28A0092B-C50C-407E-A947-70E740481C1C}">
                <a14:useLocalDpi/>
              </a:ext>
            </a:extLst>
          </a:blip>
          <a:stretch>
            <a:fillRect/>
          </a:stretch>
        </p:blipFill>
        <p:spPr>
          <a:xfrm>
            <a:off x="4357940" y="2493333"/>
            <a:ext cx="3170731" cy="2159695"/>
          </a:xfrm>
          <a:custGeom>
            <a:gdLst>
              <a:gd fmla="*/ 0 w 3170731" name="connsiteX0"/>
              <a:gd fmla="*/ 0 h 2159695" name="connsiteY0"/>
              <a:gd fmla="*/ 3170731 w 3170731" name="connsiteX1"/>
              <a:gd fmla="*/ 0 h 2159695" name="connsiteY1"/>
              <a:gd fmla="*/ 3170731 w 3170731" name="connsiteX2"/>
              <a:gd fmla="*/ 2159695 h 2159695" name="connsiteY2"/>
              <a:gd fmla="*/ 0 w 3170731" name="connsiteX3"/>
              <a:gd fmla="*/ 2159695 h 2159695" name="connsiteY3"/>
            </a:gdLst>
            <a:cxnLst>
              <a:cxn ang="0">
                <a:pos x="connsiteX0" y="connsiteY0"/>
              </a:cxn>
              <a:cxn ang="0">
                <a:pos x="connsiteX1" y="connsiteY1"/>
              </a:cxn>
              <a:cxn ang="0">
                <a:pos x="connsiteX2" y="connsiteY2"/>
              </a:cxn>
              <a:cxn ang="0">
                <a:pos x="connsiteX3" y="connsiteY3"/>
              </a:cxn>
            </a:cxnLst>
            <a:rect b="b" l="l" r="r" t="t"/>
            <a:pathLst>
              <a:path h="2159695" w="3170731">
                <a:moveTo>
                  <a:pt x="0" y="0"/>
                </a:moveTo>
                <a:lnTo>
                  <a:pt x="3170731" y="0"/>
                </a:lnTo>
                <a:lnTo>
                  <a:pt x="3170731" y="2159695"/>
                </a:lnTo>
                <a:lnTo>
                  <a:pt x="0" y="2159695"/>
                </a:lnTo>
                <a:close/>
              </a:path>
            </a:pathLst>
          </a:custGeom>
        </p:spPr>
      </p:pic>
      <p:sp>
        <p:nvSpPr>
          <p:cNvPr id="22545" name="文本框 41"/>
          <p:cNvSpPr txBox="1">
            <a:spLocks noChangeArrowheads="1"/>
          </p:cNvSpPr>
          <p:nvPr/>
        </p:nvSpPr>
        <p:spPr bwMode="auto">
          <a:xfrm>
            <a:off x="4329113" y="5228159"/>
            <a:ext cx="3228975" cy="1996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algn="ctr">
              <a:spcAft>
                <a:spcPts val="600"/>
              </a:spcAft>
            </a:pPr>
            <a:r>
              <a:rPr altLang="zh-CN" b="1" lang="en-US" sz="2400">
                <a:solidFill>
                  <a:srgbClr val="1BAD95"/>
                </a:solidFill>
              </a:rPr>
              <a:t>News&amp;events</a:t>
            </a:r>
          </a:p>
          <a:p>
            <a:pPr algn="ctr">
              <a:spcAft>
                <a:spcPts val="600"/>
              </a:spcAft>
            </a:pPr>
            <a:r>
              <a:rPr altLang="zh-CN" b="1" lang="en-US" sz="2400">
                <a:solidFill>
                  <a:srgbClr val="1BAD95"/>
                </a:solidFill>
              </a:rPr>
              <a:t>Mauris gravida libero at massa hendrerit eutincidunt massa vestibulum..</a:t>
            </a:r>
          </a:p>
        </p:txBody>
      </p:sp>
      <p:pic>
        <p:nvPicPr>
          <p:cNvPr id="41" name="图片 40"/>
          <p:cNvPicPr>
            <a:picLocks noChangeAspect="1"/>
          </p:cNvPicPr>
          <p:nvPr/>
        </p:nvPicPr>
        <p:blipFill>
          <a:blip r:embed="rId5">
            <a:extLst>
              <a:ext uri="{28A0092B-C50C-407E-A947-70E740481C1C}">
                <a14:useLocalDpi/>
              </a:ext>
            </a:extLst>
          </a:blip>
          <a:stretch>
            <a:fillRect/>
          </a:stretch>
        </p:blipFill>
        <p:spPr>
          <a:xfrm flipH="1">
            <a:off x="7962969" y="2493333"/>
            <a:ext cx="3170730" cy="2159695"/>
          </a:xfrm>
          <a:custGeom>
            <a:gdLst>
              <a:gd fmla="*/ 3170730 w 3170730" name="connsiteX0"/>
              <a:gd fmla="*/ 0 h 2159695" name="connsiteY0"/>
              <a:gd fmla="*/ 0 w 3170730" name="connsiteX1"/>
              <a:gd fmla="*/ 0 h 2159695" name="connsiteY1"/>
              <a:gd fmla="*/ 0 w 3170730" name="connsiteX2"/>
              <a:gd fmla="*/ 2159695 h 2159695" name="connsiteY2"/>
              <a:gd fmla="*/ 3170730 w 3170730" name="connsiteX3"/>
              <a:gd fmla="*/ 2159695 h 2159695" name="connsiteY3"/>
            </a:gdLst>
            <a:cxnLst>
              <a:cxn ang="0">
                <a:pos x="connsiteX0" y="connsiteY0"/>
              </a:cxn>
              <a:cxn ang="0">
                <a:pos x="connsiteX1" y="connsiteY1"/>
              </a:cxn>
              <a:cxn ang="0">
                <a:pos x="connsiteX2" y="connsiteY2"/>
              </a:cxn>
              <a:cxn ang="0">
                <a:pos x="connsiteX3" y="connsiteY3"/>
              </a:cxn>
            </a:cxnLst>
            <a:rect b="b" l="l" r="r" t="t"/>
            <a:pathLst>
              <a:path h="2159695" w="3170730">
                <a:moveTo>
                  <a:pt x="3170730" y="0"/>
                </a:moveTo>
                <a:lnTo>
                  <a:pt x="0" y="0"/>
                </a:lnTo>
                <a:lnTo>
                  <a:pt x="0" y="2159695"/>
                </a:lnTo>
                <a:lnTo>
                  <a:pt x="3170730" y="2159695"/>
                </a:lnTo>
                <a:close/>
              </a:path>
            </a:pathLst>
          </a:custGeom>
        </p:spPr>
      </p:pic>
      <p:sp>
        <p:nvSpPr>
          <p:cNvPr id="22547" name="文本框 42"/>
          <p:cNvSpPr txBox="1">
            <a:spLocks noChangeArrowheads="1"/>
          </p:cNvSpPr>
          <p:nvPr/>
        </p:nvSpPr>
        <p:spPr bwMode="auto">
          <a:xfrm>
            <a:off x="7932739" y="5228159"/>
            <a:ext cx="3230562" cy="1996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algn="ctr">
              <a:spcAft>
                <a:spcPts val="600"/>
              </a:spcAft>
            </a:pPr>
            <a:r>
              <a:rPr altLang="zh-CN" b="1" lang="en-US" sz="2400">
                <a:solidFill>
                  <a:srgbClr val="1BAD95"/>
                </a:solidFill>
              </a:rPr>
              <a:t>SUPPORT</a:t>
            </a:r>
          </a:p>
          <a:p>
            <a:pPr algn="ctr">
              <a:spcAft>
                <a:spcPts val="600"/>
              </a:spcAft>
            </a:pPr>
            <a:r>
              <a:rPr altLang="zh-CN" b="1" lang="en-US" sz="2400">
                <a:solidFill>
                  <a:srgbClr val="1BAD95"/>
                </a:solidFill>
              </a:rPr>
              <a:t>Mauris gravida libero at massa hendrerit eutincidunt massa vestibulum..</a:t>
            </a:r>
          </a:p>
        </p:txBody>
      </p:sp>
      <p:sp>
        <p:nvSpPr>
          <p:cNvPr id="29" name="文本框 11">
            <a:hlinkClick action="ppaction://hlinkshowjump?jump=firstslide"/>
          </p:cNvPr>
          <p:cNvSpPr txBox="1">
            <a:spLocks noChangeArrowheads="1"/>
          </p:cNvSpPr>
          <p:nvPr/>
        </p:nvSpPr>
        <p:spPr bwMode="auto">
          <a:xfrm>
            <a:off x="6527802" y="781050"/>
            <a:ext cx="79233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Home </a:t>
            </a:r>
          </a:p>
        </p:txBody>
      </p:sp>
      <p:sp>
        <p:nvSpPr>
          <p:cNvPr id="30" name="文本框 12">
            <a:hlinkClick action="ppaction://hlinksldjump" r:id="rId6"/>
          </p:cNvPr>
          <p:cNvSpPr txBox="1">
            <a:spLocks noChangeArrowheads="1"/>
          </p:cNvSpPr>
          <p:nvPr/>
        </p:nvSpPr>
        <p:spPr bwMode="auto">
          <a:xfrm>
            <a:off x="753586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About  </a:t>
            </a:r>
          </a:p>
        </p:txBody>
      </p:sp>
      <p:sp>
        <p:nvSpPr>
          <p:cNvPr id="32" name="文本框 13">
            <a:hlinkClick action="ppaction://hlinksldjump" r:id="rId7"/>
          </p:cNvPr>
          <p:cNvSpPr txBox="1">
            <a:spLocks noChangeArrowheads="1"/>
          </p:cNvSpPr>
          <p:nvPr/>
        </p:nvSpPr>
        <p:spPr bwMode="auto">
          <a:xfrm>
            <a:off x="8543924" y="782479"/>
            <a:ext cx="1080467" cy="335280"/>
          </a:xfrm>
          <a:prstGeom prst="rect">
            <a:avLst/>
          </a:prstGeom>
          <a:noFill/>
          <a:ln w="9525">
            <a:solidFill>
              <a:srgbClr val="22AE9D"/>
            </a:solidFill>
            <a:miter lim="800000"/>
          </a:ln>
          <a:extLst>
            <a:ext uri="{909E8E84-426E-40DD-AFC4-6F175D3DCCD1}">
              <a14:hiddenFill>
                <a:solidFill>
                  <a:srgbClr val="FFFFFF"/>
                </a:solidFill>
              </a14:hiddenFill>
            </a:ext>
          </a:extLst>
        </p:spPr>
        <p:txBody>
          <a:bodyPr anchor="ctr" wrap="square">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Top tours  </a:t>
            </a:r>
          </a:p>
        </p:txBody>
      </p:sp>
      <p:sp>
        <p:nvSpPr>
          <p:cNvPr id="33" name="文本框 14">
            <a:hlinkClick action="ppaction://noaction"/>
          </p:cNvPr>
          <p:cNvSpPr txBox="1">
            <a:spLocks noChangeArrowheads="1"/>
          </p:cNvSpPr>
          <p:nvPr/>
        </p:nvSpPr>
        <p:spPr bwMode="auto">
          <a:xfrm>
            <a:off x="9875839"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Guides</a:t>
            </a:r>
          </a:p>
        </p:txBody>
      </p:sp>
      <p:sp>
        <p:nvSpPr>
          <p:cNvPr id="37" name="文本框 15">
            <a:hlinkClick action="ppaction://noaction"/>
          </p:cNvPr>
          <p:cNvSpPr txBox="1">
            <a:spLocks noChangeArrowheads="1"/>
          </p:cNvSpPr>
          <p:nvPr/>
        </p:nvSpPr>
        <p:spPr bwMode="auto">
          <a:xfrm>
            <a:off x="1092041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Contact</a:t>
            </a:r>
          </a:p>
        </p:txBody>
      </p:sp>
      <p:grpSp>
        <p:nvGrpSpPr>
          <p:cNvPr id="38" name="组合 60"/>
          <p:cNvGrpSpPr/>
          <p:nvPr/>
        </p:nvGrpSpPr>
        <p:grpSpPr>
          <a:xfrm>
            <a:off x="369888" y="1692548"/>
            <a:ext cx="11452225" cy="368300"/>
            <a:chOff x="531326" y="3276243"/>
            <a:chExt cx="11451694" cy="368953"/>
          </a:xfrm>
        </p:grpSpPr>
        <p:sp>
          <p:nvSpPr>
            <p:cNvPr id="39" name="文本框 38">
              <a:hlinkClick action="ppaction://hlinksldjump" r:id="rId8"/>
            </p:cNvPr>
            <p:cNvSpPr txBox="1"/>
            <p:nvPr/>
          </p:nvSpPr>
          <p:spPr>
            <a:xfrm>
              <a:off x="531326" y="3277515"/>
              <a:ext cx="666719" cy="366408"/>
            </a:xfrm>
            <a:prstGeom prst="rect">
              <a:avLst/>
            </a:prstGeom>
            <a:noFill/>
          </p:spPr>
          <p:txBody>
            <a:bodyPr anchor="ctr" anchorCtr="1">
              <a:spAutoFit/>
            </a:bodyPr>
            <a:lstStyle/>
            <a:p>
              <a:pPr eaLnBrk="1" fontAlgn="auto" hangingPunct="1">
                <a:spcBef>
                  <a:spcPct val="0"/>
                </a:spcBef>
                <a:spcAft>
                  <a:spcPct val="0"/>
                </a:spcAft>
                <a:defRPr/>
              </a:pPr>
              <a:r>
                <a:rPr altLang="zh-CN" b="1" lang="en-US">
                  <a:solidFill>
                    <a:srgbClr val="1BAD95"/>
                  </a:solidFill>
                  <a:latin typeface="+mn-lt"/>
                  <a:ea typeface="+mn-ea"/>
                </a:rPr>
                <a:t>All</a:t>
              </a:r>
            </a:p>
          </p:txBody>
        </p:sp>
        <p:sp>
          <p:nvSpPr>
            <p:cNvPr id="42" name="文本框 41">
              <a:hlinkClick action="ppaction://hlinksldjump" r:id="rId9"/>
            </p:cNvPr>
            <p:cNvSpPr txBox="1"/>
            <p:nvPr/>
          </p:nvSpPr>
          <p:spPr>
            <a:xfrm>
              <a:off x="1566328" y="3277515"/>
              <a:ext cx="2390664" cy="366408"/>
            </a:xfrm>
            <a:prstGeom prst="rect">
              <a:avLst/>
            </a:prstGeom>
            <a:noFill/>
            <a:ln>
              <a:solidFill>
                <a:srgbClr val="229680"/>
              </a:solidFill>
            </a:ln>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Domestic Travel</a:t>
              </a:r>
            </a:p>
          </p:txBody>
        </p:sp>
        <p:sp>
          <p:nvSpPr>
            <p:cNvPr id="43" name="文本框 42">
              <a:hlinkClick action="ppaction://hlinksldjump" r:id="rId10"/>
            </p:cNvPr>
            <p:cNvSpPr txBox="1"/>
            <p:nvPr/>
          </p:nvSpPr>
          <p:spPr>
            <a:xfrm>
              <a:off x="4323687" y="3277515"/>
              <a:ext cx="2154138"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Foreign Travel</a:t>
              </a:r>
            </a:p>
          </p:txBody>
        </p:sp>
        <p:sp>
          <p:nvSpPr>
            <p:cNvPr id="44" name="文本框 43">
              <a:hlinkClick action="ppaction://hlinksldjump" r:id="rId11"/>
            </p:cNvPr>
            <p:cNvSpPr txBox="1"/>
            <p:nvPr/>
          </p:nvSpPr>
          <p:spPr>
            <a:xfrm>
              <a:off x="6846108" y="3277515"/>
              <a:ext cx="2314468"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Short Date Tour</a:t>
              </a:r>
            </a:p>
          </p:txBody>
        </p:sp>
        <p:sp>
          <p:nvSpPr>
            <p:cNvPr id="45" name="文本框 44">
              <a:hlinkClick action="ppaction://hlinksldjump" r:id="rId6"/>
            </p:cNvPr>
            <p:cNvSpPr txBox="1"/>
            <p:nvPr/>
          </p:nvSpPr>
          <p:spPr>
            <a:xfrm>
              <a:off x="9527272" y="3277515"/>
              <a:ext cx="2455749"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Long Date Tour</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000" id="7"/>
                                        <p:tgtEl>
                                          <p:spTgt spid="31"/>
                                        </p:tgtEl>
                                      </p:cBhvr>
                                    </p:animEffect>
                                    <p:anim calcmode="lin" valueType="num">
                                      <p:cBhvr>
                                        <p:cTn dur="1000" fill="hold" id="8"/>
                                        <p:tgtEl>
                                          <p:spTgt spid="31"/>
                                        </p:tgtEl>
                                        <p:attrNameLst>
                                          <p:attrName>ppt_x</p:attrName>
                                        </p:attrNameLst>
                                      </p:cBhvr>
                                      <p:tavLst>
                                        <p:tav tm="0">
                                          <p:val>
                                            <p:strVal val="#ppt_x"/>
                                          </p:val>
                                        </p:tav>
                                        <p:tav tm="100000">
                                          <p:val>
                                            <p:strVal val="#ppt_x"/>
                                          </p:val>
                                        </p:tav>
                                      </p:tavLst>
                                    </p:anim>
                                    <p:anim calcmode="lin" valueType="num">
                                      <p:cBhvr>
                                        <p:cTn dur="1000" fill="hold" id="9"/>
                                        <p:tgtEl>
                                          <p:spTgt spid="31"/>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40"/>
                                        </p:tgtEl>
                                        <p:attrNameLst>
                                          <p:attrName>style.visibility</p:attrName>
                                        </p:attrNameLst>
                                      </p:cBhvr>
                                      <p:to>
                                        <p:strVal val="visible"/>
                                      </p:to>
                                    </p:set>
                                    <p:animEffect filter="fade" transition="in">
                                      <p:cBhvr>
                                        <p:cTn dur="1000" id="12"/>
                                        <p:tgtEl>
                                          <p:spTgt spid="40"/>
                                        </p:tgtEl>
                                      </p:cBhvr>
                                    </p:animEffect>
                                    <p:anim calcmode="lin" valueType="num">
                                      <p:cBhvr>
                                        <p:cTn dur="1000" fill="hold" id="13"/>
                                        <p:tgtEl>
                                          <p:spTgt spid="40"/>
                                        </p:tgtEl>
                                        <p:attrNameLst>
                                          <p:attrName>ppt_x</p:attrName>
                                        </p:attrNameLst>
                                      </p:cBhvr>
                                      <p:tavLst>
                                        <p:tav tm="0">
                                          <p:val>
                                            <p:strVal val="#ppt_x"/>
                                          </p:val>
                                        </p:tav>
                                        <p:tav tm="100000">
                                          <p:val>
                                            <p:strVal val="#ppt_x"/>
                                          </p:val>
                                        </p:tav>
                                      </p:tavLst>
                                    </p:anim>
                                    <p:anim calcmode="lin" valueType="num">
                                      <p:cBhvr>
                                        <p:cTn dur="1000" fill="hold" id="14"/>
                                        <p:tgtEl>
                                          <p:spTgt spid="40"/>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0"/>
                                  </p:stCondLst>
                                  <p:childTnLst>
                                    <p:set>
                                      <p:cBhvr>
                                        <p:cTn dur="1" fill="hold" id="16">
                                          <p:stCondLst>
                                            <p:cond delay="0"/>
                                          </p:stCondLst>
                                        </p:cTn>
                                        <p:tgtEl>
                                          <p:spTgt spid="41"/>
                                        </p:tgtEl>
                                        <p:attrNameLst>
                                          <p:attrName>style.visibility</p:attrName>
                                        </p:attrNameLst>
                                      </p:cBhvr>
                                      <p:to>
                                        <p:strVal val="visible"/>
                                      </p:to>
                                    </p:set>
                                    <p:animEffect filter="fade" transition="in">
                                      <p:cBhvr>
                                        <p:cTn dur="1000" id="17"/>
                                        <p:tgtEl>
                                          <p:spTgt spid="41"/>
                                        </p:tgtEl>
                                      </p:cBhvr>
                                    </p:animEffect>
                                    <p:anim calcmode="lin" valueType="num">
                                      <p:cBhvr>
                                        <p:cTn dur="1000" fill="hold" id="18"/>
                                        <p:tgtEl>
                                          <p:spTgt spid="41"/>
                                        </p:tgtEl>
                                        <p:attrNameLst>
                                          <p:attrName>ppt_x</p:attrName>
                                        </p:attrNameLst>
                                      </p:cBhvr>
                                      <p:tavLst>
                                        <p:tav tm="0">
                                          <p:val>
                                            <p:strVal val="#ppt_x"/>
                                          </p:val>
                                        </p:tav>
                                        <p:tav tm="100000">
                                          <p:val>
                                            <p:strVal val="#ppt_x"/>
                                          </p:val>
                                        </p:tav>
                                      </p:tavLst>
                                    </p:anim>
                                    <p:anim calcmode="lin" valueType="num">
                                      <p:cBhvr>
                                        <p:cTn dur="1000" fill="hold" id="19"/>
                                        <p:tgtEl>
                                          <p:spTgt spid="4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22" presetSubtype="4">
                                  <p:stCondLst>
                                    <p:cond delay="0"/>
                                  </p:stCondLst>
                                  <p:childTnLst>
                                    <p:set>
                                      <p:cBhvr>
                                        <p:cTn dur="1" fill="hold" id="22">
                                          <p:stCondLst>
                                            <p:cond delay="0"/>
                                          </p:stCondLst>
                                        </p:cTn>
                                        <p:tgtEl>
                                          <p:spTgt spid="22543"/>
                                        </p:tgtEl>
                                        <p:attrNameLst>
                                          <p:attrName>style.visibility</p:attrName>
                                        </p:attrNameLst>
                                      </p:cBhvr>
                                      <p:to>
                                        <p:strVal val="visible"/>
                                      </p:to>
                                    </p:set>
                                    <p:animEffect filter="wipe(down)" transition="in">
                                      <p:cBhvr>
                                        <p:cTn dur="500" id="23"/>
                                        <p:tgtEl>
                                          <p:spTgt spid="22543"/>
                                        </p:tgtEl>
                                      </p:cBhvr>
                                    </p:animEffect>
                                  </p:childTnLst>
                                </p:cTn>
                              </p:par>
                            </p:childTnLst>
                          </p:cTn>
                        </p:par>
                        <p:par>
                          <p:cTn fill="hold" id="24" nodeType="afterGroup">
                            <p:stCondLst>
                              <p:cond delay="1500"/>
                            </p:stCondLst>
                            <p:childTnLst>
                              <p:par>
                                <p:cTn fill="hold" grpId="0" id="25" nodeType="afterEffect" presetClass="entr" presetID="22" presetSubtype="4">
                                  <p:stCondLst>
                                    <p:cond delay="0"/>
                                  </p:stCondLst>
                                  <p:childTnLst>
                                    <p:set>
                                      <p:cBhvr>
                                        <p:cTn dur="1" fill="hold" id="26">
                                          <p:stCondLst>
                                            <p:cond delay="0"/>
                                          </p:stCondLst>
                                        </p:cTn>
                                        <p:tgtEl>
                                          <p:spTgt spid="22545"/>
                                        </p:tgtEl>
                                        <p:attrNameLst>
                                          <p:attrName>style.visibility</p:attrName>
                                        </p:attrNameLst>
                                      </p:cBhvr>
                                      <p:to>
                                        <p:strVal val="visible"/>
                                      </p:to>
                                    </p:set>
                                    <p:animEffect filter="wipe(down)" transition="in">
                                      <p:cBhvr>
                                        <p:cTn dur="500" id="27"/>
                                        <p:tgtEl>
                                          <p:spTgt spid="22545"/>
                                        </p:tgtEl>
                                      </p:cBhvr>
                                    </p:animEffect>
                                  </p:childTnLst>
                                </p:cTn>
                              </p:par>
                            </p:childTnLst>
                          </p:cTn>
                        </p:par>
                        <p:par>
                          <p:cTn fill="hold" id="28" nodeType="afterGroup">
                            <p:stCondLst>
                              <p:cond delay="2000"/>
                            </p:stCondLst>
                            <p:childTnLst>
                              <p:par>
                                <p:cTn fill="hold" grpId="0" id="29" nodeType="afterEffect" presetClass="entr" presetID="22" presetSubtype="4">
                                  <p:stCondLst>
                                    <p:cond delay="0"/>
                                  </p:stCondLst>
                                  <p:childTnLst>
                                    <p:set>
                                      <p:cBhvr>
                                        <p:cTn dur="1" fill="hold" id="30">
                                          <p:stCondLst>
                                            <p:cond delay="0"/>
                                          </p:stCondLst>
                                        </p:cTn>
                                        <p:tgtEl>
                                          <p:spTgt spid="22547"/>
                                        </p:tgtEl>
                                        <p:attrNameLst>
                                          <p:attrName>style.visibility</p:attrName>
                                        </p:attrNameLst>
                                      </p:cBhvr>
                                      <p:to>
                                        <p:strVal val="visible"/>
                                      </p:to>
                                    </p:set>
                                    <p:animEffect filter="wipe(down)" transition="in">
                                      <p:cBhvr>
                                        <p:cTn dur="500" id="31"/>
                                        <p:tgtEl>
                                          <p:spTgt spid="225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22543"/>
      <p:bldP grpId="0" spid="22545"/>
      <p:bldP grpId="0" spid="2254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文本框 10">
            <a:hlinkClick action="ppaction://hlinkshowjump?jump=firstslide"/>
          </p:cNvPr>
          <p:cNvSpPr txBox="1">
            <a:spLocks noChangeArrowheads="1"/>
          </p:cNvSpPr>
          <p:nvPr/>
        </p:nvSpPr>
        <p:spPr bwMode="auto">
          <a:xfrm>
            <a:off x="1117600" y="365125"/>
            <a:ext cx="41036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4800">
                <a:solidFill>
                  <a:srgbClr val="32DEC1"/>
                </a:solidFill>
                <a:latin charset="0" panose="03020802060602070202" pitchFamily="66" typeface="Matura MT Script Capitals"/>
              </a:rPr>
              <a:t>My town</a:t>
            </a:r>
          </a:p>
        </p:txBody>
      </p:sp>
      <p:cxnSp>
        <p:nvCxnSpPr>
          <p:cNvPr id="4" name="直接连接符 3"/>
          <p:cNvCxnSpPr/>
          <p:nvPr/>
        </p:nvCxnSpPr>
        <p:spPr>
          <a:xfrm>
            <a:off x="-141288" y="1336675"/>
            <a:ext cx="1250473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590" name="文本框 9"/>
          <p:cNvSpPr txBox="1">
            <a:spLocks noChangeArrowheads="1"/>
          </p:cNvSpPr>
          <p:nvPr/>
        </p:nvSpPr>
        <p:spPr bwMode="auto">
          <a:xfrm>
            <a:off x="2898775" y="6056313"/>
            <a:ext cx="6394450" cy="1226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algn="ctr">
              <a:spcAft>
                <a:spcPts val="300"/>
              </a:spcAft>
            </a:pPr>
            <a:r>
              <a:rPr altLang="zh-CN" b="1" lang="en-US" sz="2400">
                <a:solidFill>
                  <a:srgbClr val="1BAD95"/>
                </a:solidFill>
              </a:rPr>
              <a:t>DESTINATIONS</a:t>
            </a:r>
          </a:p>
          <a:p>
            <a:pPr algn="ctr">
              <a:spcAft>
                <a:spcPts val="300"/>
              </a:spcAft>
            </a:pPr>
            <a:r>
              <a:rPr altLang="zh-CN" b="1" lang="en-US" sz="2400">
                <a:solidFill>
                  <a:srgbClr val="1BAD95"/>
                </a:solidFill>
              </a:rPr>
              <a:t>Mauris gravida libero at massa hendrerit eutincidunt massa vestibulum..</a:t>
            </a:r>
          </a:p>
        </p:txBody>
      </p:sp>
      <p:pic>
        <p:nvPicPr>
          <p:cNvPr id="24591" name="图片 1"/>
          <p:cNvPicPr>
            <a:picLocks noChangeAspect="1"/>
          </p:cNvPicPr>
          <p:nvPr/>
        </p:nvPicPr>
        <p:blipFill>
          <a:blip r:embed="rId3">
            <a:extLst>
              <a:ext uri="{28A0092B-C50C-407E-A947-70E740481C1C}">
                <a14:useLocalDpi/>
              </a:ext>
            </a:extLst>
          </a:blip>
          <a:srcRect r="-582"/>
          <a:stretch>
            <a:fillRect/>
          </a:stretch>
        </p:blipFill>
        <p:spPr bwMode="auto">
          <a:xfrm>
            <a:off x="-57150" y="2295525"/>
            <a:ext cx="12417425" cy="3581400"/>
          </a:xfrm>
          <a:prstGeom prst="rect">
            <a:avLst/>
          </a:prstGeom>
          <a:noFill/>
          <a:ln w="38100">
            <a:solidFill>
              <a:srgbClr val="1BAD95"/>
            </a:solidFill>
            <a:miter lim="800000"/>
          </a:ln>
          <a:extLst>
            <a:ext uri="{909E8E84-426E-40DD-AFC4-6F175D3DCCD1}">
              <a14:hiddenFill>
                <a:solidFill>
                  <a:srgbClr val="FFFFFF"/>
                </a:solidFill>
              </a14:hiddenFill>
            </a:ext>
          </a:extLst>
        </p:spPr>
      </p:pic>
      <p:cxnSp>
        <p:nvCxnSpPr>
          <p:cNvPr id="5" name="直接连接符 4"/>
          <p:cNvCxnSpPr/>
          <p:nvPr/>
        </p:nvCxnSpPr>
        <p:spPr>
          <a:xfrm flipH="1">
            <a:off x="6096000" y="2295525"/>
            <a:ext cx="0" cy="3581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文本框 11">
            <a:hlinkClick action="ppaction://hlinkshowjump?jump=firstslide"/>
          </p:cNvPr>
          <p:cNvSpPr txBox="1">
            <a:spLocks noChangeArrowheads="1"/>
          </p:cNvSpPr>
          <p:nvPr/>
        </p:nvSpPr>
        <p:spPr bwMode="auto">
          <a:xfrm>
            <a:off x="6527802" y="781050"/>
            <a:ext cx="79233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Home </a:t>
            </a:r>
          </a:p>
        </p:txBody>
      </p:sp>
      <p:sp>
        <p:nvSpPr>
          <p:cNvPr id="27" name="文本框 12">
            <a:hlinkClick action="ppaction://hlinksldjump" r:id="rId4"/>
          </p:cNvPr>
          <p:cNvSpPr txBox="1">
            <a:spLocks noChangeArrowheads="1"/>
          </p:cNvSpPr>
          <p:nvPr/>
        </p:nvSpPr>
        <p:spPr bwMode="auto">
          <a:xfrm>
            <a:off x="753586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About  </a:t>
            </a:r>
          </a:p>
        </p:txBody>
      </p:sp>
      <p:sp>
        <p:nvSpPr>
          <p:cNvPr id="28" name="文本框 13">
            <a:hlinkClick action="ppaction://hlinksldjump" r:id="rId5"/>
          </p:cNvPr>
          <p:cNvSpPr txBox="1">
            <a:spLocks noChangeArrowheads="1"/>
          </p:cNvSpPr>
          <p:nvPr/>
        </p:nvSpPr>
        <p:spPr bwMode="auto">
          <a:xfrm>
            <a:off x="8543924" y="782479"/>
            <a:ext cx="1080467" cy="335280"/>
          </a:xfrm>
          <a:prstGeom prst="rect">
            <a:avLst/>
          </a:prstGeom>
          <a:noFill/>
          <a:ln w="9525">
            <a:solidFill>
              <a:srgbClr val="22AE9D"/>
            </a:solidFill>
            <a:miter lim="800000"/>
          </a:ln>
          <a:extLst>
            <a:ext uri="{909E8E84-426E-40DD-AFC4-6F175D3DCCD1}">
              <a14:hiddenFill>
                <a:solidFill>
                  <a:srgbClr val="FFFFFF"/>
                </a:solidFill>
              </a14:hiddenFill>
            </a:ext>
          </a:extLst>
        </p:spPr>
        <p:txBody>
          <a:bodyPr anchor="ctr" wrap="square">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Top tours  </a:t>
            </a:r>
          </a:p>
        </p:txBody>
      </p:sp>
      <p:sp>
        <p:nvSpPr>
          <p:cNvPr id="29" name="文本框 14">
            <a:hlinkClick action="ppaction://noaction"/>
          </p:cNvPr>
          <p:cNvSpPr txBox="1">
            <a:spLocks noChangeArrowheads="1"/>
          </p:cNvSpPr>
          <p:nvPr/>
        </p:nvSpPr>
        <p:spPr bwMode="auto">
          <a:xfrm>
            <a:off x="9875839"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Guides</a:t>
            </a:r>
          </a:p>
        </p:txBody>
      </p:sp>
      <p:sp>
        <p:nvSpPr>
          <p:cNvPr id="30" name="文本框 15">
            <a:hlinkClick action="ppaction://noaction"/>
          </p:cNvPr>
          <p:cNvSpPr txBox="1">
            <a:spLocks noChangeArrowheads="1"/>
          </p:cNvSpPr>
          <p:nvPr/>
        </p:nvSpPr>
        <p:spPr bwMode="auto">
          <a:xfrm>
            <a:off x="1092041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Contact</a:t>
            </a:r>
          </a:p>
        </p:txBody>
      </p:sp>
      <p:grpSp>
        <p:nvGrpSpPr>
          <p:cNvPr id="31" name="组合 60"/>
          <p:cNvGrpSpPr/>
          <p:nvPr/>
        </p:nvGrpSpPr>
        <p:grpSpPr>
          <a:xfrm>
            <a:off x="369888" y="1692548"/>
            <a:ext cx="11452225" cy="368300"/>
            <a:chOff x="531326" y="3276243"/>
            <a:chExt cx="11451694" cy="368953"/>
          </a:xfrm>
        </p:grpSpPr>
        <p:sp>
          <p:nvSpPr>
            <p:cNvPr id="32" name="文本框 31">
              <a:hlinkClick action="ppaction://hlinksldjump" r:id="rId6"/>
            </p:cNvPr>
            <p:cNvSpPr txBox="1"/>
            <p:nvPr/>
          </p:nvSpPr>
          <p:spPr>
            <a:xfrm>
              <a:off x="531326" y="3277515"/>
              <a:ext cx="666719" cy="366408"/>
            </a:xfrm>
            <a:prstGeom prst="rect">
              <a:avLst/>
            </a:prstGeom>
            <a:noFill/>
          </p:spPr>
          <p:txBody>
            <a:bodyPr anchor="ctr" anchorCtr="1">
              <a:spAutoFit/>
            </a:bodyPr>
            <a:lstStyle/>
            <a:p>
              <a:pPr eaLnBrk="1" fontAlgn="auto" hangingPunct="1">
                <a:spcBef>
                  <a:spcPct val="0"/>
                </a:spcBef>
                <a:spcAft>
                  <a:spcPct val="0"/>
                </a:spcAft>
                <a:defRPr/>
              </a:pPr>
              <a:r>
                <a:rPr altLang="zh-CN" b="1" lang="en-US">
                  <a:solidFill>
                    <a:srgbClr val="1BAD95"/>
                  </a:solidFill>
                  <a:latin typeface="+mn-lt"/>
                  <a:ea typeface="+mn-ea"/>
                </a:rPr>
                <a:t>All</a:t>
              </a:r>
            </a:p>
          </p:txBody>
        </p:sp>
        <p:sp>
          <p:nvSpPr>
            <p:cNvPr id="33" name="文本框 32">
              <a:hlinkClick action="ppaction://hlinksldjump" r:id="rId7"/>
            </p:cNvPr>
            <p:cNvSpPr txBox="1"/>
            <p:nvPr/>
          </p:nvSpPr>
          <p:spPr>
            <a:xfrm>
              <a:off x="1566328" y="3277515"/>
              <a:ext cx="2390664"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Domestic Travel</a:t>
              </a:r>
            </a:p>
          </p:txBody>
        </p:sp>
        <p:sp>
          <p:nvSpPr>
            <p:cNvPr id="37" name="文本框 36">
              <a:hlinkClick action="ppaction://hlinksldjump" r:id="rId8"/>
            </p:cNvPr>
            <p:cNvSpPr txBox="1"/>
            <p:nvPr/>
          </p:nvSpPr>
          <p:spPr>
            <a:xfrm>
              <a:off x="4323687" y="3277515"/>
              <a:ext cx="2154138" cy="366408"/>
            </a:xfrm>
            <a:prstGeom prst="rect">
              <a:avLst/>
            </a:prstGeom>
            <a:noFill/>
            <a:ln>
              <a:solidFill>
                <a:srgbClr val="229680"/>
              </a:solidFill>
            </a:ln>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Foreign Travel</a:t>
              </a:r>
            </a:p>
          </p:txBody>
        </p:sp>
        <p:sp>
          <p:nvSpPr>
            <p:cNvPr id="38" name="文本框 37">
              <a:hlinkClick action="ppaction://hlinksldjump" r:id="rId9"/>
            </p:cNvPr>
            <p:cNvSpPr txBox="1"/>
            <p:nvPr/>
          </p:nvSpPr>
          <p:spPr>
            <a:xfrm>
              <a:off x="6846108" y="3277515"/>
              <a:ext cx="2314468"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Short Date Tour</a:t>
              </a:r>
            </a:p>
          </p:txBody>
        </p:sp>
        <p:sp>
          <p:nvSpPr>
            <p:cNvPr id="39" name="文本框 38">
              <a:hlinkClick action="ppaction://hlinksldjump" r:id="rId4"/>
            </p:cNvPr>
            <p:cNvSpPr txBox="1"/>
            <p:nvPr/>
          </p:nvSpPr>
          <p:spPr>
            <a:xfrm>
              <a:off x="9527272" y="3277515"/>
              <a:ext cx="2455749"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Long Date Tour</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4591"/>
                                        </p:tgtEl>
                                        <p:attrNameLst>
                                          <p:attrName>style.visibility</p:attrName>
                                        </p:attrNameLst>
                                      </p:cBhvr>
                                      <p:to>
                                        <p:strVal val="visible"/>
                                      </p:to>
                                    </p:set>
                                    <p:animEffect filter="fade" transition="in">
                                      <p:cBhvr>
                                        <p:cTn dur="500" id="7"/>
                                        <p:tgtEl>
                                          <p:spTgt spid="24591"/>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24590"/>
                                        </p:tgtEl>
                                        <p:attrNameLst>
                                          <p:attrName>style.visibility</p:attrName>
                                        </p:attrNameLst>
                                      </p:cBhvr>
                                      <p:to>
                                        <p:strVal val="visible"/>
                                      </p:to>
                                    </p:set>
                                    <p:animEffect filter="fade" transition="in">
                                      <p:cBhvr>
                                        <p:cTn dur="1000" id="11"/>
                                        <p:tgtEl>
                                          <p:spTgt spid="24590"/>
                                        </p:tgtEl>
                                      </p:cBhvr>
                                    </p:animEffect>
                                    <p:anim calcmode="lin" valueType="num">
                                      <p:cBhvr>
                                        <p:cTn dur="1000" fill="hold" id="12"/>
                                        <p:tgtEl>
                                          <p:spTgt spid="24590"/>
                                        </p:tgtEl>
                                        <p:attrNameLst>
                                          <p:attrName>ppt_x</p:attrName>
                                        </p:attrNameLst>
                                      </p:cBhvr>
                                      <p:tavLst>
                                        <p:tav tm="0">
                                          <p:val>
                                            <p:strVal val="#ppt_x"/>
                                          </p:val>
                                        </p:tav>
                                        <p:tav tm="100000">
                                          <p:val>
                                            <p:strVal val="#ppt_x"/>
                                          </p:val>
                                        </p:tav>
                                      </p:tavLst>
                                    </p:anim>
                                    <p:anim calcmode="lin" valueType="num">
                                      <p:cBhvr>
                                        <p:cTn dur="1000" fill="hold" id="13"/>
                                        <p:tgtEl>
                                          <p:spTgt spid="2459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9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文本框 10">
            <a:hlinkClick action="ppaction://hlinkshowjump?jump=previousslide"/>
          </p:cNvPr>
          <p:cNvSpPr txBox="1">
            <a:spLocks noChangeArrowheads="1"/>
          </p:cNvSpPr>
          <p:nvPr/>
        </p:nvSpPr>
        <p:spPr bwMode="auto">
          <a:xfrm>
            <a:off x="1117600" y="365125"/>
            <a:ext cx="41036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4800">
                <a:solidFill>
                  <a:srgbClr val="32DEC1"/>
                </a:solidFill>
                <a:latin charset="0" panose="03020802060602070202" pitchFamily="66" typeface="Matura MT Script Capitals"/>
              </a:rPr>
              <a:t>My town</a:t>
            </a:r>
          </a:p>
        </p:txBody>
      </p:sp>
      <p:cxnSp>
        <p:nvCxnSpPr>
          <p:cNvPr id="4" name="直接连接符 3"/>
          <p:cNvCxnSpPr/>
          <p:nvPr/>
        </p:nvCxnSpPr>
        <p:spPr>
          <a:xfrm>
            <a:off x="-141288" y="1336675"/>
            <a:ext cx="1250473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2782" name="图片 1"/>
          <p:cNvPicPr>
            <a:picLocks noChangeAspect="1"/>
          </p:cNvPicPr>
          <p:nvPr/>
        </p:nvPicPr>
        <p:blipFill>
          <a:blip r:embed="rId3">
            <a:extLst>
              <a:ext uri="{28A0092B-C50C-407E-A947-70E740481C1C}">
                <a14:useLocalDpi/>
              </a:ext>
            </a:extLst>
          </a:blip>
          <a:srcRect r="-72"/>
          <a:stretch>
            <a:fillRect/>
          </a:stretch>
        </p:blipFill>
        <p:spPr bwMode="auto">
          <a:xfrm>
            <a:off x="-15875" y="2205038"/>
            <a:ext cx="12207875" cy="5976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2"/>
          <p:cNvSpPr/>
          <p:nvPr/>
        </p:nvSpPr>
        <p:spPr>
          <a:xfrm>
            <a:off x="-312738" y="6021388"/>
            <a:ext cx="12676188" cy="836612"/>
          </a:xfrm>
          <a:prstGeom prst="rect">
            <a:avLst/>
          </a:prstGeom>
          <a:solidFill>
            <a:srgbClr val="0392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32784" name="组合 10"/>
          <p:cNvGrpSpPr/>
          <p:nvPr/>
        </p:nvGrpSpPr>
        <p:grpSpPr>
          <a:xfrm>
            <a:off x="2306638" y="6092825"/>
            <a:ext cx="10839450" cy="723900"/>
            <a:chOff x="760906" y="6093296"/>
            <a:chExt cx="10840290" cy="723882"/>
          </a:xfrm>
        </p:grpSpPr>
        <p:sp>
          <p:nvSpPr>
            <p:cNvPr id="32785" name="矩形 4"/>
            <p:cNvSpPr>
              <a:spLocks noChangeArrowheads="1"/>
            </p:cNvSpPr>
            <p:nvPr/>
          </p:nvSpPr>
          <p:spPr bwMode="auto">
            <a:xfrm>
              <a:off x="3068558" y="6164097"/>
              <a:ext cx="8532638" cy="640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r>
                <a:rPr altLang="zh-CN" lang="en-US">
                  <a:solidFill>
                    <a:schemeClr val="bg1"/>
                  </a:solidFill>
                </a:rPr>
                <a:t>Quisque consectetur turpis eget mi cursus pulvinar. Suspendisse potentiorbi in odio dolor molestie elementum commodo lobortis.</a:t>
              </a:r>
            </a:p>
          </p:txBody>
        </p:sp>
        <p:cxnSp>
          <p:nvCxnSpPr>
            <p:cNvPr id="7" name="直接连接符 6"/>
            <p:cNvCxnSpPr/>
            <p:nvPr/>
          </p:nvCxnSpPr>
          <p:spPr>
            <a:xfrm flipH="1">
              <a:off x="2928011" y="6093296"/>
              <a:ext cx="0" cy="6937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787" name="矩形 7"/>
            <p:cNvSpPr>
              <a:spLocks noChangeArrowheads="1"/>
            </p:cNvSpPr>
            <p:nvPr/>
          </p:nvSpPr>
          <p:spPr bwMode="auto">
            <a:xfrm>
              <a:off x="537497" y="6170847"/>
              <a:ext cx="2358930" cy="640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algn="r"/>
              <a:r>
                <a:rPr altLang="zh-CN" b="1" lang="en-US">
                  <a:solidFill>
                    <a:schemeClr val="bg1"/>
                  </a:solidFill>
                </a:rPr>
                <a:t>ETIAM </a:t>
              </a:r>
            </a:p>
            <a:p>
              <a:pPr algn="r"/>
              <a:r>
                <a:rPr altLang="zh-CN" b="1" lang="en-US">
                  <a:solidFill>
                    <a:schemeClr val="bg1"/>
                  </a:solidFill>
                </a:rPr>
                <a:t>VULPUTATE PLACE</a:t>
              </a:r>
            </a:p>
          </p:txBody>
        </p:sp>
      </p:grpSp>
      <p:sp>
        <p:nvSpPr>
          <p:cNvPr id="29" name="文本框 11">
            <a:hlinkClick action="ppaction://hlinkshowjump?jump=firstslide"/>
          </p:cNvPr>
          <p:cNvSpPr txBox="1">
            <a:spLocks noChangeArrowheads="1"/>
          </p:cNvSpPr>
          <p:nvPr/>
        </p:nvSpPr>
        <p:spPr bwMode="auto">
          <a:xfrm>
            <a:off x="6527802" y="781050"/>
            <a:ext cx="79233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Home </a:t>
            </a:r>
          </a:p>
        </p:txBody>
      </p:sp>
      <p:sp>
        <p:nvSpPr>
          <p:cNvPr id="30" name="文本框 12">
            <a:hlinkClick action="ppaction://hlinksldjump" r:id="rId4"/>
          </p:cNvPr>
          <p:cNvSpPr txBox="1">
            <a:spLocks noChangeArrowheads="1"/>
          </p:cNvSpPr>
          <p:nvPr/>
        </p:nvSpPr>
        <p:spPr bwMode="auto">
          <a:xfrm>
            <a:off x="753586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About  </a:t>
            </a:r>
          </a:p>
        </p:txBody>
      </p:sp>
      <p:sp>
        <p:nvSpPr>
          <p:cNvPr id="31" name="文本框 13">
            <a:hlinkClick action="ppaction://hlinksldjump" r:id="rId5"/>
          </p:cNvPr>
          <p:cNvSpPr txBox="1">
            <a:spLocks noChangeArrowheads="1"/>
          </p:cNvSpPr>
          <p:nvPr/>
        </p:nvSpPr>
        <p:spPr bwMode="auto">
          <a:xfrm>
            <a:off x="8543924" y="782479"/>
            <a:ext cx="1080467" cy="335280"/>
          </a:xfrm>
          <a:prstGeom prst="rect">
            <a:avLst/>
          </a:prstGeom>
          <a:noFill/>
          <a:ln w="9525">
            <a:solidFill>
              <a:srgbClr val="22AE9D"/>
            </a:solidFill>
            <a:miter lim="800000"/>
          </a:ln>
          <a:extLst>
            <a:ext uri="{909E8E84-426E-40DD-AFC4-6F175D3DCCD1}">
              <a14:hiddenFill>
                <a:solidFill>
                  <a:srgbClr val="FFFFFF"/>
                </a:solidFill>
              </a14:hiddenFill>
            </a:ext>
          </a:extLst>
        </p:spPr>
        <p:txBody>
          <a:bodyPr anchor="ctr" wrap="square">
            <a:spAutoFit/>
          </a:bodyPr>
          <a:lstStyle>
            <a:defPPr>
              <a:defRPr lang="zh-CN"/>
            </a:defPPr>
            <a:lvl1pPr eaLnBrk="1" hangingPunct="1">
              <a:defRPr sz="1600">
                <a:solidFill>
                  <a:srgbClr val="20CAAE"/>
                </a:solidFill>
              </a:defRPr>
            </a:lvl1pPr>
            <a:lvl2pPr indent="-285750" marL="742950"/>
            <a:lvl3pPr indent="-228600" marL="1143000"/>
            <a:lvl4pPr indent="-228600" marL="1600200"/>
            <a:lvl5pPr indent="-228600" marL="2057400"/>
            <a:lvl6pPr eaLnBrk="0" fontAlgn="base" hangingPunct="0" indent="-228600" marL="2514600">
              <a:spcBef>
                <a:spcPct val="0"/>
              </a:spcBef>
              <a:spcAft>
                <a:spcPct val="0"/>
              </a:spcAft>
            </a:lvl6pPr>
            <a:lvl7pPr eaLnBrk="0" fontAlgn="base" hangingPunct="0" indent="-228600" marL="2971800">
              <a:spcBef>
                <a:spcPct val="0"/>
              </a:spcBef>
              <a:spcAft>
                <a:spcPct val="0"/>
              </a:spcAft>
            </a:lvl7pPr>
            <a:lvl8pPr eaLnBrk="0" fontAlgn="base" hangingPunct="0" indent="-228600" marL="3429000">
              <a:spcBef>
                <a:spcPct val="0"/>
              </a:spcBef>
              <a:spcAft>
                <a:spcPct val="0"/>
              </a:spcAft>
            </a:lvl8pPr>
            <a:lvl9pPr eaLnBrk="0" fontAlgn="base" hangingPunct="0" indent="-228600" marL="3886200">
              <a:spcBef>
                <a:spcPct val="0"/>
              </a:spcBef>
              <a:spcAft>
                <a:spcPct val="0"/>
              </a:spcAft>
            </a:lvl9pPr>
          </a:lstStyle>
          <a:p>
            <a:r>
              <a:rPr altLang="zh-CN" lang="en-US"/>
              <a:t>Top tours  </a:t>
            </a:r>
          </a:p>
        </p:txBody>
      </p:sp>
      <p:sp>
        <p:nvSpPr>
          <p:cNvPr id="32" name="文本框 14">
            <a:hlinkClick action="ppaction://noaction"/>
          </p:cNvPr>
          <p:cNvSpPr txBox="1">
            <a:spLocks noChangeArrowheads="1"/>
          </p:cNvSpPr>
          <p:nvPr/>
        </p:nvSpPr>
        <p:spPr bwMode="auto">
          <a:xfrm>
            <a:off x="9875839"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Guides</a:t>
            </a:r>
          </a:p>
        </p:txBody>
      </p:sp>
      <p:sp>
        <p:nvSpPr>
          <p:cNvPr id="33" name="文本框 15">
            <a:hlinkClick action="ppaction://noaction"/>
          </p:cNvPr>
          <p:cNvSpPr txBox="1">
            <a:spLocks noChangeArrowheads="1"/>
          </p:cNvSpPr>
          <p:nvPr/>
        </p:nvSpPr>
        <p:spPr bwMode="auto">
          <a:xfrm>
            <a:off x="10920414" y="781050"/>
            <a:ext cx="1368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79" panose="02010502060101010101" pitchFamily="2" typeface="Levenim MT"/>
                <a:ea charset="-122" panose="02010600030101010101" pitchFamily="2" typeface="宋体"/>
              </a:defRPr>
            </a:lvl1pPr>
            <a:lvl2pPr indent="-285750" marL="742950">
              <a:defRPr>
                <a:solidFill>
                  <a:schemeClr val="tx1"/>
                </a:solidFill>
                <a:latin charset="-79" panose="02010502060101010101" pitchFamily="2" typeface="Levenim MT"/>
                <a:ea charset="-122" panose="02010600030101010101" pitchFamily="2" typeface="宋体"/>
              </a:defRPr>
            </a:lvl2pPr>
            <a:lvl3pPr indent="-228600" marL="1143000">
              <a:defRPr>
                <a:solidFill>
                  <a:schemeClr val="tx1"/>
                </a:solidFill>
                <a:latin charset="-79" panose="02010502060101010101" pitchFamily="2" typeface="Levenim MT"/>
                <a:ea charset="-122" panose="02010600030101010101" pitchFamily="2" typeface="宋体"/>
              </a:defRPr>
            </a:lvl3pPr>
            <a:lvl4pPr indent="-228600" marL="1600200">
              <a:defRPr>
                <a:solidFill>
                  <a:schemeClr val="tx1"/>
                </a:solidFill>
                <a:latin charset="-79" panose="02010502060101010101" pitchFamily="2" typeface="Levenim MT"/>
                <a:ea charset="-122" panose="02010600030101010101" pitchFamily="2" typeface="宋体"/>
              </a:defRPr>
            </a:lvl4pPr>
            <a:lvl5pPr indent="-228600" marL="2057400">
              <a:defRPr>
                <a:solidFill>
                  <a:schemeClr val="tx1"/>
                </a:solidFill>
                <a:latin charset="-79" panose="02010502060101010101" pitchFamily="2" typeface="Levenim MT"/>
                <a:ea charset="-122" panose="02010600030101010101" pitchFamily="2" typeface="宋体"/>
              </a:defRPr>
            </a:lvl5pPr>
            <a:lvl6pPr eaLnBrk="0" fontAlgn="base" hangingPunct="0" indent="-228600" marL="2514600">
              <a:spcBef>
                <a:spcPct val="0"/>
              </a:spcBef>
              <a:spcAft>
                <a:spcPct val="0"/>
              </a:spcAft>
              <a:defRPr>
                <a:solidFill>
                  <a:schemeClr val="tx1"/>
                </a:solidFill>
                <a:latin charset="-79" panose="02010502060101010101" pitchFamily="2" typeface="Levenim MT"/>
                <a:ea charset="-122" panose="02010600030101010101" pitchFamily="2" typeface="宋体"/>
              </a:defRPr>
            </a:lvl6pPr>
            <a:lvl7pPr eaLnBrk="0" fontAlgn="base" hangingPunct="0" indent="-228600" marL="2971800">
              <a:spcBef>
                <a:spcPct val="0"/>
              </a:spcBef>
              <a:spcAft>
                <a:spcPct val="0"/>
              </a:spcAft>
              <a:defRPr>
                <a:solidFill>
                  <a:schemeClr val="tx1"/>
                </a:solidFill>
                <a:latin charset="-79" panose="02010502060101010101" pitchFamily="2" typeface="Levenim MT"/>
                <a:ea charset="-122" panose="02010600030101010101" pitchFamily="2" typeface="宋体"/>
              </a:defRPr>
            </a:lvl7pPr>
            <a:lvl8pPr eaLnBrk="0" fontAlgn="base" hangingPunct="0" indent="-228600" marL="3429000">
              <a:spcBef>
                <a:spcPct val="0"/>
              </a:spcBef>
              <a:spcAft>
                <a:spcPct val="0"/>
              </a:spcAft>
              <a:defRPr>
                <a:solidFill>
                  <a:schemeClr val="tx1"/>
                </a:solidFill>
                <a:latin charset="-79" panose="02010502060101010101" pitchFamily="2" typeface="Levenim MT"/>
                <a:ea charset="-122" panose="02010600030101010101" pitchFamily="2" typeface="宋体"/>
              </a:defRPr>
            </a:lvl8pPr>
            <a:lvl9pPr eaLnBrk="0" fontAlgn="base" hangingPunct="0" indent="-228600" marL="3886200">
              <a:spcBef>
                <a:spcPct val="0"/>
              </a:spcBef>
              <a:spcAft>
                <a:spcPct val="0"/>
              </a:spcAft>
              <a:defRPr>
                <a:solidFill>
                  <a:schemeClr val="tx1"/>
                </a:solidFill>
                <a:latin charset="-79" panose="02010502060101010101" pitchFamily="2" typeface="Levenim MT"/>
                <a:ea charset="-122" panose="02010600030101010101" pitchFamily="2" typeface="宋体"/>
              </a:defRPr>
            </a:lvl9pPr>
          </a:lstStyle>
          <a:p>
            <a:pPr eaLnBrk="1" hangingPunct="1"/>
            <a:r>
              <a:rPr altLang="zh-CN" lang="en-US" sz="1600">
                <a:solidFill>
                  <a:srgbClr val="20CAAE"/>
                </a:solidFill>
              </a:rPr>
              <a:t>Contact</a:t>
            </a:r>
          </a:p>
        </p:txBody>
      </p:sp>
      <p:grpSp>
        <p:nvGrpSpPr>
          <p:cNvPr id="34" name="组合 60"/>
          <p:cNvGrpSpPr/>
          <p:nvPr/>
        </p:nvGrpSpPr>
        <p:grpSpPr>
          <a:xfrm>
            <a:off x="369888" y="1692548"/>
            <a:ext cx="11452225" cy="368300"/>
            <a:chOff x="531326" y="3276243"/>
            <a:chExt cx="11451694" cy="368953"/>
          </a:xfrm>
        </p:grpSpPr>
        <p:sp>
          <p:nvSpPr>
            <p:cNvPr id="35" name="文本框 34">
              <a:hlinkClick action="ppaction://hlinkshowjump?jump=nextslide"/>
            </p:cNvPr>
            <p:cNvSpPr txBox="1"/>
            <p:nvPr/>
          </p:nvSpPr>
          <p:spPr>
            <a:xfrm>
              <a:off x="531326" y="3277515"/>
              <a:ext cx="666719" cy="366408"/>
            </a:xfrm>
            <a:prstGeom prst="rect">
              <a:avLst/>
            </a:prstGeom>
            <a:noFill/>
          </p:spPr>
          <p:txBody>
            <a:bodyPr anchor="ctr" anchorCtr="1">
              <a:spAutoFit/>
            </a:bodyPr>
            <a:lstStyle/>
            <a:p>
              <a:pPr eaLnBrk="1" fontAlgn="auto" hangingPunct="1">
                <a:spcBef>
                  <a:spcPct val="0"/>
                </a:spcBef>
                <a:spcAft>
                  <a:spcPct val="0"/>
                </a:spcAft>
                <a:defRPr/>
              </a:pPr>
              <a:r>
                <a:rPr altLang="zh-CN" b="1" lang="en-US">
                  <a:solidFill>
                    <a:srgbClr val="1BAD95"/>
                  </a:solidFill>
                  <a:latin typeface="+mn-lt"/>
                  <a:ea typeface="+mn-ea"/>
                </a:rPr>
                <a:t>All</a:t>
              </a:r>
            </a:p>
          </p:txBody>
        </p:sp>
        <p:sp>
          <p:nvSpPr>
            <p:cNvPr id="37" name="文本框 36">
              <a:hlinkClick action="ppaction://hlinksldjump" r:id="rId6"/>
            </p:cNvPr>
            <p:cNvSpPr txBox="1"/>
            <p:nvPr/>
          </p:nvSpPr>
          <p:spPr>
            <a:xfrm>
              <a:off x="1566328" y="3277515"/>
              <a:ext cx="2390664"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Domestic Travel</a:t>
              </a:r>
            </a:p>
          </p:txBody>
        </p:sp>
        <p:sp>
          <p:nvSpPr>
            <p:cNvPr id="38" name="文本框 37">
              <a:hlinkClick action="ppaction://hlinksldjump" r:id="rId7"/>
            </p:cNvPr>
            <p:cNvSpPr txBox="1"/>
            <p:nvPr/>
          </p:nvSpPr>
          <p:spPr>
            <a:xfrm>
              <a:off x="4323687" y="3277515"/>
              <a:ext cx="2154138"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Foreign Travel</a:t>
              </a:r>
            </a:p>
          </p:txBody>
        </p:sp>
        <p:sp>
          <p:nvSpPr>
            <p:cNvPr id="39" name="文本框 38">
              <a:hlinkClick action="ppaction://hlinksldjump" r:id="rId8"/>
            </p:cNvPr>
            <p:cNvSpPr txBox="1"/>
            <p:nvPr/>
          </p:nvSpPr>
          <p:spPr>
            <a:xfrm>
              <a:off x="6846108" y="3277515"/>
              <a:ext cx="2314468" cy="366408"/>
            </a:xfrm>
            <a:prstGeom prst="rect">
              <a:avLst/>
            </a:prstGeom>
            <a:noFill/>
            <a:ln>
              <a:solidFill>
                <a:srgbClr val="229680"/>
              </a:solidFill>
            </a:ln>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Short Date Tour</a:t>
              </a:r>
            </a:p>
          </p:txBody>
        </p:sp>
        <p:sp>
          <p:nvSpPr>
            <p:cNvPr id="40" name="文本框 39">
              <a:hlinkClick action="ppaction://hlinksldjump" r:id="rId4"/>
            </p:cNvPr>
            <p:cNvSpPr txBox="1"/>
            <p:nvPr/>
          </p:nvSpPr>
          <p:spPr>
            <a:xfrm>
              <a:off x="9527272" y="3277515"/>
              <a:ext cx="2455749" cy="366408"/>
            </a:xfrm>
            <a:prstGeom prst="rect">
              <a:avLst/>
            </a:prstGeom>
            <a:noFill/>
          </p:spPr>
          <p:txBody>
            <a:bodyPr anchor="ctr" anchorCtr="1">
              <a:spAutoFit/>
            </a:bodyPr>
            <a:lstStyle>
              <a:defPPr>
                <a:defRPr lang="zh-CN"/>
              </a:defPPr>
              <a:lvl1pPr>
                <a:defRPr sz="2000"/>
              </a:lvl1pPr>
            </a:lstStyle>
            <a:p>
              <a:pPr eaLnBrk="1" fontAlgn="auto" hangingPunct="1">
                <a:spcBef>
                  <a:spcPct val="0"/>
                </a:spcBef>
                <a:spcAft>
                  <a:spcPct val="0"/>
                </a:spcAft>
                <a:defRPr/>
              </a:pPr>
              <a:r>
                <a:rPr altLang="zh-CN" b="1" lang="en-US" smtClean="0" sz="1800">
                  <a:solidFill>
                    <a:srgbClr val="1BAD95"/>
                  </a:solidFill>
                  <a:latin typeface="+mn-lt"/>
                  <a:ea typeface="+mn-ea"/>
                </a:rPr>
                <a:t>Long Date Tour</a:t>
              </a:r>
            </a:p>
          </p:txBody>
        </p:sp>
      </p:gr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Exotc350 DmBd BT"/>
        <a:ea typeface="宋体"/>
        <a:cs typeface="Arial"/>
      </a:majorFont>
      <a:minorFont>
        <a:latin typeface="Levenim MT"/>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swpu</Company>
  <PresentationFormat>宽屏</PresentationFormat>
  <Paragraphs>127</Paragraphs>
  <Slides>11</Slides>
  <Notes>5</Notes>
  <TotalTime>1054</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11</vt:i4>
      </vt:variant>
    </vt:vector>
  </HeadingPairs>
  <TitlesOfParts>
    <vt:vector baseType="lpstr" size="21">
      <vt:lpstr>Arial</vt:lpstr>
      <vt:lpstr>Exotc350 DmBd BT</vt:lpstr>
      <vt:lpstr>宋体</vt:lpstr>
      <vt:lpstr>Levenim MT</vt:lpstr>
      <vt:lpstr>Calibri</vt:lpstr>
      <vt:lpstr>Calibri Light</vt:lpstr>
      <vt:lpstr>Matura MT Script Capitals</vt:lpstr>
      <vt:lpstr>Wingdings</vt:lpstr>
      <vt:lpstr>Wingdings 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2015-04-09T11:00:12Z</dcterms:created>
  <cp:lastModifiedBy>Administrator</cp:lastModifiedBy>
  <dcterms:modified xsi:type="dcterms:W3CDTF">2021-08-20T11:19:01Z</dcterms:modified>
  <cp:revision>99</cp:revision>
  <dc:title>PowerPoint 演示文稿</dc:title>
</cp:coreProperties>
</file>